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8.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theme/themeOverride1.xml" ContentType="application/vnd.openxmlformats-officedocument.themeOverride+xml"/>
  <Override PartName="/ppt/charts/chart4.xml" ContentType="application/vnd.openxmlformats-officedocument.drawingml.chart+xml"/>
  <Override PartName="/ppt/theme/themeOverride2.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36.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9"/>
  </p:notesMasterIdLst>
  <p:sldIdLst>
    <p:sldId id="302" r:id="rId2"/>
    <p:sldId id="274" r:id="rId3"/>
    <p:sldId id="275" r:id="rId4"/>
    <p:sldId id="264" r:id="rId5"/>
    <p:sldId id="265" r:id="rId6"/>
    <p:sldId id="266" r:id="rId7"/>
    <p:sldId id="267" r:id="rId8"/>
    <p:sldId id="268" r:id="rId9"/>
    <p:sldId id="269" r:id="rId10"/>
    <p:sldId id="270" r:id="rId11"/>
    <p:sldId id="271" r:id="rId12"/>
    <p:sldId id="272" r:id="rId13"/>
    <p:sldId id="273" r:id="rId14"/>
    <p:sldId id="276" r:id="rId15"/>
    <p:sldId id="280" r:id="rId16"/>
    <p:sldId id="282" r:id="rId17"/>
    <p:sldId id="350" r:id="rId18"/>
    <p:sldId id="279" r:id="rId19"/>
    <p:sldId id="287" r:id="rId20"/>
    <p:sldId id="333" r:id="rId21"/>
    <p:sldId id="334" r:id="rId22"/>
    <p:sldId id="335" r:id="rId23"/>
    <p:sldId id="336" r:id="rId24"/>
    <p:sldId id="337" r:id="rId25"/>
    <p:sldId id="338" r:id="rId26"/>
    <p:sldId id="339" r:id="rId27"/>
    <p:sldId id="340" r:id="rId28"/>
    <p:sldId id="341" r:id="rId29"/>
    <p:sldId id="342" r:id="rId30"/>
    <p:sldId id="351" r:id="rId31"/>
    <p:sldId id="345" r:id="rId32"/>
    <p:sldId id="346" r:id="rId33"/>
    <p:sldId id="347" r:id="rId34"/>
    <p:sldId id="348" r:id="rId35"/>
    <p:sldId id="349" r:id="rId36"/>
    <p:sldId id="295" r:id="rId37"/>
    <p:sldId id="292" r:id="rId38"/>
  </p:sldIdLst>
  <p:sldSz cx="9144000" cy="5143500" type="screen16x9"/>
  <p:notesSz cx="6858000" cy="9144000"/>
  <p:embeddedFontLst>
    <p:embeddedFont>
      <p:font typeface="微软雅黑" panose="020B0503020204020204" pitchFamily="34" charset="-122"/>
      <p:regular r:id="rId40"/>
      <p:bold r:id="rId41"/>
    </p:embeddedFont>
    <p:embeddedFont>
      <p:font typeface="华文黑体" panose="02010600030101010101" charset="-122"/>
      <p:regular r:id="rId42"/>
    </p:embeddedFont>
    <p:embeddedFont>
      <p:font typeface="Calibri" panose="020F0502020204030204" pitchFamily="34" charset="0"/>
      <p:regular r:id="rId43"/>
      <p:bold r:id="rId44"/>
      <p:italic r:id="rId45"/>
      <p:boldItalic r:id="rId46"/>
    </p:embeddedFont>
    <p:embeddedFont>
      <p:font typeface="Aharoni" panose="02010803020104030203" pitchFamily="2" charset="-79"/>
      <p:bold r:id="rId47"/>
    </p:embeddedFont>
    <p:embeddedFont>
      <p:font typeface="Impact" panose="020B0806030902050204" pitchFamily="34" charset="0"/>
      <p:regular r:id="rId48"/>
    </p:embeddedFont>
  </p:embeddedFontLst>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91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42" autoAdjust="0"/>
    <p:restoredTop sz="94660"/>
  </p:normalViewPr>
  <p:slideViewPr>
    <p:cSldViewPr>
      <p:cViewPr varScale="1">
        <p:scale>
          <a:sx n="153" d="100"/>
          <a:sy n="153" d="100"/>
        </p:scale>
        <p:origin x="576" y="132"/>
      </p:cViewPr>
      <p:guideLst>
        <p:guide orient="horz" pos="1620"/>
        <p:guide pos="2880"/>
      </p:guideLst>
    </p:cSldViewPr>
  </p:slideViewPr>
  <p:notesTextViewPr>
    <p:cViewPr>
      <p:scale>
        <a:sx n="100" d="100"/>
        <a:sy n="100" d="100"/>
      </p:scale>
      <p:origin x="0" y="0"/>
    </p:cViewPr>
  </p:notesTextViewPr>
  <p:sorterViewPr>
    <p:cViewPr>
      <p:scale>
        <a:sx n="40" d="100"/>
        <a:sy n="4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___2.xlsx"/><Relationship Id="rId1" Type="http://schemas.openxmlformats.org/officeDocument/2006/relationships/image" Target="../media/image2.jpg"/></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openxmlformats.org/officeDocument/2006/relationships/image" Target="../media/image2.jpg"/><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openxmlformats.org/officeDocument/2006/relationships/image" Target="../media/image2.jpg"/><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系列 1</c:v>
                </c:pt>
              </c:strCache>
            </c:strRef>
          </c:tx>
          <c:spPr>
            <a:gradFill flip="none" rotWithShape="1">
              <a:gsLst>
                <a:gs pos="30000">
                  <a:srgbClr val="EAD3B8"/>
                </a:gs>
                <a:gs pos="100000">
                  <a:srgbClr val="C49766"/>
                </a:gs>
                <a:gs pos="0">
                  <a:srgbClr val="C49166"/>
                </a:gs>
                <a:gs pos="66000">
                  <a:srgbClr val="9B723B"/>
                </a:gs>
              </a:gsLst>
              <a:lin ang="0" scaled="1"/>
              <a:tileRect/>
            </a:gradFill>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Pt>
            <c:idx val="5"/>
            <c:invertIfNegative val="0"/>
            <c:bubble3D val="0"/>
          </c:dPt>
          <c:dPt>
            <c:idx val="6"/>
            <c:invertIfNegative val="0"/>
            <c:bubble3D val="0"/>
          </c:dPt>
          <c:dPt>
            <c:idx val="7"/>
            <c:invertIfNegative val="0"/>
            <c:bubble3D val="0"/>
          </c:dPt>
          <c:dPt>
            <c:idx val="8"/>
            <c:invertIfNegative val="0"/>
            <c:bubble3D val="0"/>
          </c:dPt>
          <c:dPt>
            <c:idx val="9"/>
            <c:invertIfNegative val="0"/>
            <c:bubble3D val="0"/>
          </c:dPt>
          <c:dPt>
            <c:idx val="10"/>
            <c:invertIfNegative val="0"/>
            <c:bubble3D val="0"/>
          </c:dPt>
          <c:cat>
            <c:strRef>
              <c:f>Sheet1!$A$2:$A$12</c:f>
              <c:strCache>
                <c:ptCount val="11"/>
                <c:pt idx="0">
                  <c:v>A</c:v>
                </c:pt>
                <c:pt idx="1">
                  <c:v>B</c:v>
                </c:pt>
                <c:pt idx="2">
                  <c:v>C</c:v>
                </c:pt>
                <c:pt idx="3">
                  <c:v>D</c:v>
                </c:pt>
                <c:pt idx="4">
                  <c:v>E</c:v>
                </c:pt>
                <c:pt idx="5">
                  <c:v>F</c:v>
                </c:pt>
                <c:pt idx="6">
                  <c:v>G</c:v>
                </c:pt>
                <c:pt idx="7">
                  <c:v>H</c:v>
                </c:pt>
                <c:pt idx="8">
                  <c:v>I</c:v>
                </c:pt>
                <c:pt idx="9">
                  <c:v>J</c:v>
                </c:pt>
                <c:pt idx="10">
                  <c:v>K</c:v>
                </c:pt>
              </c:strCache>
            </c:strRef>
          </c:cat>
          <c:val>
            <c:numRef>
              <c:f>Sheet1!$B$2:$B$12</c:f>
              <c:numCache>
                <c:formatCode>General</c:formatCode>
                <c:ptCount val="11"/>
                <c:pt idx="0">
                  <c:v>4.3</c:v>
                </c:pt>
                <c:pt idx="1">
                  <c:v>2.5</c:v>
                </c:pt>
                <c:pt idx="2">
                  <c:v>3.5</c:v>
                </c:pt>
                <c:pt idx="3">
                  <c:v>4.5</c:v>
                </c:pt>
                <c:pt idx="4">
                  <c:v>9.5</c:v>
                </c:pt>
                <c:pt idx="5">
                  <c:v>7.8</c:v>
                </c:pt>
                <c:pt idx="6">
                  <c:v>12.9</c:v>
                </c:pt>
                <c:pt idx="7">
                  <c:v>11.8</c:v>
                </c:pt>
                <c:pt idx="8">
                  <c:v>6.2</c:v>
                </c:pt>
                <c:pt idx="9">
                  <c:v>2.9</c:v>
                </c:pt>
                <c:pt idx="10">
                  <c:v>5.4</c:v>
                </c:pt>
              </c:numCache>
            </c:numRef>
          </c:val>
        </c:ser>
        <c:dLbls>
          <c:showLegendKey val="0"/>
          <c:showVal val="0"/>
          <c:showCatName val="0"/>
          <c:showSerName val="0"/>
          <c:showPercent val="0"/>
          <c:showBubbleSize val="0"/>
        </c:dLbls>
        <c:gapWidth val="150"/>
        <c:overlap val="100"/>
        <c:axId val="560330256"/>
        <c:axId val="560330648"/>
      </c:barChart>
      <c:catAx>
        <c:axId val="560330256"/>
        <c:scaling>
          <c:orientation val="minMax"/>
        </c:scaling>
        <c:delete val="0"/>
        <c:axPos val="b"/>
        <c:numFmt formatCode="General" sourceLinked="0"/>
        <c:majorTickMark val="out"/>
        <c:minorTickMark val="none"/>
        <c:tickLblPos val="nextTo"/>
        <c:spPr>
          <a:ln>
            <a:solidFill>
              <a:schemeClr val="bg1">
                <a:lumMod val="65000"/>
              </a:schemeClr>
            </a:solidFill>
          </a:ln>
        </c:spPr>
        <c:txPr>
          <a:bodyPr/>
          <a:lstStyle/>
          <a:p>
            <a:pPr>
              <a:defRPr sz="1000">
                <a:solidFill>
                  <a:schemeClr val="tx1">
                    <a:lumMod val="50000"/>
                    <a:lumOff val="50000"/>
                  </a:schemeClr>
                </a:solidFill>
                <a:latin typeface="微软雅黑" pitchFamily="34" charset="-122"/>
                <a:ea typeface="微软雅黑" pitchFamily="34" charset="-122"/>
              </a:defRPr>
            </a:pPr>
            <a:endParaRPr lang="zh-CN"/>
          </a:p>
        </c:txPr>
        <c:crossAx val="560330648"/>
        <c:crosses val="autoZero"/>
        <c:auto val="1"/>
        <c:lblAlgn val="ctr"/>
        <c:lblOffset val="100"/>
        <c:noMultiLvlLbl val="0"/>
      </c:catAx>
      <c:valAx>
        <c:axId val="560330648"/>
        <c:scaling>
          <c:orientation val="minMax"/>
        </c:scaling>
        <c:delete val="0"/>
        <c:axPos val="l"/>
        <c:majorGridlines>
          <c:spPr>
            <a:ln>
              <a:noFill/>
            </a:ln>
          </c:spPr>
        </c:majorGridlines>
        <c:numFmt formatCode="General" sourceLinked="1"/>
        <c:majorTickMark val="out"/>
        <c:minorTickMark val="none"/>
        <c:tickLblPos val="nextTo"/>
        <c:spPr>
          <a:ln>
            <a:solidFill>
              <a:schemeClr val="bg1">
                <a:lumMod val="65000"/>
              </a:schemeClr>
            </a:solidFill>
          </a:ln>
        </c:spPr>
        <c:txPr>
          <a:bodyPr/>
          <a:lstStyle/>
          <a:p>
            <a:pPr>
              <a:defRPr sz="1000">
                <a:solidFill>
                  <a:schemeClr val="tx1">
                    <a:lumMod val="50000"/>
                    <a:lumOff val="50000"/>
                  </a:schemeClr>
                </a:solidFill>
                <a:latin typeface="微软雅黑" pitchFamily="34" charset="-122"/>
                <a:ea typeface="微软雅黑" pitchFamily="34" charset="-122"/>
              </a:defRPr>
            </a:pPr>
            <a:endParaRPr lang="zh-CN"/>
          </a:p>
        </c:txPr>
        <c:crossAx val="560330256"/>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百分比</c:v>
                </c:pt>
              </c:strCache>
            </c:strRef>
          </c:tx>
          <c:dPt>
            <c:idx val="0"/>
            <c:bubble3D val="0"/>
            <c:spPr>
              <a:blipFill>
                <a:blip xmlns:r="http://schemas.openxmlformats.org/officeDocument/2006/relationships" r:embed="rId1"/>
                <a:stretch>
                  <a:fillRect/>
                </a:stretch>
              </a:blipFill>
              <a:ln w="19050">
                <a:gradFill>
                  <a:gsLst>
                    <a:gs pos="0">
                      <a:srgbClr val="99763C"/>
                    </a:gs>
                    <a:gs pos="57000">
                      <a:srgbClr val="99763C"/>
                    </a:gs>
                    <a:gs pos="30000">
                      <a:srgbClr val="E9DAB8"/>
                    </a:gs>
                    <a:gs pos="100000">
                      <a:srgbClr val="C29F67"/>
                    </a:gs>
                  </a:gsLst>
                </a:gradFill>
              </a:ln>
            </c:spPr>
          </c:dPt>
          <c:dPt>
            <c:idx val="1"/>
            <c:bubble3D val="0"/>
            <c:spPr>
              <a:solidFill>
                <a:srgbClr val="FFFFFF">
                  <a:alpha val="30196"/>
                </a:srgbClr>
              </a:solidFill>
              <a:ln>
                <a:noFill/>
              </a:ln>
            </c:spPr>
          </c:dPt>
          <c:dLbls>
            <c:delete val="1"/>
          </c:dLbls>
          <c:cat>
            <c:numRef>
              <c:f>Sheet1!$A$2:$A$3</c:f>
              <c:numCache>
                <c:formatCode>General</c:formatCode>
                <c:ptCount val="2"/>
              </c:numCache>
            </c:numRef>
          </c:cat>
          <c:val>
            <c:numRef>
              <c:f>Sheet1!$B$2:$B$3</c:f>
              <c:numCache>
                <c:formatCode>General</c:formatCode>
                <c:ptCount val="2"/>
                <c:pt idx="0">
                  <c:v>70</c:v>
                </c:pt>
                <c:pt idx="1">
                  <c:v>30</c:v>
                </c:pt>
              </c:numCache>
            </c:numRef>
          </c:val>
        </c:ser>
        <c:dLbls>
          <c:showLegendKey val="0"/>
          <c:showVal val="1"/>
          <c:showCatName val="1"/>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zh-CN"/>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百分比</c:v>
                </c:pt>
              </c:strCache>
            </c:strRef>
          </c:tx>
          <c:dPt>
            <c:idx val="0"/>
            <c:bubble3D val="0"/>
            <c:spPr>
              <a:blipFill>
                <a:blip xmlns:r="http://schemas.openxmlformats.org/officeDocument/2006/relationships" r:embed="rId2"/>
                <a:stretch>
                  <a:fillRect/>
                </a:stretch>
              </a:blipFill>
              <a:ln w="19050">
                <a:gradFill>
                  <a:gsLst>
                    <a:gs pos="0">
                      <a:srgbClr val="99763C"/>
                    </a:gs>
                    <a:gs pos="57000">
                      <a:srgbClr val="99763C"/>
                    </a:gs>
                    <a:gs pos="30000">
                      <a:srgbClr val="E9DAB8"/>
                    </a:gs>
                    <a:gs pos="100000">
                      <a:srgbClr val="C29F67"/>
                    </a:gs>
                  </a:gsLst>
                </a:gradFill>
              </a:ln>
            </c:spPr>
          </c:dPt>
          <c:dPt>
            <c:idx val="1"/>
            <c:bubble3D val="0"/>
            <c:spPr>
              <a:solidFill>
                <a:srgbClr val="FFFFFF">
                  <a:alpha val="30196"/>
                </a:srgbClr>
              </a:solidFill>
              <a:ln>
                <a:noFill/>
              </a:ln>
            </c:spPr>
          </c:dPt>
          <c:dLbls>
            <c:delete val="1"/>
          </c:dLbls>
          <c:cat>
            <c:numRef>
              <c:f>Sheet1!$A$2:$A$3</c:f>
              <c:numCache>
                <c:formatCode>General</c:formatCode>
                <c:ptCount val="2"/>
              </c:numCache>
            </c:numRef>
          </c:cat>
          <c:val>
            <c:numRef>
              <c:f>Sheet1!$B$2:$B$3</c:f>
              <c:numCache>
                <c:formatCode>General</c:formatCode>
                <c:ptCount val="2"/>
                <c:pt idx="0">
                  <c:v>36</c:v>
                </c:pt>
                <c:pt idx="1">
                  <c:v>64</c:v>
                </c:pt>
              </c:numCache>
            </c:numRef>
          </c:val>
        </c:ser>
        <c:dLbls>
          <c:showLegendKey val="0"/>
          <c:showVal val="1"/>
          <c:showCatName val="1"/>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百分比</c:v>
                </c:pt>
              </c:strCache>
            </c:strRef>
          </c:tx>
          <c:dPt>
            <c:idx val="0"/>
            <c:bubble3D val="0"/>
            <c:spPr>
              <a:blipFill>
                <a:blip xmlns:r="http://schemas.openxmlformats.org/officeDocument/2006/relationships" r:embed="rId2"/>
                <a:stretch>
                  <a:fillRect/>
                </a:stretch>
              </a:blipFill>
              <a:ln w="19050">
                <a:gradFill>
                  <a:gsLst>
                    <a:gs pos="0">
                      <a:srgbClr val="99763C"/>
                    </a:gs>
                    <a:gs pos="57000">
                      <a:srgbClr val="99763C"/>
                    </a:gs>
                    <a:gs pos="30000">
                      <a:srgbClr val="E9DAB8"/>
                    </a:gs>
                    <a:gs pos="100000">
                      <a:srgbClr val="C29F67"/>
                    </a:gs>
                  </a:gsLst>
                </a:gradFill>
              </a:ln>
            </c:spPr>
          </c:dPt>
          <c:dPt>
            <c:idx val="1"/>
            <c:bubble3D val="0"/>
            <c:spPr>
              <a:solidFill>
                <a:srgbClr val="FFFFFF">
                  <a:alpha val="30196"/>
                </a:srgbClr>
              </a:solidFill>
              <a:ln>
                <a:noFill/>
              </a:ln>
            </c:spPr>
          </c:dPt>
          <c:dLbls>
            <c:delete val="1"/>
          </c:dLbls>
          <c:cat>
            <c:numRef>
              <c:f>Sheet1!$A$2:$A$3</c:f>
              <c:numCache>
                <c:formatCode>General</c:formatCode>
                <c:ptCount val="2"/>
              </c:numCache>
            </c:numRef>
          </c:cat>
          <c:val>
            <c:numRef>
              <c:f>Sheet1!$B$2:$B$3</c:f>
              <c:numCache>
                <c:formatCode>General</c:formatCode>
                <c:ptCount val="2"/>
                <c:pt idx="0">
                  <c:v>58</c:v>
                </c:pt>
                <c:pt idx="1">
                  <c:v>42</c:v>
                </c:pt>
              </c:numCache>
            </c:numRef>
          </c:val>
        </c:ser>
        <c:dLbls>
          <c:showLegendKey val="0"/>
          <c:showVal val="1"/>
          <c:showCatName val="1"/>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zh-CN"/>
    </a:p>
  </c:txPr>
  <c:externalData r:id="rId3">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42B909-2B53-4A70-BC70-AEF46C7ACF24}" type="datetimeFigureOut">
              <a:rPr lang="zh-CN" altLang="en-US" smtClean="0"/>
              <a:t>2017/7/10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79BF44-F5CE-455C-A9FE-73A15FC422D4}" type="slidenum">
              <a:rPr lang="zh-CN" altLang="en-US" smtClean="0"/>
              <a:t>‹#›</a:t>
            </a:fld>
            <a:endParaRPr lang="zh-CN" altLang="en-US"/>
          </a:p>
        </p:txBody>
      </p:sp>
    </p:spTree>
    <p:extLst>
      <p:ext uri="{BB962C8B-B14F-4D97-AF65-F5344CB8AC3E}">
        <p14:creationId xmlns:p14="http://schemas.microsoft.com/office/powerpoint/2010/main" val="553226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t>1</a:t>
            </a:fld>
            <a:endParaRPr lang="zh-CN" altLang="en-US"/>
          </a:p>
        </p:txBody>
      </p:sp>
    </p:spTree>
    <p:extLst>
      <p:ext uri="{BB962C8B-B14F-4D97-AF65-F5344CB8AC3E}">
        <p14:creationId xmlns:p14="http://schemas.microsoft.com/office/powerpoint/2010/main" val="2293805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itchFamily="2" charset="-122"/>
              </a:defRPr>
            </a:lvl1pPr>
            <a:lvl2pPr marL="742950" indent="-285750">
              <a:defRPr>
                <a:solidFill>
                  <a:schemeClr val="tx1"/>
                </a:solidFill>
                <a:latin typeface="Arial Narrow" pitchFamily="34" charset="0"/>
                <a:ea typeface="宋体" pitchFamily="2" charset="-122"/>
              </a:defRPr>
            </a:lvl2pPr>
            <a:lvl3pPr marL="1143000" indent="-228600">
              <a:defRPr>
                <a:solidFill>
                  <a:schemeClr val="tx1"/>
                </a:solidFill>
                <a:latin typeface="Arial Narrow" pitchFamily="34" charset="0"/>
                <a:ea typeface="宋体" pitchFamily="2" charset="-122"/>
              </a:defRPr>
            </a:lvl3pPr>
            <a:lvl4pPr marL="1600200" indent="-228600">
              <a:defRPr>
                <a:solidFill>
                  <a:schemeClr val="tx1"/>
                </a:solidFill>
                <a:latin typeface="Arial Narrow" pitchFamily="34" charset="0"/>
                <a:ea typeface="宋体" pitchFamily="2" charset="-122"/>
              </a:defRPr>
            </a:lvl4pPr>
            <a:lvl5pPr marL="2057400" indent="-228600">
              <a:defRPr>
                <a:solidFill>
                  <a:schemeClr val="tx1"/>
                </a:solidFill>
                <a:latin typeface="Arial Narrow"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itchFamily="2" charset="-122"/>
              </a:defRPr>
            </a:lvl9pPr>
          </a:lstStyle>
          <a:p>
            <a:fld id="{066AFC73-5C88-4A74-B398-EC30DE4C4625}" type="slidenum">
              <a:rPr lang="zh-CN" altLang="en-US">
                <a:solidFill>
                  <a:prstClr val="black"/>
                </a:solidFill>
                <a:latin typeface="Calibri" pitchFamily="34" charset="0"/>
              </a:rPr>
              <a:pPr/>
              <a:t>10</a:t>
            </a:fld>
            <a:endParaRPr lang="zh-CN" altLang="en-US">
              <a:solidFill>
                <a:prstClr val="black"/>
              </a:solidFill>
              <a:latin typeface="Calibri" pitchFamily="34" charset="0"/>
            </a:endParaRPr>
          </a:p>
        </p:txBody>
      </p:sp>
    </p:spTree>
    <p:extLst>
      <p:ext uri="{BB962C8B-B14F-4D97-AF65-F5344CB8AC3E}">
        <p14:creationId xmlns:p14="http://schemas.microsoft.com/office/powerpoint/2010/main" val="1562215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0D759F-F867-4A76-B8B8-450D9F7E6B6D}" type="slidenum">
              <a:rPr lang="zh-CN" altLang="en-US" smtClean="0"/>
              <a:t>11</a:t>
            </a:fld>
            <a:endParaRPr lang="zh-CN" altLang="en-US"/>
          </a:p>
        </p:txBody>
      </p:sp>
    </p:spTree>
    <p:extLst>
      <p:ext uri="{BB962C8B-B14F-4D97-AF65-F5344CB8AC3E}">
        <p14:creationId xmlns:p14="http://schemas.microsoft.com/office/powerpoint/2010/main" val="416675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2C472D-E06A-4DEE-A03D-A77B88F9E2DF}" type="slidenum">
              <a:rPr lang="zh-CN" altLang="en-US" smtClean="0"/>
              <a:t>12</a:t>
            </a:fld>
            <a:endParaRPr lang="zh-CN" altLang="en-US"/>
          </a:p>
        </p:txBody>
      </p:sp>
    </p:spTree>
    <p:extLst>
      <p:ext uri="{BB962C8B-B14F-4D97-AF65-F5344CB8AC3E}">
        <p14:creationId xmlns:p14="http://schemas.microsoft.com/office/powerpoint/2010/main" val="205309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DBBC58-3C8A-4C23-944B-4AC8A1852895}" type="slidenum">
              <a:rPr lang="zh-CN" altLang="en-US" smtClean="0"/>
              <a:t>13</a:t>
            </a:fld>
            <a:endParaRPr lang="zh-CN" altLang="en-US"/>
          </a:p>
        </p:txBody>
      </p:sp>
    </p:spTree>
    <p:extLst>
      <p:ext uri="{BB962C8B-B14F-4D97-AF65-F5344CB8AC3E}">
        <p14:creationId xmlns:p14="http://schemas.microsoft.com/office/powerpoint/2010/main" val="2327527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2C472D-E06A-4DEE-A03D-A77B88F9E2DF}" type="slidenum">
              <a:rPr lang="zh-CN" altLang="en-US" smtClean="0"/>
              <a:t>14</a:t>
            </a:fld>
            <a:endParaRPr lang="zh-CN" altLang="en-US"/>
          </a:p>
        </p:txBody>
      </p:sp>
    </p:spTree>
    <p:extLst>
      <p:ext uri="{BB962C8B-B14F-4D97-AF65-F5344CB8AC3E}">
        <p14:creationId xmlns:p14="http://schemas.microsoft.com/office/powerpoint/2010/main" val="3407142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t>15</a:t>
            </a:fld>
            <a:endParaRPr lang="zh-CN" altLang="en-US"/>
          </a:p>
        </p:txBody>
      </p:sp>
    </p:spTree>
    <p:extLst>
      <p:ext uri="{BB962C8B-B14F-4D97-AF65-F5344CB8AC3E}">
        <p14:creationId xmlns:p14="http://schemas.microsoft.com/office/powerpoint/2010/main" val="2466592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16</a:t>
            </a:fld>
            <a:endParaRPr lang="zh-CN" altLang="en-US"/>
          </a:p>
        </p:txBody>
      </p:sp>
    </p:spTree>
    <p:extLst>
      <p:ext uri="{BB962C8B-B14F-4D97-AF65-F5344CB8AC3E}">
        <p14:creationId xmlns:p14="http://schemas.microsoft.com/office/powerpoint/2010/main" val="1684775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31F780-E263-4123-8A92-A96B8B88B1A3}" type="slidenum">
              <a:rPr lang="zh-CN" altLang="en-US" smtClean="0"/>
              <a:t>17</a:t>
            </a:fld>
            <a:endParaRPr lang="zh-CN" altLang="en-US"/>
          </a:p>
        </p:txBody>
      </p:sp>
    </p:spTree>
    <p:extLst>
      <p:ext uri="{BB962C8B-B14F-4D97-AF65-F5344CB8AC3E}">
        <p14:creationId xmlns:p14="http://schemas.microsoft.com/office/powerpoint/2010/main" val="4049133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t>18</a:t>
            </a:fld>
            <a:endParaRPr lang="zh-CN" altLang="en-US"/>
          </a:p>
        </p:txBody>
      </p:sp>
    </p:spTree>
    <p:extLst>
      <p:ext uri="{BB962C8B-B14F-4D97-AF65-F5344CB8AC3E}">
        <p14:creationId xmlns:p14="http://schemas.microsoft.com/office/powerpoint/2010/main" val="1079860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t>19</a:t>
            </a:fld>
            <a:endParaRPr lang="zh-CN" altLang="en-US"/>
          </a:p>
        </p:txBody>
      </p:sp>
    </p:spTree>
    <p:extLst>
      <p:ext uri="{BB962C8B-B14F-4D97-AF65-F5344CB8AC3E}">
        <p14:creationId xmlns:p14="http://schemas.microsoft.com/office/powerpoint/2010/main" val="490723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t>2</a:t>
            </a:fld>
            <a:endParaRPr lang="zh-CN" altLang="en-US"/>
          </a:p>
        </p:txBody>
      </p:sp>
    </p:spTree>
    <p:extLst>
      <p:ext uri="{BB962C8B-B14F-4D97-AF65-F5344CB8AC3E}">
        <p14:creationId xmlns:p14="http://schemas.microsoft.com/office/powerpoint/2010/main" val="3066171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31F780-E263-4123-8A92-A96B8B88B1A3}" type="slidenum">
              <a:rPr lang="zh-CN" altLang="en-US" smtClean="0"/>
              <a:t>20</a:t>
            </a:fld>
            <a:endParaRPr lang="zh-CN" altLang="en-US"/>
          </a:p>
        </p:txBody>
      </p:sp>
    </p:spTree>
    <p:extLst>
      <p:ext uri="{BB962C8B-B14F-4D97-AF65-F5344CB8AC3E}">
        <p14:creationId xmlns:p14="http://schemas.microsoft.com/office/powerpoint/2010/main" val="4049133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31F780-E263-4123-8A92-A96B8B88B1A3}" type="slidenum">
              <a:rPr lang="zh-CN" altLang="en-US" smtClean="0"/>
              <a:t>21</a:t>
            </a:fld>
            <a:endParaRPr lang="zh-CN" altLang="en-US"/>
          </a:p>
        </p:txBody>
      </p:sp>
    </p:spTree>
    <p:extLst>
      <p:ext uri="{BB962C8B-B14F-4D97-AF65-F5344CB8AC3E}">
        <p14:creationId xmlns:p14="http://schemas.microsoft.com/office/powerpoint/2010/main" val="4049133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31F780-E263-4123-8A92-A96B8B88B1A3}" type="slidenum">
              <a:rPr lang="zh-CN" altLang="en-US" smtClean="0"/>
              <a:t>22</a:t>
            </a:fld>
            <a:endParaRPr lang="zh-CN" altLang="en-US"/>
          </a:p>
        </p:txBody>
      </p:sp>
    </p:spTree>
    <p:extLst>
      <p:ext uri="{BB962C8B-B14F-4D97-AF65-F5344CB8AC3E}">
        <p14:creationId xmlns:p14="http://schemas.microsoft.com/office/powerpoint/2010/main" val="4049133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31F780-E263-4123-8A92-A96B8B88B1A3}" type="slidenum">
              <a:rPr lang="zh-CN" altLang="en-US" smtClean="0"/>
              <a:t>23</a:t>
            </a:fld>
            <a:endParaRPr lang="zh-CN" altLang="en-US"/>
          </a:p>
        </p:txBody>
      </p:sp>
    </p:spTree>
    <p:extLst>
      <p:ext uri="{BB962C8B-B14F-4D97-AF65-F5344CB8AC3E}">
        <p14:creationId xmlns:p14="http://schemas.microsoft.com/office/powerpoint/2010/main" val="4049133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31F780-E263-4123-8A92-A96B8B88B1A3}" type="slidenum">
              <a:rPr lang="zh-CN" altLang="en-US" smtClean="0"/>
              <a:t>24</a:t>
            </a:fld>
            <a:endParaRPr lang="zh-CN" altLang="en-US"/>
          </a:p>
        </p:txBody>
      </p:sp>
    </p:spTree>
    <p:extLst>
      <p:ext uri="{BB962C8B-B14F-4D97-AF65-F5344CB8AC3E}">
        <p14:creationId xmlns:p14="http://schemas.microsoft.com/office/powerpoint/2010/main" val="4049133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31F780-E263-4123-8A92-A96B8B88B1A3}" type="slidenum">
              <a:rPr lang="zh-CN" altLang="en-US" smtClean="0"/>
              <a:t>25</a:t>
            </a:fld>
            <a:endParaRPr lang="zh-CN" altLang="en-US"/>
          </a:p>
        </p:txBody>
      </p:sp>
    </p:spTree>
    <p:extLst>
      <p:ext uri="{BB962C8B-B14F-4D97-AF65-F5344CB8AC3E}">
        <p14:creationId xmlns:p14="http://schemas.microsoft.com/office/powerpoint/2010/main" val="4049133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31F780-E263-4123-8A92-A96B8B88B1A3}" type="slidenum">
              <a:rPr lang="zh-CN" altLang="en-US" smtClean="0"/>
              <a:t>26</a:t>
            </a:fld>
            <a:endParaRPr lang="zh-CN" altLang="en-US"/>
          </a:p>
        </p:txBody>
      </p:sp>
    </p:spTree>
    <p:extLst>
      <p:ext uri="{BB962C8B-B14F-4D97-AF65-F5344CB8AC3E}">
        <p14:creationId xmlns:p14="http://schemas.microsoft.com/office/powerpoint/2010/main" val="4049133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31F780-E263-4123-8A92-A96B8B88B1A3}" type="slidenum">
              <a:rPr lang="zh-CN" altLang="en-US" smtClean="0"/>
              <a:t>27</a:t>
            </a:fld>
            <a:endParaRPr lang="zh-CN" altLang="en-US"/>
          </a:p>
        </p:txBody>
      </p:sp>
    </p:spTree>
    <p:extLst>
      <p:ext uri="{BB962C8B-B14F-4D97-AF65-F5344CB8AC3E}">
        <p14:creationId xmlns:p14="http://schemas.microsoft.com/office/powerpoint/2010/main" val="4049133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31F780-E263-4123-8A92-A96B8B88B1A3}" type="slidenum">
              <a:rPr lang="zh-CN" altLang="en-US" smtClean="0"/>
              <a:t>28</a:t>
            </a:fld>
            <a:endParaRPr lang="zh-CN" altLang="en-US"/>
          </a:p>
        </p:txBody>
      </p:sp>
    </p:spTree>
    <p:extLst>
      <p:ext uri="{BB962C8B-B14F-4D97-AF65-F5344CB8AC3E}">
        <p14:creationId xmlns:p14="http://schemas.microsoft.com/office/powerpoint/2010/main" val="4049133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31F780-E263-4123-8A92-A96B8B88B1A3}" type="slidenum">
              <a:rPr lang="zh-CN" altLang="en-US" smtClean="0"/>
              <a:t>29</a:t>
            </a:fld>
            <a:endParaRPr lang="zh-CN" altLang="en-US"/>
          </a:p>
        </p:txBody>
      </p:sp>
    </p:spTree>
    <p:extLst>
      <p:ext uri="{BB962C8B-B14F-4D97-AF65-F5344CB8AC3E}">
        <p14:creationId xmlns:p14="http://schemas.microsoft.com/office/powerpoint/2010/main" val="4049133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t>3</a:t>
            </a:fld>
            <a:endParaRPr lang="zh-CN" altLang="en-US"/>
          </a:p>
        </p:txBody>
      </p:sp>
    </p:spTree>
    <p:extLst>
      <p:ext uri="{BB962C8B-B14F-4D97-AF65-F5344CB8AC3E}">
        <p14:creationId xmlns:p14="http://schemas.microsoft.com/office/powerpoint/2010/main" val="13817671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t>30</a:t>
            </a:fld>
            <a:endParaRPr lang="zh-CN" altLang="en-US"/>
          </a:p>
        </p:txBody>
      </p:sp>
    </p:spTree>
    <p:extLst>
      <p:ext uri="{BB962C8B-B14F-4D97-AF65-F5344CB8AC3E}">
        <p14:creationId xmlns:p14="http://schemas.microsoft.com/office/powerpoint/2010/main" val="4907232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31F780-E263-4123-8A92-A96B8B88B1A3}" type="slidenum">
              <a:rPr lang="zh-CN" altLang="en-US" smtClean="0"/>
              <a:t>31</a:t>
            </a:fld>
            <a:endParaRPr lang="zh-CN" altLang="en-US"/>
          </a:p>
        </p:txBody>
      </p:sp>
    </p:spTree>
    <p:extLst>
      <p:ext uri="{BB962C8B-B14F-4D97-AF65-F5344CB8AC3E}">
        <p14:creationId xmlns:p14="http://schemas.microsoft.com/office/powerpoint/2010/main" val="40491330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31F780-E263-4123-8A92-A96B8B88B1A3}" type="slidenum">
              <a:rPr lang="zh-CN" altLang="en-US" smtClean="0"/>
              <a:t>32</a:t>
            </a:fld>
            <a:endParaRPr lang="zh-CN" altLang="en-US"/>
          </a:p>
        </p:txBody>
      </p:sp>
    </p:spTree>
    <p:extLst>
      <p:ext uri="{BB962C8B-B14F-4D97-AF65-F5344CB8AC3E}">
        <p14:creationId xmlns:p14="http://schemas.microsoft.com/office/powerpoint/2010/main" val="4049133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31F780-E263-4123-8A92-A96B8B88B1A3}" type="slidenum">
              <a:rPr lang="zh-CN" altLang="en-US" smtClean="0"/>
              <a:t>33</a:t>
            </a:fld>
            <a:endParaRPr lang="zh-CN" altLang="en-US"/>
          </a:p>
        </p:txBody>
      </p:sp>
    </p:spTree>
    <p:extLst>
      <p:ext uri="{BB962C8B-B14F-4D97-AF65-F5344CB8AC3E}">
        <p14:creationId xmlns:p14="http://schemas.microsoft.com/office/powerpoint/2010/main" val="4049133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31F780-E263-4123-8A92-A96B8B88B1A3}" type="slidenum">
              <a:rPr lang="zh-CN" altLang="en-US" smtClean="0"/>
              <a:t>34</a:t>
            </a:fld>
            <a:endParaRPr lang="zh-CN" altLang="en-US"/>
          </a:p>
        </p:txBody>
      </p:sp>
    </p:spTree>
    <p:extLst>
      <p:ext uri="{BB962C8B-B14F-4D97-AF65-F5344CB8AC3E}">
        <p14:creationId xmlns:p14="http://schemas.microsoft.com/office/powerpoint/2010/main" val="4049133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31F780-E263-4123-8A92-A96B8B88B1A3}" type="slidenum">
              <a:rPr lang="zh-CN" altLang="en-US" smtClean="0"/>
              <a:t>35</a:t>
            </a:fld>
            <a:endParaRPr lang="zh-CN" altLang="en-US"/>
          </a:p>
        </p:txBody>
      </p:sp>
    </p:spTree>
    <p:extLst>
      <p:ext uri="{BB962C8B-B14F-4D97-AF65-F5344CB8AC3E}">
        <p14:creationId xmlns:p14="http://schemas.microsoft.com/office/powerpoint/2010/main" val="4049133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2E36B-D170-4545-8E54-A61578580DB7}" type="slidenum">
              <a:rPr lang="zh-CN" altLang="en-US" smtClean="0"/>
              <a:t>36</a:t>
            </a:fld>
            <a:endParaRPr lang="zh-CN" altLang="en-US"/>
          </a:p>
        </p:txBody>
      </p:sp>
    </p:spTree>
    <p:extLst>
      <p:ext uri="{BB962C8B-B14F-4D97-AF65-F5344CB8AC3E}">
        <p14:creationId xmlns:p14="http://schemas.microsoft.com/office/powerpoint/2010/main" val="7635982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2C472D-E06A-4DEE-A03D-A77B88F9E2DF}" type="slidenum">
              <a:rPr lang="zh-CN" altLang="en-US" smtClean="0"/>
              <a:t>37</a:t>
            </a:fld>
            <a:endParaRPr lang="zh-CN" altLang="en-US"/>
          </a:p>
        </p:txBody>
      </p:sp>
    </p:spTree>
    <p:extLst>
      <p:ext uri="{BB962C8B-B14F-4D97-AF65-F5344CB8AC3E}">
        <p14:creationId xmlns:p14="http://schemas.microsoft.com/office/powerpoint/2010/main" val="697466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2E36B-D170-4545-8E54-A61578580DB7}" type="slidenum">
              <a:rPr lang="zh-CN" altLang="en-US" smtClean="0"/>
              <a:t>4</a:t>
            </a:fld>
            <a:endParaRPr lang="zh-CN" altLang="en-US"/>
          </a:p>
        </p:txBody>
      </p:sp>
    </p:spTree>
    <p:extLst>
      <p:ext uri="{BB962C8B-B14F-4D97-AF65-F5344CB8AC3E}">
        <p14:creationId xmlns:p14="http://schemas.microsoft.com/office/powerpoint/2010/main" val="2557458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2C472D-E06A-4DEE-A03D-A77B88F9E2DF}" type="slidenum">
              <a:rPr lang="zh-CN" altLang="en-US" smtClean="0"/>
              <a:t>5</a:t>
            </a:fld>
            <a:endParaRPr lang="zh-CN" altLang="en-US"/>
          </a:p>
        </p:txBody>
      </p:sp>
    </p:spTree>
    <p:extLst>
      <p:ext uri="{BB962C8B-B14F-4D97-AF65-F5344CB8AC3E}">
        <p14:creationId xmlns:p14="http://schemas.microsoft.com/office/powerpoint/2010/main" val="2452277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2C472D-E06A-4DEE-A03D-A77B88F9E2DF}" type="slidenum">
              <a:rPr lang="zh-CN" altLang="en-US" smtClean="0"/>
              <a:t>6</a:t>
            </a:fld>
            <a:endParaRPr lang="zh-CN" altLang="en-US"/>
          </a:p>
        </p:txBody>
      </p:sp>
    </p:spTree>
    <p:extLst>
      <p:ext uri="{BB962C8B-B14F-4D97-AF65-F5344CB8AC3E}">
        <p14:creationId xmlns:p14="http://schemas.microsoft.com/office/powerpoint/2010/main" val="3958634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DBBC58-3C8A-4C23-944B-4AC8A1852895}" type="slidenum">
              <a:rPr lang="zh-CN" altLang="en-US" smtClean="0"/>
              <a:t>7</a:t>
            </a:fld>
            <a:endParaRPr lang="zh-CN" altLang="en-US"/>
          </a:p>
        </p:txBody>
      </p:sp>
    </p:spTree>
    <p:extLst>
      <p:ext uri="{BB962C8B-B14F-4D97-AF65-F5344CB8AC3E}">
        <p14:creationId xmlns:p14="http://schemas.microsoft.com/office/powerpoint/2010/main" val="3198925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8</a:t>
            </a:fld>
            <a:endParaRPr lang="zh-CN" altLang="en-US"/>
          </a:p>
        </p:txBody>
      </p:sp>
    </p:spTree>
    <p:extLst>
      <p:ext uri="{BB962C8B-B14F-4D97-AF65-F5344CB8AC3E}">
        <p14:creationId xmlns:p14="http://schemas.microsoft.com/office/powerpoint/2010/main" val="396603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2C472D-E06A-4DEE-A03D-A77B88F9E2DF}" type="slidenum">
              <a:rPr lang="zh-CN" altLang="en-US" smtClean="0"/>
              <a:t>9</a:t>
            </a:fld>
            <a:endParaRPr lang="zh-CN" altLang="en-US"/>
          </a:p>
        </p:txBody>
      </p:sp>
    </p:spTree>
    <p:extLst>
      <p:ext uri="{BB962C8B-B14F-4D97-AF65-F5344CB8AC3E}">
        <p14:creationId xmlns:p14="http://schemas.microsoft.com/office/powerpoint/2010/main" val="2642964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457200" y="4772508"/>
            <a:ext cx="2133600" cy="273844"/>
          </a:xfrm>
        </p:spPr>
        <p:txBody>
          <a:bodyPr/>
          <a:lstStyle/>
          <a:p>
            <a:fld id="{530820CF-B880-4189-942D-D702A7CBA730}" type="datetimeFigureOut">
              <a:rPr lang="zh-CN" altLang="en-US" smtClean="0"/>
              <a:t>2017/7/10</a:t>
            </a:fld>
            <a:endParaRPr lang="zh-CN" altLang="en-US"/>
          </a:p>
        </p:txBody>
      </p:sp>
      <p:sp>
        <p:nvSpPr>
          <p:cNvPr id="4" name="页脚占位符 3"/>
          <p:cNvSpPr>
            <a:spLocks noGrp="1"/>
          </p:cNvSpPr>
          <p:nvPr>
            <p:ph type="ftr" sz="quarter" idx="11"/>
          </p:nvPr>
        </p:nvSpPr>
        <p:spPr>
          <a:xfrm>
            <a:off x="3086690" y="4772508"/>
            <a:ext cx="2895600" cy="273844"/>
          </a:xfrm>
        </p:spPr>
        <p:txBody>
          <a:bodyPr vert="horz" lIns="76618" tIns="38309" rIns="76618" bIns="38309" rtlCol="0" anchor="ctr"/>
          <a:lstStyle>
            <a:lvl1pPr>
              <a:defRPr lang="en-US" altLang="zh-CN" smtClean="0">
                <a:solidFill>
                  <a:prstClr val="white">
                    <a:lumMod val="65000"/>
                  </a:prstClr>
                </a:solidFill>
                <a:latin typeface="Calibri"/>
              </a:defRPr>
            </a:lvl1pPr>
          </a:lstStyle>
          <a:p>
            <a:endParaRPr lang="zh-CN" altLang="en-US"/>
          </a:p>
        </p:txBody>
      </p:sp>
      <p:sp>
        <p:nvSpPr>
          <p:cNvPr id="22" name="灯片编号占位符 4"/>
          <p:cNvSpPr>
            <a:spLocks noGrp="1"/>
          </p:cNvSpPr>
          <p:nvPr>
            <p:ph type="sldNum" sz="quarter" idx="12"/>
          </p:nvPr>
        </p:nvSpPr>
        <p:spPr>
          <a:xfrm>
            <a:off x="6948573" y="4763842"/>
            <a:ext cx="1388046" cy="282500"/>
          </a:xfrm>
        </p:spPr>
        <p:txBody>
          <a:bodyPr vert="horz" lIns="102156" tIns="51076" rIns="102156" bIns="51076" rtlCol="0" anchor="ctr"/>
          <a:lstStyle>
            <a:lvl1pPr algn="r">
              <a:defRPr lang="zh-CN" altLang="en-US" smtClean="0"/>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808417815"/>
      </p:ext>
    </p:extLst>
  </p:cSld>
  <p:clrMapOvr>
    <a:masterClrMapping/>
  </p:clrMapOvr>
  <mc:AlternateContent xmlns:mc="http://schemas.openxmlformats.org/markup-compatibility/2006" xmlns:p14="http://schemas.microsoft.com/office/powerpoint/2010/main">
    <mc:Choice Requires="p14">
      <p:transition spd="slow" p14:dur="2000" advTm="11000">
        <p14:vortex dir="r"/>
      </p:transition>
    </mc:Choice>
    <mc:Fallback xmlns="">
      <p:transition spd="slow" advTm="11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67E1CCE-4C69-481E-8A82-8C3A41A945F4}" type="datetimeFigureOut">
              <a:rPr lang="zh-CN" altLang="en-US" smtClean="0"/>
              <a:t>2017/7/10</a:t>
            </a:fld>
            <a:endParaRPr lang="zh-CN" altLang="en-US"/>
          </a:p>
        </p:txBody>
      </p:sp>
      <p:sp>
        <p:nvSpPr>
          <p:cNvPr id="4" name="页脚占位符 3"/>
          <p:cNvSpPr>
            <a:spLocks noGrp="1"/>
          </p:cNvSpPr>
          <p:nvPr>
            <p:ph type="ftr" sz="quarter" idx="11"/>
          </p:nvPr>
        </p:nvSpPr>
        <p:spPr>
          <a:xfrm>
            <a:off x="3124200" y="4791015"/>
            <a:ext cx="2895600" cy="273844"/>
          </a:xfrm>
        </p:spPr>
        <p:txBody>
          <a:bodyPr/>
          <a:lstStyle>
            <a:lvl1pPr>
              <a:defRPr sz="1050"/>
            </a:lvl1pPr>
          </a:lstStyle>
          <a:p>
            <a:endParaRPr lang="zh-CN" altLang="en-US"/>
          </a:p>
        </p:txBody>
      </p:sp>
      <p:sp>
        <p:nvSpPr>
          <p:cNvPr id="5" name="灯片编号占位符 4"/>
          <p:cNvSpPr>
            <a:spLocks noGrp="1"/>
          </p:cNvSpPr>
          <p:nvPr>
            <p:ph type="sldNum" sz="quarter" idx="12"/>
          </p:nvPr>
        </p:nvSpPr>
        <p:spPr>
          <a:xfrm>
            <a:off x="7452320" y="4787436"/>
            <a:ext cx="1224136" cy="304675"/>
          </a:xfrm>
        </p:spPr>
        <p:txBody>
          <a:bodyPr/>
          <a:lstStyle>
            <a:lvl1pPr algn="ctr">
              <a:defRPr sz="1400">
                <a:latin typeface="Impact" panose="020B0806030902050204" pitchFamily="34" charset="0"/>
              </a:defRPr>
            </a:lvl1pPr>
          </a:lstStyle>
          <a:p>
            <a:fld id="{FCC3A858-5ED0-4B4A-8756-97846365D733}" type="slidenum">
              <a:rPr lang="zh-CN" altLang="en-US" smtClean="0"/>
              <a:t>‹#›</a:t>
            </a:fld>
            <a:endParaRPr lang="zh-CN" altLang="en-US"/>
          </a:p>
        </p:txBody>
      </p:sp>
      <p:sp>
        <p:nvSpPr>
          <p:cNvPr id="17" name="任意多边形 16"/>
          <p:cNvSpPr>
            <a:spLocks/>
          </p:cNvSpPr>
          <p:nvPr userDrawn="1"/>
        </p:nvSpPr>
        <p:spPr bwMode="auto">
          <a:xfrm>
            <a:off x="8388424" y="195486"/>
            <a:ext cx="569110" cy="522832"/>
          </a:xfrm>
          <a:custGeom>
            <a:avLst/>
            <a:gdLst>
              <a:gd name="connsiteX0" fmla="*/ 6595665 w 7466013"/>
              <a:gd name="connsiteY0" fmla="*/ 3897313 h 6858001"/>
              <a:gd name="connsiteX1" fmla="*/ 6564673 w 7466013"/>
              <a:gd name="connsiteY1" fmla="*/ 3898901 h 6858001"/>
              <a:gd name="connsiteX2" fmla="*/ 6536065 w 7466013"/>
              <a:gd name="connsiteY2" fmla="*/ 3901282 h 6858001"/>
              <a:gd name="connsiteX3" fmla="*/ 6505073 w 7466013"/>
              <a:gd name="connsiteY3" fmla="*/ 3907632 h 6858001"/>
              <a:gd name="connsiteX4" fmla="*/ 6474873 w 7466013"/>
              <a:gd name="connsiteY4" fmla="*/ 3914776 h 6858001"/>
              <a:gd name="connsiteX5" fmla="*/ 6445469 w 7466013"/>
              <a:gd name="connsiteY5" fmla="*/ 3925094 h 6858001"/>
              <a:gd name="connsiteX6" fmla="*/ 6417657 w 7466013"/>
              <a:gd name="connsiteY6" fmla="*/ 3937001 h 6858001"/>
              <a:gd name="connsiteX7" fmla="*/ 6390637 w 7466013"/>
              <a:gd name="connsiteY7" fmla="*/ 3952082 h 6858001"/>
              <a:gd name="connsiteX8" fmla="*/ 6365207 w 7466013"/>
              <a:gd name="connsiteY8" fmla="*/ 3968751 h 6858001"/>
              <a:gd name="connsiteX9" fmla="*/ 6354877 w 7466013"/>
              <a:gd name="connsiteY9" fmla="*/ 3978276 h 6858001"/>
              <a:gd name="connsiteX10" fmla="*/ 6342957 w 7466013"/>
              <a:gd name="connsiteY10" fmla="*/ 3988594 h 6858001"/>
              <a:gd name="connsiteX11" fmla="*/ 6332625 w 7466013"/>
              <a:gd name="connsiteY11" fmla="*/ 3999707 h 6858001"/>
              <a:gd name="connsiteX12" fmla="*/ 6323089 w 7466013"/>
              <a:gd name="connsiteY12" fmla="*/ 4011613 h 6858001"/>
              <a:gd name="connsiteX13" fmla="*/ 6313553 w 7466013"/>
              <a:gd name="connsiteY13" fmla="*/ 4023519 h 6858001"/>
              <a:gd name="connsiteX14" fmla="*/ 6304017 w 7466013"/>
              <a:gd name="connsiteY14" fmla="*/ 4037013 h 6858001"/>
              <a:gd name="connsiteX15" fmla="*/ 6296069 w 7466013"/>
              <a:gd name="connsiteY15" fmla="*/ 4049713 h 6858001"/>
              <a:gd name="connsiteX16" fmla="*/ 6288121 w 7466013"/>
              <a:gd name="connsiteY16" fmla="*/ 4064794 h 6858001"/>
              <a:gd name="connsiteX17" fmla="*/ 6280175 w 7466013"/>
              <a:gd name="connsiteY17" fmla="*/ 4079082 h 6858001"/>
              <a:gd name="connsiteX18" fmla="*/ 6275407 w 7466013"/>
              <a:gd name="connsiteY18" fmla="*/ 4094957 h 6858001"/>
              <a:gd name="connsiteX19" fmla="*/ 6269845 w 7466013"/>
              <a:gd name="connsiteY19" fmla="*/ 4112419 h 6858001"/>
              <a:gd name="connsiteX20" fmla="*/ 6264281 w 7466013"/>
              <a:gd name="connsiteY20" fmla="*/ 4129882 h 6858001"/>
              <a:gd name="connsiteX21" fmla="*/ 6261897 w 7466013"/>
              <a:gd name="connsiteY21" fmla="*/ 4148138 h 6858001"/>
              <a:gd name="connsiteX22" fmla="*/ 6259513 w 7466013"/>
              <a:gd name="connsiteY22" fmla="*/ 4167982 h 6858001"/>
              <a:gd name="connsiteX23" fmla="*/ 6257925 w 7466013"/>
              <a:gd name="connsiteY23" fmla="*/ 4187826 h 6858001"/>
              <a:gd name="connsiteX24" fmla="*/ 6257925 w 7466013"/>
              <a:gd name="connsiteY24" fmla="*/ 4209257 h 6858001"/>
              <a:gd name="connsiteX25" fmla="*/ 6257925 w 7466013"/>
              <a:gd name="connsiteY25" fmla="*/ 6187282 h 6858001"/>
              <a:gd name="connsiteX26" fmla="*/ 6257925 w 7466013"/>
              <a:gd name="connsiteY26" fmla="*/ 6208713 h 6858001"/>
              <a:gd name="connsiteX27" fmla="*/ 6259513 w 7466013"/>
              <a:gd name="connsiteY27" fmla="*/ 6228557 h 6858001"/>
              <a:gd name="connsiteX28" fmla="*/ 6261897 w 7466013"/>
              <a:gd name="connsiteY28" fmla="*/ 6246813 h 6858001"/>
              <a:gd name="connsiteX29" fmla="*/ 6264281 w 7466013"/>
              <a:gd name="connsiteY29" fmla="*/ 6265863 h 6858001"/>
              <a:gd name="connsiteX30" fmla="*/ 6269845 w 7466013"/>
              <a:gd name="connsiteY30" fmla="*/ 6284119 h 6858001"/>
              <a:gd name="connsiteX31" fmla="*/ 6275407 w 7466013"/>
              <a:gd name="connsiteY31" fmla="*/ 6299994 h 6858001"/>
              <a:gd name="connsiteX32" fmla="*/ 6280175 w 7466013"/>
              <a:gd name="connsiteY32" fmla="*/ 6317457 h 6858001"/>
              <a:gd name="connsiteX33" fmla="*/ 6288121 w 7466013"/>
              <a:gd name="connsiteY33" fmla="*/ 6331744 h 6858001"/>
              <a:gd name="connsiteX34" fmla="*/ 6296069 w 7466013"/>
              <a:gd name="connsiteY34" fmla="*/ 6346826 h 6858001"/>
              <a:gd name="connsiteX35" fmla="*/ 6304017 w 7466013"/>
              <a:gd name="connsiteY35" fmla="*/ 6359526 h 6858001"/>
              <a:gd name="connsiteX36" fmla="*/ 6313553 w 7466013"/>
              <a:gd name="connsiteY36" fmla="*/ 6373019 h 6858001"/>
              <a:gd name="connsiteX37" fmla="*/ 6323089 w 7466013"/>
              <a:gd name="connsiteY37" fmla="*/ 6384926 h 6858001"/>
              <a:gd name="connsiteX38" fmla="*/ 6332625 w 7466013"/>
              <a:gd name="connsiteY38" fmla="*/ 6396832 h 6858001"/>
              <a:gd name="connsiteX39" fmla="*/ 6342957 w 7466013"/>
              <a:gd name="connsiteY39" fmla="*/ 6407944 h 6858001"/>
              <a:gd name="connsiteX40" fmla="*/ 6354877 w 7466013"/>
              <a:gd name="connsiteY40" fmla="*/ 6416676 h 6858001"/>
              <a:gd name="connsiteX41" fmla="*/ 6365207 w 7466013"/>
              <a:gd name="connsiteY41" fmla="*/ 6427788 h 6858001"/>
              <a:gd name="connsiteX42" fmla="*/ 6390637 w 7466013"/>
              <a:gd name="connsiteY42" fmla="*/ 6445251 h 6858001"/>
              <a:gd name="connsiteX43" fmla="*/ 6417657 w 7466013"/>
              <a:gd name="connsiteY43" fmla="*/ 6459538 h 6858001"/>
              <a:gd name="connsiteX44" fmla="*/ 6445469 w 7466013"/>
              <a:gd name="connsiteY44" fmla="*/ 6471444 h 6858001"/>
              <a:gd name="connsiteX45" fmla="*/ 6474873 w 7466013"/>
              <a:gd name="connsiteY45" fmla="*/ 6480969 h 6858001"/>
              <a:gd name="connsiteX46" fmla="*/ 6505073 w 7466013"/>
              <a:gd name="connsiteY46" fmla="*/ 6488907 h 6858001"/>
              <a:gd name="connsiteX47" fmla="*/ 6536065 w 7466013"/>
              <a:gd name="connsiteY47" fmla="*/ 6493669 h 6858001"/>
              <a:gd name="connsiteX48" fmla="*/ 6564673 w 7466013"/>
              <a:gd name="connsiteY48" fmla="*/ 6497638 h 6858001"/>
              <a:gd name="connsiteX49" fmla="*/ 6595665 w 7466013"/>
              <a:gd name="connsiteY49" fmla="*/ 6497638 h 6858001"/>
              <a:gd name="connsiteX50" fmla="*/ 6625865 w 7466013"/>
              <a:gd name="connsiteY50" fmla="*/ 6497638 h 6858001"/>
              <a:gd name="connsiteX51" fmla="*/ 6656857 w 7466013"/>
              <a:gd name="connsiteY51" fmla="*/ 6493669 h 6858001"/>
              <a:gd name="connsiteX52" fmla="*/ 6686261 w 7466013"/>
              <a:gd name="connsiteY52" fmla="*/ 6488907 h 6858001"/>
              <a:gd name="connsiteX53" fmla="*/ 6715665 w 7466013"/>
              <a:gd name="connsiteY53" fmla="*/ 6480969 h 6858001"/>
              <a:gd name="connsiteX54" fmla="*/ 6744273 w 7466013"/>
              <a:gd name="connsiteY54" fmla="*/ 6471444 h 6858001"/>
              <a:gd name="connsiteX55" fmla="*/ 6771293 w 7466013"/>
              <a:gd name="connsiteY55" fmla="*/ 6459538 h 6858001"/>
              <a:gd name="connsiteX56" fmla="*/ 6797517 w 7466013"/>
              <a:gd name="connsiteY56" fmla="*/ 6445251 h 6858001"/>
              <a:gd name="connsiteX57" fmla="*/ 6821357 w 7466013"/>
              <a:gd name="connsiteY57" fmla="*/ 6427788 h 6858001"/>
              <a:gd name="connsiteX58" fmla="*/ 6833277 w 7466013"/>
              <a:gd name="connsiteY58" fmla="*/ 6416676 h 6858001"/>
              <a:gd name="connsiteX59" fmla="*/ 6844403 w 7466013"/>
              <a:gd name="connsiteY59" fmla="*/ 6407944 h 6858001"/>
              <a:gd name="connsiteX60" fmla="*/ 6854733 w 7466013"/>
              <a:gd name="connsiteY60" fmla="*/ 6396832 h 6858001"/>
              <a:gd name="connsiteX61" fmla="*/ 6865861 w 7466013"/>
              <a:gd name="connsiteY61" fmla="*/ 6384926 h 6858001"/>
              <a:gd name="connsiteX62" fmla="*/ 6874601 w 7466013"/>
              <a:gd name="connsiteY62" fmla="*/ 6373019 h 6858001"/>
              <a:gd name="connsiteX63" fmla="*/ 6884137 w 7466013"/>
              <a:gd name="connsiteY63" fmla="*/ 6359526 h 6858001"/>
              <a:gd name="connsiteX64" fmla="*/ 6892085 w 7466013"/>
              <a:gd name="connsiteY64" fmla="*/ 6346826 h 6858001"/>
              <a:gd name="connsiteX65" fmla="*/ 6900031 w 7466013"/>
              <a:gd name="connsiteY65" fmla="*/ 6331744 h 6858001"/>
              <a:gd name="connsiteX66" fmla="*/ 6907185 w 7466013"/>
              <a:gd name="connsiteY66" fmla="*/ 6317457 h 6858001"/>
              <a:gd name="connsiteX67" fmla="*/ 6913541 w 7466013"/>
              <a:gd name="connsiteY67" fmla="*/ 6299994 h 6858001"/>
              <a:gd name="connsiteX68" fmla="*/ 6919105 w 7466013"/>
              <a:gd name="connsiteY68" fmla="*/ 6284119 h 6858001"/>
              <a:gd name="connsiteX69" fmla="*/ 6923077 w 7466013"/>
              <a:gd name="connsiteY69" fmla="*/ 6265863 h 6858001"/>
              <a:gd name="connsiteX70" fmla="*/ 6925461 w 7466013"/>
              <a:gd name="connsiteY70" fmla="*/ 6246813 h 6858001"/>
              <a:gd name="connsiteX71" fmla="*/ 6927845 w 7466013"/>
              <a:gd name="connsiteY71" fmla="*/ 6228557 h 6858001"/>
              <a:gd name="connsiteX72" fmla="*/ 6929435 w 7466013"/>
              <a:gd name="connsiteY72" fmla="*/ 6208713 h 6858001"/>
              <a:gd name="connsiteX73" fmla="*/ 6931025 w 7466013"/>
              <a:gd name="connsiteY73" fmla="*/ 6187282 h 6858001"/>
              <a:gd name="connsiteX74" fmla="*/ 6931025 w 7466013"/>
              <a:gd name="connsiteY74" fmla="*/ 4209257 h 6858001"/>
              <a:gd name="connsiteX75" fmla="*/ 6929435 w 7466013"/>
              <a:gd name="connsiteY75" fmla="*/ 4187826 h 6858001"/>
              <a:gd name="connsiteX76" fmla="*/ 6927845 w 7466013"/>
              <a:gd name="connsiteY76" fmla="*/ 4167982 h 6858001"/>
              <a:gd name="connsiteX77" fmla="*/ 6925461 w 7466013"/>
              <a:gd name="connsiteY77" fmla="*/ 4148138 h 6858001"/>
              <a:gd name="connsiteX78" fmla="*/ 6923077 w 7466013"/>
              <a:gd name="connsiteY78" fmla="*/ 4129882 h 6858001"/>
              <a:gd name="connsiteX79" fmla="*/ 6919105 w 7466013"/>
              <a:gd name="connsiteY79" fmla="*/ 4112419 h 6858001"/>
              <a:gd name="connsiteX80" fmla="*/ 6913541 w 7466013"/>
              <a:gd name="connsiteY80" fmla="*/ 4094957 h 6858001"/>
              <a:gd name="connsiteX81" fmla="*/ 6907185 w 7466013"/>
              <a:gd name="connsiteY81" fmla="*/ 4079082 h 6858001"/>
              <a:gd name="connsiteX82" fmla="*/ 6900031 w 7466013"/>
              <a:gd name="connsiteY82" fmla="*/ 4064794 h 6858001"/>
              <a:gd name="connsiteX83" fmla="*/ 6892085 w 7466013"/>
              <a:gd name="connsiteY83" fmla="*/ 4049713 h 6858001"/>
              <a:gd name="connsiteX84" fmla="*/ 6884137 w 7466013"/>
              <a:gd name="connsiteY84" fmla="*/ 4037013 h 6858001"/>
              <a:gd name="connsiteX85" fmla="*/ 6874601 w 7466013"/>
              <a:gd name="connsiteY85" fmla="*/ 4023519 h 6858001"/>
              <a:gd name="connsiteX86" fmla="*/ 6865861 w 7466013"/>
              <a:gd name="connsiteY86" fmla="*/ 4011613 h 6858001"/>
              <a:gd name="connsiteX87" fmla="*/ 6854733 w 7466013"/>
              <a:gd name="connsiteY87" fmla="*/ 3999707 h 6858001"/>
              <a:gd name="connsiteX88" fmla="*/ 6844403 w 7466013"/>
              <a:gd name="connsiteY88" fmla="*/ 3988594 h 6858001"/>
              <a:gd name="connsiteX89" fmla="*/ 6833277 w 7466013"/>
              <a:gd name="connsiteY89" fmla="*/ 3978276 h 6858001"/>
              <a:gd name="connsiteX90" fmla="*/ 6821357 w 7466013"/>
              <a:gd name="connsiteY90" fmla="*/ 3968751 h 6858001"/>
              <a:gd name="connsiteX91" fmla="*/ 6797517 w 7466013"/>
              <a:gd name="connsiteY91" fmla="*/ 3952082 h 6858001"/>
              <a:gd name="connsiteX92" fmla="*/ 6771293 w 7466013"/>
              <a:gd name="connsiteY92" fmla="*/ 3937001 h 6858001"/>
              <a:gd name="connsiteX93" fmla="*/ 6744273 w 7466013"/>
              <a:gd name="connsiteY93" fmla="*/ 3925094 h 6858001"/>
              <a:gd name="connsiteX94" fmla="*/ 6715665 w 7466013"/>
              <a:gd name="connsiteY94" fmla="*/ 3914776 h 6858001"/>
              <a:gd name="connsiteX95" fmla="*/ 6686261 w 7466013"/>
              <a:gd name="connsiteY95" fmla="*/ 3907632 h 6858001"/>
              <a:gd name="connsiteX96" fmla="*/ 6656857 w 7466013"/>
              <a:gd name="connsiteY96" fmla="*/ 3901282 h 6858001"/>
              <a:gd name="connsiteX97" fmla="*/ 6625865 w 7466013"/>
              <a:gd name="connsiteY97" fmla="*/ 3898901 h 6858001"/>
              <a:gd name="connsiteX98" fmla="*/ 515938 w 7466013"/>
              <a:gd name="connsiteY98" fmla="*/ 3576638 h 6858001"/>
              <a:gd name="connsiteX99" fmla="*/ 1240612 w 7466013"/>
              <a:gd name="connsiteY99" fmla="*/ 3576638 h 6858001"/>
              <a:gd name="connsiteX100" fmla="*/ 1240612 w 7466013"/>
              <a:gd name="connsiteY100" fmla="*/ 3706877 h 6858001"/>
              <a:gd name="connsiteX101" fmla="*/ 1239022 w 7466013"/>
              <a:gd name="connsiteY101" fmla="*/ 3723554 h 6858001"/>
              <a:gd name="connsiteX102" fmla="*/ 1238228 w 7466013"/>
              <a:gd name="connsiteY102" fmla="*/ 3741025 h 6858001"/>
              <a:gd name="connsiteX103" fmla="*/ 1235049 w 7466013"/>
              <a:gd name="connsiteY103" fmla="*/ 3756908 h 6858001"/>
              <a:gd name="connsiteX104" fmla="*/ 1231076 w 7466013"/>
              <a:gd name="connsiteY104" fmla="*/ 3772791 h 6858001"/>
              <a:gd name="connsiteX105" fmla="*/ 1227103 w 7466013"/>
              <a:gd name="connsiteY105" fmla="*/ 3787879 h 6858001"/>
              <a:gd name="connsiteX106" fmla="*/ 1220747 w 7466013"/>
              <a:gd name="connsiteY106" fmla="*/ 3802174 h 6858001"/>
              <a:gd name="connsiteX107" fmla="*/ 1213595 w 7466013"/>
              <a:gd name="connsiteY107" fmla="*/ 3815674 h 6858001"/>
              <a:gd name="connsiteX108" fmla="*/ 1205649 w 7466013"/>
              <a:gd name="connsiteY108" fmla="*/ 3827586 h 6858001"/>
              <a:gd name="connsiteX109" fmla="*/ 1188963 w 7466013"/>
              <a:gd name="connsiteY109" fmla="*/ 3849822 h 6858001"/>
              <a:gd name="connsiteX110" fmla="*/ 1171482 w 7466013"/>
              <a:gd name="connsiteY110" fmla="*/ 3869675 h 6858001"/>
              <a:gd name="connsiteX111" fmla="*/ 1154000 w 7466013"/>
              <a:gd name="connsiteY111" fmla="*/ 3887147 h 6858001"/>
              <a:gd name="connsiteX112" fmla="*/ 1136519 w 7466013"/>
              <a:gd name="connsiteY112" fmla="*/ 3900647 h 6858001"/>
              <a:gd name="connsiteX113" fmla="*/ 1126189 w 7466013"/>
              <a:gd name="connsiteY113" fmla="*/ 3908588 h 6858001"/>
              <a:gd name="connsiteX114" fmla="*/ 1116654 w 7466013"/>
              <a:gd name="connsiteY114" fmla="*/ 3914941 h 6858001"/>
              <a:gd name="connsiteX115" fmla="*/ 1110297 w 7466013"/>
              <a:gd name="connsiteY115" fmla="*/ 3922883 h 6858001"/>
              <a:gd name="connsiteX116" fmla="*/ 1103941 w 7466013"/>
              <a:gd name="connsiteY116" fmla="*/ 3930824 h 6858001"/>
              <a:gd name="connsiteX117" fmla="*/ 1099968 w 7466013"/>
              <a:gd name="connsiteY117" fmla="*/ 3941942 h 6858001"/>
              <a:gd name="connsiteX118" fmla="*/ 1095995 w 7466013"/>
              <a:gd name="connsiteY118" fmla="*/ 3956237 h 6858001"/>
              <a:gd name="connsiteX119" fmla="*/ 1092816 w 7466013"/>
              <a:gd name="connsiteY119" fmla="*/ 3975296 h 6858001"/>
              <a:gd name="connsiteX120" fmla="*/ 1092816 w 7466013"/>
              <a:gd name="connsiteY120" fmla="*/ 3995944 h 6858001"/>
              <a:gd name="connsiteX121" fmla="*/ 1096789 w 7466013"/>
              <a:gd name="connsiteY121" fmla="*/ 6381536 h 6858001"/>
              <a:gd name="connsiteX122" fmla="*/ 1098379 w 7466013"/>
              <a:gd name="connsiteY122" fmla="*/ 6399008 h 6858001"/>
              <a:gd name="connsiteX123" fmla="*/ 1100762 w 7466013"/>
              <a:gd name="connsiteY123" fmla="*/ 6414890 h 6858001"/>
              <a:gd name="connsiteX124" fmla="*/ 1104735 w 7466013"/>
              <a:gd name="connsiteY124" fmla="*/ 6429185 h 6858001"/>
              <a:gd name="connsiteX125" fmla="*/ 1110297 w 7466013"/>
              <a:gd name="connsiteY125" fmla="*/ 6442685 h 6858001"/>
              <a:gd name="connsiteX126" fmla="*/ 1114271 w 7466013"/>
              <a:gd name="connsiteY126" fmla="*/ 6449832 h 6858001"/>
              <a:gd name="connsiteX127" fmla="*/ 1118243 w 7466013"/>
              <a:gd name="connsiteY127" fmla="*/ 6454597 h 6858001"/>
              <a:gd name="connsiteX128" fmla="*/ 1122217 w 7466013"/>
              <a:gd name="connsiteY128" fmla="*/ 6458568 h 6858001"/>
              <a:gd name="connsiteX129" fmla="*/ 1127779 w 7466013"/>
              <a:gd name="connsiteY129" fmla="*/ 6462539 h 6858001"/>
              <a:gd name="connsiteX130" fmla="*/ 1132546 w 7466013"/>
              <a:gd name="connsiteY130" fmla="*/ 6465715 h 6858001"/>
              <a:gd name="connsiteX131" fmla="*/ 1139698 w 7466013"/>
              <a:gd name="connsiteY131" fmla="*/ 6466509 h 6858001"/>
              <a:gd name="connsiteX132" fmla="*/ 1146054 w 7466013"/>
              <a:gd name="connsiteY132" fmla="*/ 6468098 h 6858001"/>
              <a:gd name="connsiteX133" fmla="*/ 1154000 w 7466013"/>
              <a:gd name="connsiteY133" fmla="*/ 6469686 h 6858001"/>
              <a:gd name="connsiteX134" fmla="*/ 1535408 w 7466013"/>
              <a:gd name="connsiteY134" fmla="*/ 6469686 h 6858001"/>
              <a:gd name="connsiteX135" fmla="*/ 1550505 w 7466013"/>
              <a:gd name="connsiteY135" fmla="*/ 6468098 h 6858001"/>
              <a:gd name="connsiteX136" fmla="*/ 1556067 w 7466013"/>
              <a:gd name="connsiteY136" fmla="*/ 6465715 h 6858001"/>
              <a:gd name="connsiteX137" fmla="*/ 1562424 w 7466013"/>
              <a:gd name="connsiteY137" fmla="*/ 6462539 h 6858001"/>
              <a:gd name="connsiteX138" fmla="*/ 1567986 w 7466013"/>
              <a:gd name="connsiteY138" fmla="*/ 6460156 h 6858001"/>
              <a:gd name="connsiteX139" fmla="*/ 1572754 w 7466013"/>
              <a:gd name="connsiteY139" fmla="*/ 6456186 h 6858001"/>
              <a:gd name="connsiteX140" fmla="*/ 1576727 w 7466013"/>
              <a:gd name="connsiteY140" fmla="*/ 6450627 h 6858001"/>
              <a:gd name="connsiteX141" fmla="*/ 1580700 w 7466013"/>
              <a:gd name="connsiteY141" fmla="*/ 6445862 h 6858001"/>
              <a:gd name="connsiteX142" fmla="*/ 1587851 w 7466013"/>
              <a:gd name="connsiteY142" fmla="*/ 6433156 h 6858001"/>
              <a:gd name="connsiteX143" fmla="*/ 1592619 w 7466013"/>
              <a:gd name="connsiteY143" fmla="*/ 6420449 h 6858001"/>
              <a:gd name="connsiteX144" fmla="*/ 1595797 w 7466013"/>
              <a:gd name="connsiteY144" fmla="*/ 6408537 h 6858001"/>
              <a:gd name="connsiteX145" fmla="*/ 1596592 w 7466013"/>
              <a:gd name="connsiteY145" fmla="*/ 6395037 h 6858001"/>
              <a:gd name="connsiteX146" fmla="*/ 1596592 w 7466013"/>
              <a:gd name="connsiteY146" fmla="*/ 6371213 h 6858001"/>
              <a:gd name="connsiteX147" fmla="*/ 1600565 w 7466013"/>
              <a:gd name="connsiteY147" fmla="*/ 6349771 h 6858001"/>
              <a:gd name="connsiteX148" fmla="*/ 1604538 w 7466013"/>
              <a:gd name="connsiteY148" fmla="*/ 6329917 h 6858001"/>
              <a:gd name="connsiteX149" fmla="*/ 1612484 w 7466013"/>
              <a:gd name="connsiteY149" fmla="*/ 6312446 h 6858001"/>
              <a:gd name="connsiteX150" fmla="*/ 1622019 w 7466013"/>
              <a:gd name="connsiteY150" fmla="*/ 6298152 h 6858001"/>
              <a:gd name="connsiteX151" fmla="*/ 1633143 w 7466013"/>
              <a:gd name="connsiteY151" fmla="*/ 6284652 h 6858001"/>
              <a:gd name="connsiteX152" fmla="*/ 1645857 w 7466013"/>
              <a:gd name="connsiteY152" fmla="*/ 6274328 h 6858001"/>
              <a:gd name="connsiteX153" fmla="*/ 1660954 w 7466013"/>
              <a:gd name="connsiteY153" fmla="*/ 6264798 h 6858001"/>
              <a:gd name="connsiteX154" fmla="*/ 1677641 w 7466013"/>
              <a:gd name="connsiteY154" fmla="*/ 6258445 h 6858001"/>
              <a:gd name="connsiteX155" fmla="*/ 1695122 w 7466013"/>
              <a:gd name="connsiteY155" fmla="*/ 6251298 h 6858001"/>
              <a:gd name="connsiteX156" fmla="*/ 1714192 w 7466013"/>
              <a:gd name="connsiteY156" fmla="*/ 6246533 h 6858001"/>
              <a:gd name="connsiteX157" fmla="*/ 1734057 w 7466013"/>
              <a:gd name="connsiteY157" fmla="*/ 6242562 h 6858001"/>
              <a:gd name="connsiteX158" fmla="*/ 1755511 w 7466013"/>
              <a:gd name="connsiteY158" fmla="*/ 6239386 h 6858001"/>
              <a:gd name="connsiteX159" fmla="*/ 1776171 w 7466013"/>
              <a:gd name="connsiteY159" fmla="*/ 6237003 h 6858001"/>
              <a:gd name="connsiteX160" fmla="*/ 1799214 w 7466013"/>
              <a:gd name="connsiteY160" fmla="*/ 6235415 h 6858001"/>
              <a:gd name="connsiteX161" fmla="*/ 1821463 w 7466013"/>
              <a:gd name="connsiteY161" fmla="*/ 6233827 h 6858001"/>
              <a:gd name="connsiteX162" fmla="*/ 1834971 w 7466013"/>
              <a:gd name="connsiteY162" fmla="*/ 6233827 h 6858001"/>
              <a:gd name="connsiteX163" fmla="*/ 1837355 w 7466013"/>
              <a:gd name="connsiteY163" fmla="*/ 6279093 h 6858001"/>
              <a:gd name="connsiteX164" fmla="*/ 1841328 w 7466013"/>
              <a:gd name="connsiteY164" fmla="*/ 6323564 h 6858001"/>
              <a:gd name="connsiteX165" fmla="*/ 1846890 w 7466013"/>
              <a:gd name="connsiteY165" fmla="*/ 6364065 h 6858001"/>
              <a:gd name="connsiteX166" fmla="*/ 1854836 w 7466013"/>
              <a:gd name="connsiteY166" fmla="*/ 6405361 h 6858001"/>
              <a:gd name="connsiteX167" fmla="*/ 1865166 w 7466013"/>
              <a:gd name="connsiteY167" fmla="*/ 6445862 h 6858001"/>
              <a:gd name="connsiteX168" fmla="*/ 1877085 w 7466013"/>
              <a:gd name="connsiteY168" fmla="*/ 6485569 h 6858001"/>
              <a:gd name="connsiteX169" fmla="*/ 1890593 w 7466013"/>
              <a:gd name="connsiteY169" fmla="*/ 6522893 h 6858001"/>
              <a:gd name="connsiteX170" fmla="*/ 1906485 w 7466013"/>
              <a:gd name="connsiteY170" fmla="*/ 6558629 h 6858001"/>
              <a:gd name="connsiteX171" fmla="*/ 1927939 w 7466013"/>
              <a:gd name="connsiteY171" fmla="*/ 6599925 h 6858001"/>
              <a:gd name="connsiteX172" fmla="*/ 1950983 w 7466013"/>
              <a:gd name="connsiteY172" fmla="*/ 6638043 h 6858001"/>
              <a:gd name="connsiteX173" fmla="*/ 1975615 w 7466013"/>
              <a:gd name="connsiteY173" fmla="*/ 6675368 h 6858001"/>
              <a:gd name="connsiteX174" fmla="*/ 2003426 w 7466013"/>
              <a:gd name="connsiteY174" fmla="*/ 6711104 h 6858001"/>
              <a:gd name="connsiteX175" fmla="*/ 2002631 w 7466013"/>
              <a:gd name="connsiteY175" fmla="*/ 6723016 h 6858001"/>
              <a:gd name="connsiteX176" fmla="*/ 2001042 w 7466013"/>
              <a:gd name="connsiteY176" fmla="*/ 6734928 h 6858001"/>
              <a:gd name="connsiteX177" fmla="*/ 1998658 w 7466013"/>
              <a:gd name="connsiteY177" fmla="*/ 6746046 h 6858001"/>
              <a:gd name="connsiteX178" fmla="*/ 1994685 w 7466013"/>
              <a:gd name="connsiteY178" fmla="*/ 6754782 h 6858001"/>
              <a:gd name="connsiteX179" fmla="*/ 1990712 w 7466013"/>
              <a:gd name="connsiteY179" fmla="*/ 6765900 h 6858001"/>
              <a:gd name="connsiteX180" fmla="*/ 1983561 w 7466013"/>
              <a:gd name="connsiteY180" fmla="*/ 6773841 h 6858001"/>
              <a:gd name="connsiteX181" fmla="*/ 1977204 w 7466013"/>
              <a:gd name="connsiteY181" fmla="*/ 6781782 h 6858001"/>
              <a:gd name="connsiteX182" fmla="*/ 1969258 w 7466013"/>
              <a:gd name="connsiteY182" fmla="*/ 6789724 h 6858001"/>
              <a:gd name="connsiteX183" fmla="*/ 1951777 w 7466013"/>
              <a:gd name="connsiteY183" fmla="*/ 6803224 h 6858001"/>
              <a:gd name="connsiteX184" fmla="*/ 1943831 w 7466013"/>
              <a:gd name="connsiteY184" fmla="*/ 6807989 h 6858001"/>
              <a:gd name="connsiteX185" fmla="*/ 1934296 w 7466013"/>
              <a:gd name="connsiteY185" fmla="*/ 6811960 h 6858001"/>
              <a:gd name="connsiteX186" fmla="*/ 1926350 w 7466013"/>
              <a:gd name="connsiteY186" fmla="*/ 6815930 h 6858001"/>
              <a:gd name="connsiteX187" fmla="*/ 1917609 w 7466013"/>
              <a:gd name="connsiteY187" fmla="*/ 6819107 h 6858001"/>
              <a:gd name="connsiteX188" fmla="*/ 1909663 w 7466013"/>
              <a:gd name="connsiteY188" fmla="*/ 6819901 h 6858001"/>
              <a:gd name="connsiteX189" fmla="*/ 1900128 w 7466013"/>
              <a:gd name="connsiteY189" fmla="*/ 6819901 h 6858001"/>
              <a:gd name="connsiteX190" fmla="*/ 1813517 w 7466013"/>
              <a:gd name="connsiteY190" fmla="*/ 6819901 h 6858001"/>
              <a:gd name="connsiteX191" fmla="*/ 515938 w 7466013"/>
              <a:gd name="connsiteY191" fmla="*/ 6819901 h 6858001"/>
              <a:gd name="connsiteX192" fmla="*/ 515938 w 7466013"/>
              <a:gd name="connsiteY192" fmla="*/ 6689662 h 6858001"/>
              <a:gd name="connsiteX193" fmla="*/ 517527 w 7466013"/>
              <a:gd name="connsiteY193" fmla="*/ 6645191 h 6858001"/>
              <a:gd name="connsiteX194" fmla="*/ 518322 w 7466013"/>
              <a:gd name="connsiteY194" fmla="*/ 6624543 h 6858001"/>
              <a:gd name="connsiteX195" fmla="*/ 521500 w 7466013"/>
              <a:gd name="connsiteY195" fmla="*/ 6606278 h 6858001"/>
              <a:gd name="connsiteX196" fmla="*/ 525473 w 7466013"/>
              <a:gd name="connsiteY196" fmla="*/ 6588807 h 6858001"/>
              <a:gd name="connsiteX197" fmla="*/ 529446 w 7466013"/>
              <a:gd name="connsiteY197" fmla="*/ 6572924 h 6858001"/>
              <a:gd name="connsiteX198" fmla="*/ 534214 w 7466013"/>
              <a:gd name="connsiteY198" fmla="*/ 6558629 h 6858001"/>
              <a:gd name="connsiteX199" fmla="*/ 539776 w 7466013"/>
              <a:gd name="connsiteY199" fmla="*/ 6545129 h 6858001"/>
              <a:gd name="connsiteX200" fmla="*/ 545338 w 7466013"/>
              <a:gd name="connsiteY200" fmla="*/ 6533217 h 6858001"/>
              <a:gd name="connsiteX201" fmla="*/ 553284 w 7466013"/>
              <a:gd name="connsiteY201" fmla="*/ 6521305 h 6858001"/>
              <a:gd name="connsiteX202" fmla="*/ 559641 w 7466013"/>
              <a:gd name="connsiteY202" fmla="*/ 6511775 h 6858001"/>
              <a:gd name="connsiteX203" fmla="*/ 567587 w 7466013"/>
              <a:gd name="connsiteY203" fmla="*/ 6503040 h 6858001"/>
              <a:gd name="connsiteX204" fmla="*/ 577122 w 7466013"/>
              <a:gd name="connsiteY204" fmla="*/ 6493510 h 6858001"/>
              <a:gd name="connsiteX205" fmla="*/ 586657 w 7466013"/>
              <a:gd name="connsiteY205" fmla="*/ 6485569 h 6858001"/>
              <a:gd name="connsiteX206" fmla="*/ 595398 w 7466013"/>
              <a:gd name="connsiteY206" fmla="*/ 6478421 h 6858001"/>
              <a:gd name="connsiteX207" fmla="*/ 606522 w 7466013"/>
              <a:gd name="connsiteY207" fmla="*/ 6473657 h 6858001"/>
              <a:gd name="connsiteX208" fmla="*/ 616852 w 7466013"/>
              <a:gd name="connsiteY208" fmla="*/ 6468098 h 6858001"/>
              <a:gd name="connsiteX209" fmla="*/ 627976 w 7466013"/>
              <a:gd name="connsiteY209" fmla="*/ 6461745 h 6858001"/>
              <a:gd name="connsiteX210" fmla="*/ 638306 w 7466013"/>
              <a:gd name="connsiteY210" fmla="*/ 6453803 h 6858001"/>
              <a:gd name="connsiteX211" fmla="*/ 647841 w 7466013"/>
              <a:gd name="connsiteY211" fmla="*/ 6442685 h 6858001"/>
              <a:gd name="connsiteX212" fmla="*/ 656582 w 7466013"/>
              <a:gd name="connsiteY212" fmla="*/ 6432361 h 6858001"/>
              <a:gd name="connsiteX213" fmla="*/ 662144 w 7466013"/>
              <a:gd name="connsiteY213" fmla="*/ 6418861 h 6858001"/>
              <a:gd name="connsiteX214" fmla="*/ 666117 w 7466013"/>
              <a:gd name="connsiteY214" fmla="*/ 6405361 h 6858001"/>
              <a:gd name="connsiteX215" fmla="*/ 667706 w 7466013"/>
              <a:gd name="connsiteY215" fmla="*/ 6391066 h 6858001"/>
              <a:gd name="connsiteX216" fmla="*/ 667706 w 7466013"/>
              <a:gd name="connsiteY216" fmla="*/ 3995944 h 6858001"/>
              <a:gd name="connsiteX217" fmla="*/ 666117 w 7466013"/>
              <a:gd name="connsiteY217" fmla="*/ 3975296 h 6858001"/>
              <a:gd name="connsiteX218" fmla="*/ 664528 w 7466013"/>
              <a:gd name="connsiteY218" fmla="*/ 3956237 h 6858001"/>
              <a:gd name="connsiteX219" fmla="*/ 660555 w 7466013"/>
              <a:gd name="connsiteY219" fmla="*/ 3941942 h 6858001"/>
              <a:gd name="connsiteX220" fmla="*/ 658171 w 7466013"/>
              <a:gd name="connsiteY220" fmla="*/ 3936383 h 6858001"/>
              <a:gd name="connsiteX221" fmla="*/ 654198 w 7466013"/>
              <a:gd name="connsiteY221" fmla="*/ 3930824 h 6858001"/>
              <a:gd name="connsiteX222" fmla="*/ 647841 w 7466013"/>
              <a:gd name="connsiteY222" fmla="*/ 3922883 h 6858001"/>
              <a:gd name="connsiteX223" fmla="*/ 639895 w 7466013"/>
              <a:gd name="connsiteY223" fmla="*/ 3914941 h 6858001"/>
              <a:gd name="connsiteX224" fmla="*/ 630360 w 7466013"/>
              <a:gd name="connsiteY224" fmla="*/ 3908588 h 6858001"/>
              <a:gd name="connsiteX225" fmla="*/ 619236 w 7466013"/>
              <a:gd name="connsiteY225" fmla="*/ 3900647 h 6858001"/>
              <a:gd name="connsiteX226" fmla="*/ 602549 w 7466013"/>
              <a:gd name="connsiteY226" fmla="*/ 3887147 h 6858001"/>
              <a:gd name="connsiteX227" fmla="*/ 585068 w 7466013"/>
              <a:gd name="connsiteY227" fmla="*/ 3869675 h 6858001"/>
              <a:gd name="connsiteX228" fmla="*/ 567587 w 7466013"/>
              <a:gd name="connsiteY228" fmla="*/ 3849822 h 6858001"/>
              <a:gd name="connsiteX229" fmla="*/ 550106 w 7466013"/>
              <a:gd name="connsiteY229" fmla="*/ 3827586 h 6858001"/>
              <a:gd name="connsiteX230" fmla="*/ 542160 w 7466013"/>
              <a:gd name="connsiteY230" fmla="*/ 3815674 h 6858001"/>
              <a:gd name="connsiteX231" fmla="*/ 534214 w 7466013"/>
              <a:gd name="connsiteY231" fmla="*/ 3802174 h 6858001"/>
              <a:gd name="connsiteX232" fmla="*/ 529446 w 7466013"/>
              <a:gd name="connsiteY232" fmla="*/ 3787879 h 6858001"/>
              <a:gd name="connsiteX233" fmla="*/ 523884 w 7466013"/>
              <a:gd name="connsiteY233" fmla="*/ 3772791 h 6858001"/>
              <a:gd name="connsiteX234" fmla="*/ 521500 w 7466013"/>
              <a:gd name="connsiteY234" fmla="*/ 3756908 h 6858001"/>
              <a:gd name="connsiteX235" fmla="*/ 517527 w 7466013"/>
              <a:gd name="connsiteY235" fmla="*/ 3741025 h 6858001"/>
              <a:gd name="connsiteX236" fmla="*/ 515938 w 7466013"/>
              <a:gd name="connsiteY236" fmla="*/ 3723554 h 6858001"/>
              <a:gd name="connsiteX237" fmla="*/ 515938 w 7466013"/>
              <a:gd name="connsiteY237" fmla="*/ 3706877 h 6858001"/>
              <a:gd name="connsiteX238" fmla="*/ 6557169 w 7466013"/>
              <a:gd name="connsiteY238" fmla="*/ 3543301 h 6858001"/>
              <a:gd name="connsiteX239" fmla="*/ 6596857 w 7466013"/>
              <a:gd name="connsiteY239" fmla="*/ 3543301 h 6858001"/>
              <a:gd name="connsiteX240" fmla="*/ 6636545 w 7466013"/>
              <a:gd name="connsiteY240" fmla="*/ 3543301 h 6858001"/>
              <a:gd name="connsiteX241" fmla="*/ 6676233 w 7466013"/>
              <a:gd name="connsiteY241" fmla="*/ 3544888 h 6858001"/>
              <a:gd name="connsiteX242" fmla="*/ 6715125 w 7466013"/>
              <a:gd name="connsiteY242" fmla="*/ 3548856 h 6858001"/>
              <a:gd name="connsiteX243" fmla="*/ 6752433 w 7466013"/>
              <a:gd name="connsiteY243" fmla="*/ 3552824 h 6858001"/>
              <a:gd name="connsiteX244" fmla="*/ 6789737 w 7466013"/>
              <a:gd name="connsiteY244" fmla="*/ 3557585 h 6858001"/>
              <a:gd name="connsiteX245" fmla="*/ 6825457 w 7466013"/>
              <a:gd name="connsiteY245" fmla="*/ 3564727 h 6858001"/>
              <a:gd name="connsiteX246" fmla="*/ 6861177 w 7466013"/>
              <a:gd name="connsiteY246" fmla="*/ 3572663 h 6858001"/>
              <a:gd name="connsiteX247" fmla="*/ 6896895 w 7466013"/>
              <a:gd name="connsiteY247" fmla="*/ 3582186 h 6858001"/>
              <a:gd name="connsiteX248" fmla="*/ 6930233 w 7466013"/>
              <a:gd name="connsiteY248" fmla="*/ 3592502 h 6858001"/>
              <a:gd name="connsiteX249" fmla="*/ 6963569 w 7466013"/>
              <a:gd name="connsiteY249" fmla="*/ 3604405 h 6858001"/>
              <a:gd name="connsiteX250" fmla="*/ 6995321 w 7466013"/>
              <a:gd name="connsiteY250" fmla="*/ 3616309 h 6858001"/>
              <a:gd name="connsiteX251" fmla="*/ 7025481 w 7466013"/>
              <a:gd name="connsiteY251" fmla="*/ 3631386 h 6858001"/>
              <a:gd name="connsiteX252" fmla="*/ 7054851 w 7466013"/>
              <a:gd name="connsiteY252" fmla="*/ 3647257 h 6858001"/>
              <a:gd name="connsiteX253" fmla="*/ 7084221 w 7466013"/>
              <a:gd name="connsiteY253" fmla="*/ 3663129 h 6858001"/>
              <a:gd name="connsiteX254" fmla="*/ 7111207 w 7466013"/>
              <a:gd name="connsiteY254" fmla="*/ 3681381 h 6858001"/>
              <a:gd name="connsiteX255" fmla="*/ 7137401 w 7466013"/>
              <a:gd name="connsiteY255" fmla="*/ 3701220 h 6858001"/>
              <a:gd name="connsiteX256" fmla="*/ 7161213 w 7466013"/>
              <a:gd name="connsiteY256" fmla="*/ 3721059 h 6858001"/>
              <a:gd name="connsiteX257" fmla="*/ 7185025 w 7466013"/>
              <a:gd name="connsiteY257" fmla="*/ 3744072 h 6858001"/>
              <a:gd name="connsiteX258" fmla="*/ 7208045 w 7466013"/>
              <a:gd name="connsiteY258" fmla="*/ 3767879 h 6858001"/>
              <a:gd name="connsiteX259" fmla="*/ 7227889 w 7466013"/>
              <a:gd name="connsiteY259" fmla="*/ 3791685 h 6858001"/>
              <a:gd name="connsiteX260" fmla="*/ 7247733 w 7466013"/>
              <a:gd name="connsiteY260" fmla="*/ 3817873 h 6858001"/>
              <a:gd name="connsiteX261" fmla="*/ 7265195 w 7466013"/>
              <a:gd name="connsiteY261" fmla="*/ 3846441 h 6858001"/>
              <a:gd name="connsiteX262" fmla="*/ 7281865 w 7466013"/>
              <a:gd name="connsiteY262" fmla="*/ 3874216 h 6858001"/>
              <a:gd name="connsiteX263" fmla="*/ 7296945 w 7466013"/>
              <a:gd name="connsiteY263" fmla="*/ 3904371 h 6858001"/>
              <a:gd name="connsiteX264" fmla="*/ 7311233 w 7466013"/>
              <a:gd name="connsiteY264" fmla="*/ 3936113 h 6858001"/>
              <a:gd name="connsiteX265" fmla="*/ 7323139 w 7466013"/>
              <a:gd name="connsiteY265" fmla="*/ 3969443 h 6858001"/>
              <a:gd name="connsiteX266" fmla="*/ 7332665 w 7466013"/>
              <a:gd name="connsiteY266" fmla="*/ 4002772 h 6858001"/>
              <a:gd name="connsiteX267" fmla="*/ 7342189 w 7466013"/>
              <a:gd name="connsiteY267" fmla="*/ 4038483 h 6858001"/>
              <a:gd name="connsiteX268" fmla="*/ 7346951 w 7466013"/>
              <a:gd name="connsiteY268" fmla="*/ 4074193 h 6858001"/>
              <a:gd name="connsiteX269" fmla="*/ 7352507 w 7466013"/>
              <a:gd name="connsiteY269" fmla="*/ 4113077 h 6858001"/>
              <a:gd name="connsiteX270" fmla="*/ 7354889 w 7466013"/>
              <a:gd name="connsiteY270" fmla="*/ 4152755 h 6858001"/>
              <a:gd name="connsiteX271" fmla="*/ 7356477 w 7466013"/>
              <a:gd name="connsiteY271" fmla="*/ 4192433 h 6858001"/>
              <a:gd name="connsiteX272" fmla="*/ 7356477 w 7466013"/>
              <a:gd name="connsiteY272" fmla="*/ 6204901 h 6858001"/>
              <a:gd name="connsiteX273" fmla="*/ 7354889 w 7466013"/>
              <a:gd name="connsiteY273" fmla="*/ 6244579 h 6858001"/>
              <a:gd name="connsiteX274" fmla="*/ 7352507 w 7466013"/>
              <a:gd name="connsiteY274" fmla="*/ 6284257 h 6858001"/>
              <a:gd name="connsiteX275" fmla="*/ 7346951 w 7466013"/>
              <a:gd name="connsiteY275" fmla="*/ 6321555 h 6858001"/>
              <a:gd name="connsiteX276" fmla="*/ 7342189 w 7466013"/>
              <a:gd name="connsiteY276" fmla="*/ 6358852 h 6858001"/>
              <a:gd name="connsiteX277" fmla="*/ 7332665 w 7466013"/>
              <a:gd name="connsiteY277" fmla="*/ 6392975 h 6858001"/>
              <a:gd name="connsiteX278" fmla="*/ 7323139 w 7466013"/>
              <a:gd name="connsiteY278" fmla="*/ 6427892 h 6858001"/>
              <a:gd name="connsiteX279" fmla="*/ 7311233 w 7466013"/>
              <a:gd name="connsiteY279" fmla="*/ 6461221 h 6858001"/>
              <a:gd name="connsiteX280" fmla="*/ 7296945 w 7466013"/>
              <a:gd name="connsiteY280" fmla="*/ 6492964 h 6858001"/>
              <a:gd name="connsiteX281" fmla="*/ 7281865 w 7466013"/>
              <a:gd name="connsiteY281" fmla="*/ 6522325 h 6858001"/>
              <a:gd name="connsiteX282" fmla="*/ 7265195 w 7466013"/>
              <a:gd name="connsiteY282" fmla="*/ 6550893 h 6858001"/>
              <a:gd name="connsiteX283" fmla="*/ 7247733 w 7466013"/>
              <a:gd name="connsiteY283" fmla="*/ 6579462 h 6858001"/>
              <a:gd name="connsiteX284" fmla="*/ 7227889 w 7466013"/>
              <a:gd name="connsiteY284" fmla="*/ 6605649 h 6858001"/>
              <a:gd name="connsiteX285" fmla="*/ 7208045 w 7466013"/>
              <a:gd name="connsiteY285" fmla="*/ 6631043 h 6858001"/>
              <a:gd name="connsiteX286" fmla="*/ 7185025 w 7466013"/>
              <a:gd name="connsiteY286" fmla="*/ 6654850 h 6858001"/>
              <a:gd name="connsiteX287" fmla="*/ 7161213 w 7466013"/>
              <a:gd name="connsiteY287" fmla="*/ 6677069 h 6858001"/>
              <a:gd name="connsiteX288" fmla="*/ 7137401 w 7466013"/>
              <a:gd name="connsiteY288" fmla="*/ 6698496 h 6858001"/>
              <a:gd name="connsiteX289" fmla="*/ 7111207 w 7466013"/>
              <a:gd name="connsiteY289" fmla="*/ 6718335 h 6858001"/>
              <a:gd name="connsiteX290" fmla="*/ 7084221 w 7466013"/>
              <a:gd name="connsiteY290" fmla="*/ 6737380 h 6858001"/>
              <a:gd name="connsiteX291" fmla="*/ 7054851 w 7466013"/>
              <a:gd name="connsiteY291" fmla="*/ 6754045 h 6858001"/>
              <a:gd name="connsiteX292" fmla="*/ 7025481 w 7466013"/>
              <a:gd name="connsiteY292" fmla="*/ 6769122 h 6858001"/>
              <a:gd name="connsiteX293" fmla="*/ 6995321 w 7466013"/>
              <a:gd name="connsiteY293" fmla="*/ 6783406 h 6858001"/>
              <a:gd name="connsiteX294" fmla="*/ 6963569 w 7466013"/>
              <a:gd name="connsiteY294" fmla="*/ 6796897 h 6858001"/>
              <a:gd name="connsiteX295" fmla="*/ 6930233 w 7466013"/>
              <a:gd name="connsiteY295" fmla="*/ 6808800 h 6858001"/>
              <a:gd name="connsiteX296" fmla="*/ 6896895 w 7466013"/>
              <a:gd name="connsiteY296" fmla="*/ 6819117 h 6858001"/>
              <a:gd name="connsiteX297" fmla="*/ 6861177 w 7466013"/>
              <a:gd name="connsiteY297" fmla="*/ 6828639 h 6858001"/>
              <a:gd name="connsiteX298" fmla="*/ 6825457 w 7466013"/>
              <a:gd name="connsiteY298" fmla="*/ 6836575 h 6858001"/>
              <a:gd name="connsiteX299" fmla="*/ 6789737 w 7466013"/>
              <a:gd name="connsiteY299" fmla="*/ 6843717 h 6858001"/>
              <a:gd name="connsiteX300" fmla="*/ 6752433 w 7466013"/>
              <a:gd name="connsiteY300" fmla="*/ 6848478 h 6858001"/>
              <a:gd name="connsiteX301" fmla="*/ 6715125 w 7466013"/>
              <a:gd name="connsiteY301" fmla="*/ 6852446 h 6858001"/>
              <a:gd name="connsiteX302" fmla="*/ 6676233 w 7466013"/>
              <a:gd name="connsiteY302" fmla="*/ 6856414 h 6858001"/>
              <a:gd name="connsiteX303" fmla="*/ 6636545 w 7466013"/>
              <a:gd name="connsiteY303" fmla="*/ 6858001 h 6858001"/>
              <a:gd name="connsiteX304" fmla="*/ 6596857 w 7466013"/>
              <a:gd name="connsiteY304" fmla="*/ 6858001 h 6858001"/>
              <a:gd name="connsiteX305" fmla="*/ 6557169 w 7466013"/>
              <a:gd name="connsiteY305" fmla="*/ 6858001 h 6858001"/>
              <a:gd name="connsiteX306" fmla="*/ 6518277 w 7466013"/>
              <a:gd name="connsiteY306" fmla="*/ 6856414 h 6858001"/>
              <a:gd name="connsiteX307" fmla="*/ 6480177 w 7466013"/>
              <a:gd name="connsiteY307" fmla="*/ 6852446 h 6858001"/>
              <a:gd name="connsiteX308" fmla="*/ 6442869 w 7466013"/>
              <a:gd name="connsiteY308" fmla="*/ 6848478 h 6858001"/>
              <a:gd name="connsiteX309" fmla="*/ 6405563 w 7466013"/>
              <a:gd name="connsiteY309" fmla="*/ 6843717 h 6858001"/>
              <a:gd name="connsiteX310" fmla="*/ 6368257 w 7466013"/>
              <a:gd name="connsiteY310" fmla="*/ 6836575 h 6858001"/>
              <a:gd name="connsiteX311" fmla="*/ 6334125 w 7466013"/>
              <a:gd name="connsiteY311" fmla="*/ 6828639 h 6858001"/>
              <a:gd name="connsiteX312" fmla="*/ 6297613 w 7466013"/>
              <a:gd name="connsiteY312" fmla="*/ 6819117 h 6858001"/>
              <a:gd name="connsiteX313" fmla="*/ 6263481 w 7466013"/>
              <a:gd name="connsiteY313" fmla="*/ 6808800 h 6858001"/>
              <a:gd name="connsiteX314" fmla="*/ 6231733 w 7466013"/>
              <a:gd name="connsiteY314" fmla="*/ 6796897 h 6858001"/>
              <a:gd name="connsiteX315" fmla="*/ 6198395 w 7466013"/>
              <a:gd name="connsiteY315" fmla="*/ 6783406 h 6858001"/>
              <a:gd name="connsiteX316" fmla="*/ 6167437 w 7466013"/>
              <a:gd name="connsiteY316" fmla="*/ 6769122 h 6858001"/>
              <a:gd name="connsiteX317" fmla="*/ 6138863 w 7466013"/>
              <a:gd name="connsiteY317" fmla="*/ 6754045 h 6858001"/>
              <a:gd name="connsiteX318" fmla="*/ 6109493 w 7466013"/>
              <a:gd name="connsiteY318" fmla="*/ 6737380 h 6858001"/>
              <a:gd name="connsiteX319" fmla="*/ 6081713 w 7466013"/>
              <a:gd name="connsiteY319" fmla="*/ 6718335 h 6858001"/>
              <a:gd name="connsiteX320" fmla="*/ 6054725 w 7466013"/>
              <a:gd name="connsiteY320" fmla="*/ 6698496 h 6858001"/>
              <a:gd name="connsiteX321" fmla="*/ 6029325 w 7466013"/>
              <a:gd name="connsiteY321" fmla="*/ 6677069 h 6858001"/>
              <a:gd name="connsiteX322" fmla="*/ 6005513 w 7466013"/>
              <a:gd name="connsiteY322" fmla="*/ 6654850 h 6858001"/>
              <a:gd name="connsiteX323" fmla="*/ 5983289 w 7466013"/>
              <a:gd name="connsiteY323" fmla="*/ 6631043 h 6858001"/>
              <a:gd name="connsiteX324" fmla="*/ 5963445 w 7466013"/>
              <a:gd name="connsiteY324" fmla="*/ 6605649 h 6858001"/>
              <a:gd name="connsiteX325" fmla="*/ 5943601 w 7466013"/>
              <a:gd name="connsiteY325" fmla="*/ 6579462 h 6858001"/>
              <a:gd name="connsiteX326" fmla="*/ 5924551 w 7466013"/>
              <a:gd name="connsiteY326" fmla="*/ 6550893 h 6858001"/>
              <a:gd name="connsiteX327" fmla="*/ 5908677 w 7466013"/>
              <a:gd name="connsiteY327" fmla="*/ 6522325 h 6858001"/>
              <a:gd name="connsiteX328" fmla="*/ 5892801 w 7466013"/>
              <a:gd name="connsiteY328" fmla="*/ 6492964 h 6858001"/>
              <a:gd name="connsiteX329" fmla="*/ 5879307 w 7466013"/>
              <a:gd name="connsiteY329" fmla="*/ 6461221 h 6858001"/>
              <a:gd name="connsiteX330" fmla="*/ 5867401 w 7466013"/>
              <a:gd name="connsiteY330" fmla="*/ 6427892 h 6858001"/>
              <a:gd name="connsiteX331" fmla="*/ 5857081 w 7466013"/>
              <a:gd name="connsiteY331" fmla="*/ 6392975 h 6858001"/>
              <a:gd name="connsiteX332" fmla="*/ 5849145 w 7466013"/>
              <a:gd name="connsiteY332" fmla="*/ 6358852 h 6858001"/>
              <a:gd name="connsiteX333" fmla="*/ 5842001 w 7466013"/>
              <a:gd name="connsiteY333" fmla="*/ 6321555 h 6858001"/>
              <a:gd name="connsiteX334" fmla="*/ 5838033 w 7466013"/>
              <a:gd name="connsiteY334" fmla="*/ 6284257 h 6858001"/>
              <a:gd name="connsiteX335" fmla="*/ 5835651 w 7466013"/>
              <a:gd name="connsiteY335" fmla="*/ 6244579 h 6858001"/>
              <a:gd name="connsiteX336" fmla="*/ 5834063 w 7466013"/>
              <a:gd name="connsiteY336" fmla="*/ 6204901 h 6858001"/>
              <a:gd name="connsiteX337" fmla="*/ 5834063 w 7466013"/>
              <a:gd name="connsiteY337" fmla="*/ 4192433 h 6858001"/>
              <a:gd name="connsiteX338" fmla="*/ 5835651 w 7466013"/>
              <a:gd name="connsiteY338" fmla="*/ 4152755 h 6858001"/>
              <a:gd name="connsiteX339" fmla="*/ 5838033 w 7466013"/>
              <a:gd name="connsiteY339" fmla="*/ 4113077 h 6858001"/>
              <a:gd name="connsiteX340" fmla="*/ 5842001 w 7466013"/>
              <a:gd name="connsiteY340" fmla="*/ 4074193 h 6858001"/>
              <a:gd name="connsiteX341" fmla="*/ 5849145 w 7466013"/>
              <a:gd name="connsiteY341" fmla="*/ 4038483 h 6858001"/>
              <a:gd name="connsiteX342" fmla="*/ 5857081 w 7466013"/>
              <a:gd name="connsiteY342" fmla="*/ 4002772 h 6858001"/>
              <a:gd name="connsiteX343" fmla="*/ 5867401 w 7466013"/>
              <a:gd name="connsiteY343" fmla="*/ 3969443 h 6858001"/>
              <a:gd name="connsiteX344" fmla="*/ 5879307 w 7466013"/>
              <a:gd name="connsiteY344" fmla="*/ 3936113 h 6858001"/>
              <a:gd name="connsiteX345" fmla="*/ 5892801 w 7466013"/>
              <a:gd name="connsiteY345" fmla="*/ 3904371 h 6858001"/>
              <a:gd name="connsiteX346" fmla="*/ 5908677 w 7466013"/>
              <a:gd name="connsiteY346" fmla="*/ 3874216 h 6858001"/>
              <a:gd name="connsiteX347" fmla="*/ 5924551 w 7466013"/>
              <a:gd name="connsiteY347" fmla="*/ 3846441 h 6858001"/>
              <a:gd name="connsiteX348" fmla="*/ 5943601 w 7466013"/>
              <a:gd name="connsiteY348" fmla="*/ 3817873 h 6858001"/>
              <a:gd name="connsiteX349" fmla="*/ 5963445 w 7466013"/>
              <a:gd name="connsiteY349" fmla="*/ 3791685 h 6858001"/>
              <a:gd name="connsiteX350" fmla="*/ 5983289 w 7466013"/>
              <a:gd name="connsiteY350" fmla="*/ 3767879 h 6858001"/>
              <a:gd name="connsiteX351" fmla="*/ 6005513 w 7466013"/>
              <a:gd name="connsiteY351" fmla="*/ 3744072 h 6858001"/>
              <a:gd name="connsiteX352" fmla="*/ 6029325 w 7466013"/>
              <a:gd name="connsiteY352" fmla="*/ 3721059 h 6858001"/>
              <a:gd name="connsiteX353" fmla="*/ 6054725 w 7466013"/>
              <a:gd name="connsiteY353" fmla="*/ 3701220 h 6858001"/>
              <a:gd name="connsiteX354" fmla="*/ 6081713 w 7466013"/>
              <a:gd name="connsiteY354" fmla="*/ 3681381 h 6858001"/>
              <a:gd name="connsiteX355" fmla="*/ 6109493 w 7466013"/>
              <a:gd name="connsiteY355" fmla="*/ 3663129 h 6858001"/>
              <a:gd name="connsiteX356" fmla="*/ 6138863 w 7466013"/>
              <a:gd name="connsiteY356" fmla="*/ 3647257 h 6858001"/>
              <a:gd name="connsiteX357" fmla="*/ 6167437 w 7466013"/>
              <a:gd name="connsiteY357" fmla="*/ 3631386 h 6858001"/>
              <a:gd name="connsiteX358" fmla="*/ 6198395 w 7466013"/>
              <a:gd name="connsiteY358" fmla="*/ 3616309 h 6858001"/>
              <a:gd name="connsiteX359" fmla="*/ 6231733 w 7466013"/>
              <a:gd name="connsiteY359" fmla="*/ 3604405 h 6858001"/>
              <a:gd name="connsiteX360" fmla="*/ 6263481 w 7466013"/>
              <a:gd name="connsiteY360" fmla="*/ 3592502 h 6858001"/>
              <a:gd name="connsiteX361" fmla="*/ 6297613 w 7466013"/>
              <a:gd name="connsiteY361" fmla="*/ 3582186 h 6858001"/>
              <a:gd name="connsiteX362" fmla="*/ 6334125 w 7466013"/>
              <a:gd name="connsiteY362" fmla="*/ 3572663 h 6858001"/>
              <a:gd name="connsiteX363" fmla="*/ 6368257 w 7466013"/>
              <a:gd name="connsiteY363" fmla="*/ 3564727 h 6858001"/>
              <a:gd name="connsiteX364" fmla="*/ 6405563 w 7466013"/>
              <a:gd name="connsiteY364" fmla="*/ 3557585 h 6858001"/>
              <a:gd name="connsiteX365" fmla="*/ 6442869 w 7466013"/>
              <a:gd name="connsiteY365" fmla="*/ 3552824 h 6858001"/>
              <a:gd name="connsiteX366" fmla="*/ 6480177 w 7466013"/>
              <a:gd name="connsiteY366" fmla="*/ 3548856 h 6858001"/>
              <a:gd name="connsiteX367" fmla="*/ 6518277 w 7466013"/>
              <a:gd name="connsiteY367" fmla="*/ 3544888 h 6858001"/>
              <a:gd name="connsiteX368" fmla="*/ 4644231 w 7466013"/>
              <a:gd name="connsiteY368" fmla="*/ 3536951 h 6858001"/>
              <a:gd name="connsiteX369" fmla="*/ 4683919 w 7466013"/>
              <a:gd name="connsiteY369" fmla="*/ 3538538 h 6858001"/>
              <a:gd name="connsiteX370" fmla="*/ 4722813 w 7466013"/>
              <a:gd name="connsiteY370" fmla="*/ 3540125 h 6858001"/>
              <a:gd name="connsiteX371" fmla="*/ 4760913 w 7466013"/>
              <a:gd name="connsiteY371" fmla="*/ 3542506 h 6858001"/>
              <a:gd name="connsiteX372" fmla="*/ 4799807 w 7466013"/>
              <a:gd name="connsiteY372" fmla="*/ 3548061 h 6858001"/>
              <a:gd name="connsiteX373" fmla="*/ 4837113 w 7466013"/>
              <a:gd name="connsiteY373" fmla="*/ 3552822 h 6858001"/>
              <a:gd name="connsiteX374" fmla="*/ 4872831 w 7466013"/>
              <a:gd name="connsiteY374" fmla="*/ 3559964 h 6858001"/>
              <a:gd name="connsiteX375" fmla="*/ 4908551 w 7466013"/>
              <a:gd name="connsiteY375" fmla="*/ 3567900 h 6858001"/>
              <a:gd name="connsiteX376" fmla="*/ 4943475 w 7466013"/>
              <a:gd name="connsiteY376" fmla="*/ 3577423 h 6858001"/>
              <a:gd name="connsiteX377" fmla="*/ 4977607 w 7466013"/>
              <a:gd name="connsiteY377" fmla="*/ 3586152 h 6858001"/>
              <a:gd name="connsiteX378" fmla="*/ 5010945 w 7466013"/>
              <a:gd name="connsiteY378" fmla="*/ 3598055 h 6858001"/>
              <a:gd name="connsiteX379" fmla="*/ 5042695 w 7466013"/>
              <a:gd name="connsiteY379" fmla="*/ 3611546 h 6858001"/>
              <a:gd name="connsiteX380" fmla="*/ 5073651 w 7466013"/>
              <a:gd name="connsiteY380" fmla="*/ 3626623 h 6858001"/>
              <a:gd name="connsiteX381" fmla="*/ 5103813 w 7466013"/>
              <a:gd name="connsiteY381" fmla="*/ 3640908 h 6858001"/>
              <a:gd name="connsiteX382" fmla="*/ 5131595 w 7466013"/>
              <a:gd name="connsiteY382" fmla="*/ 3658366 h 6858001"/>
              <a:gd name="connsiteX383" fmla="*/ 5159375 w 7466013"/>
              <a:gd name="connsiteY383" fmla="*/ 3676618 h 6858001"/>
              <a:gd name="connsiteX384" fmla="*/ 5186363 w 7466013"/>
              <a:gd name="connsiteY384" fmla="*/ 3695663 h 6858001"/>
              <a:gd name="connsiteX385" fmla="*/ 5211763 w 7466013"/>
              <a:gd name="connsiteY385" fmla="*/ 3716296 h 6858001"/>
              <a:gd name="connsiteX386" fmla="*/ 5235575 w 7466013"/>
              <a:gd name="connsiteY386" fmla="*/ 3739309 h 6858001"/>
              <a:gd name="connsiteX387" fmla="*/ 5257801 w 7466013"/>
              <a:gd name="connsiteY387" fmla="*/ 3761529 h 6858001"/>
              <a:gd name="connsiteX388" fmla="*/ 5279231 w 7466013"/>
              <a:gd name="connsiteY388" fmla="*/ 3786923 h 6858001"/>
              <a:gd name="connsiteX389" fmla="*/ 5299075 w 7466013"/>
              <a:gd name="connsiteY389" fmla="*/ 3813110 h 6858001"/>
              <a:gd name="connsiteX390" fmla="*/ 5317331 w 7466013"/>
              <a:gd name="connsiteY390" fmla="*/ 3840091 h 6858001"/>
              <a:gd name="connsiteX391" fmla="*/ 5334795 w 7466013"/>
              <a:gd name="connsiteY391" fmla="*/ 3869453 h 6858001"/>
              <a:gd name="connsiteX392" fmla="*/ 5350669 w 7466013"/>
              <a:gd name="connsiteY392" fmla="*/ 3899608 h 6858001"/>
              <a:gd name="connsiteX393" fmla="*/ 5365751 w 7466013"/>
              <a:gd name="connsiteY393" fmla="*/ 3931351 h 6858001"/>
              <a:gd name="connsiteX394" fmla="*/ 5377657 w 7466013"/>
              <a:gd name="connsiteY394" fmla="*/ 3963887 h 6858001"/>
              <a:gd name="connsiteX395" fmla="*/ 5387975 w 7466013"/>
              <a:gd name="connsiteY395" fmla="*/ 3998010 h 6858001"/>
              <a:gd name="connsiteX396" fmla="*/ 5395913 w 7466013"/>
              <a:gd name="connsiteY396" fmla="*/ 4033720 h 6858001"/>
              <a:gd name="connsiteX397" fmla="*/ 5403057 w 7466013"/>
              <a:gd name="connsiteY397" fmla="*/ 4069430 h 6858001"/>
              <a:gd name="connsiteX398" fmla="*/ 5407819 w 7466013"/>
              <a:gd name="connsiteY398" fmla="*/ 4108315 h 6858001"/>
              <a:gd name="connsiteX399" fmla="*/ 5410995 w 7466013"/>
              <a:gd name="connsiteY399" fmla="*/ 4146405 h 6858001"/>
              <a:gd name="connsiteX400" fmla="*/ 5411789 w 7466013"/>
              <a:gd name="connsiteY400" fmla="*/ 4187671 h 6858001"/>
              <a:gd name="connsiteX401" fmla="*/ 5411789 w 7466013"/>
              <a:gd name="connsiteY401" fmla="*/ 4482875 h 6858001"/>
              <a:gd name="connsiteX402" fmla="*/ 5220495 w 7466013"/>
              <a:gd name="connsiteY402" fmla="*/ 4482875 h 6858001"/>
              <a:gd name="connsiteX403" fmla="*/ 5207795 w 7466013"/>
              <a:gd name="connsiteY403" fmla="*/ 4481288 h 6858001"/>
              <a:gd name="connsiteX404" fmla="*/ 5191919 w 7466013"/>
              <a:gd name="connsiteY404" fmla="*/ 4478907 h 6858001"/>
              <a:gd name="connsiteX405" fmla="*/ 5172869 w 7466013"/>
              <a:gd name="connsiteY405" fmla="*/ 4474939 h 6858001"/>
              <a:gd name="connsiteX406" fmla="*/ 5154613 w 7466013"/>
              <a:gd name="connsiteY406" fmla="*/ 4469384 h 6858001"/>
              <a:gd name="connsiteX407" fmla="*/ 5133181 w 7466013"/>
              <a:gd name="connsiteY407" fmla="*/ 4463036 h 6858001"/>
              <a:gd name="connsiteX408" fmla="*/ 5113337 w 7466013"/>
              <a:gd name="connsiteY408" fmla="*/ 4453513 h 6858001"/>
              <a:gd name="connsiteX409" fmla="*/ 5094289 w 7466013"/>
              <a:gd name="connsiteY409" fmla="*/ 4443991 h 6858001"/>
              <a:gd name="connsiteX410" fmla="*/ 5076031 w 7466013"/>
              <a:gd name="connsiteY410" fmla="*/ 4432087 h 6858001"/>
              <a:gd name="connsiteX411" fmla="*/ 5057775 w 7466013"/>
              <a:gd name="connsiteY411" fmla="*/ 4420184 h 6858001"/>
              <a:gd name="connsiteX412" fmla="*/ 5041107 w 7466013"/>
              <a:gd name="connsiteY412" fmla="*/ 4405900 h 6858001"/>
              <a:gd name="connsiteX413" fmla="*/ 5025231 w 7466013"/>
              <a:gd name="connsiteY413" fmla="*/ 4390822 h 6858001"/>
              <a:gd name="connsiteX414" fmla="*/ 5010945 w 7466013"/>
              <a:gd name="connsiteY414" fmla="*/ 4374157 h 6858001"/>
              <a:gd name="connsiteX415" fmla="*/ 5004595 w 7466013"/>
              <a:gd name="connsiteY415" fmla="*/ 4366222 h 6858001"/>
              <a:gd name="connsiteX416" fmla="*/ 4999037 w 7466013"/>
              <a:gd name="connsiteY416" fmla="*/ 4356699 h 6858001"/>
              <a:gd name="connsiteX417" fmla="*/ 4993481 w 7466013"/>
              <a:gd name="connsiteY417" fmla="*/ 4346383 h 6858001"/>
              <a:gd name="connsiteX418" fmla="*/ 4989513 w 7466013"/>
              <a:gd name="connsiteY418" fmla="*/ 4336860 h 6858001"/>
              <a:gd name="connsiteX419" fmla="*/ 4987131 w 7466013"/>
              <a:gd name="connsiteY419" fmla="*/ 4325750 h 6858001"/>
              <a:gd name="connsiteX420" fmla="*/ 4983957 w 7466013"/>
              <a:gd name="connsiteY420" fmla="*/ 4315434 h 6858001"/>
              <a:gd name="connsiteX421" fmla="*/ 4983163 w 7466013"/>
              <a:gd name="connsiteY421" fmla="*/ 4303530 h 6858001"/>
              <a:gd name="connsiteX422" fmla="*/ 4983163 w 7466013"/>
              <a:gd name="connsiteY422" fmla="*/ 4291627 h 6858001"/>
              <a:gd name="connsiteX423" fmla="*/ 4983163 w 7466013"/>
              <a:gd name="connsiteY423" fmla="*/ 4205129 h 6858001"/>
              <a:gd name="connsiteX424" fmla="*/ 4981575 w 7466013"/>
              <a:gd name="connsiteY424" fmla="*/ 4183703 h 6858001"/>
              <a:gd name="connsiteX425" fmla="*/ 4979989 w 7466013"/>
              <a:gd name="connsiteY425" fmla="*/ 4163864 h 6858001"/>
              <a:gd name="connsiteX426" fmla="*/ 4977607 w 7466013"/>
              <a:gd name="connsiteY426" fmla="*/ 4144025 h 6858001"/>
              <a:gd name="connsiteX427" fmla="*/ 4975225 w 7466013"/>
              <a:gd name="connsiteY427" fmla="*/ 4125773 h 6858001"/>
              <a:gd name="connsiteX428" fmla="*/ 4971257 w 7466013"/>
              <a:gd name="connsiteY428" fmla="*/ 4108315 h 6858001"/>
              <a:gd name="connsiteX429" fmla="*/ 4965701 w 7466013"/>
              <a:gd name="connsiteY429" fmla="*/ 4090856 h 6858001"/>
              <a:gd name="connsiteX430" fmla="*/ 4959351 w 7466013"/>
              <a:gd name="connsiteY430" fmla="*/ 4074985 h 6858001"/>
              <a:gd name="connsiteX431" fmla="*/ 4952207 w 7466013"/>
              <a:gd name="connsiteY431" fmla="*/ 4060701 h 6858001"/>
              <a:gd name="connsiteX432" fmla="*/ 4944269 w 7466013"/>
              <a:gd name="connsiteY432" fmla="*/ 4045623 h 6858001"/>
              <a:gd name="connsiteX433" fmla="*/ 4936331 w 7466013"/>
              <a:gd name="connsiteY433" fmla="*/ 4032926 h 6858001"/>
              <a:gd name="connsiteX434" fmla="*/ 4927601 w 7466013"/>
              <a:gd name="connsiteY434" fmla="*/ 4019436 h 6858001"/>
              <a:gd name="connsiteX435" fmla="*/ 4918075 w 7466013"/>
              <a:gd name="connsiteY435" fmla="*/ 4007532 h 6858001"/>
              <a:gd name="connsiteX436" fmla="*/ 4906963 w 7466013"/>
              <a:gd name="connsiteY436" fmla="*/ 3995629 h 6858001"/>
              <a:gd name="connsiteX437" fmla="*/ 4896645 w 7466013"/>
              <a:gd name="connsiteY437" fmla="*/ 3984519 h 6858001"/>
              <a:gd name="connsiteX438" fmla="*/ 4886325 w 7466013"/>
              <a:gd name="connsiteY438" fmla="*/ 3974203 h 6858001"/>
              <a:gd name="connsiteX439" fmla="*/ 4874419 w 7466013"/>
              <a:gd name="connsiteY439" fmla="*/ 3964680 h 6858001"/>
              <a:gd name="connsiteX440" fmla="*/ 4849019 w 7466013"/>
              <a:gd name="connsiteY440" fmla="*/ 3947222 h 6858001"/>
              <a:gd name="connsiteX441" fmla="*/ 4823619 w 7466013"/>
              <a:gd name="connsiteY441" fmla="*/ 3932938 h 6858001"/>
              <a:gd name="connsiteX442" fmla="*/ 4795837 w 7466013"/>
              <a:gd name="connsiteY442" fmla="*/ 3919447 h 6858001"/>
              <a:gd name="connsiteX443" fmla="*/ 4764881 w 7466013"/>
              <a:gd name="connsiteY443" fmla="*/ 3910718 h 6858001"/>
              <a:gd name="connsiteX444" fmla="*/ 4736307 w 7466013"/>
              <a:gd name="connsiteY444" fmla="*/ 3902782 h 6858001"/>
              <a:gd name="connsiteX445" fmla="*/ 4705351 w 7466013"/>
              <a:gd name="connsiteY445" fmla="*/ 3897228 h 6858001"/>
              <a:gd name="connsiteX446" fmla="*/ 4675189 w 7466013"/>
              <a:gd name="connsiteY446" fmla="*/ 3894847 h 6858001"/>
              <a:gd name="connsiteX447" fmla="*/ 4644231 w 7466013"/>
              <a:gd name="connsiteY447" fmla="*/ 3893260 h 6858001"/>
              <a:gd name="connsiteX448" fmla="*/ 4614863 w 7466013"/>
              <a:gd name="connsiteY448" fmla="*/ 3894847 h 6858001"/>
              <a:gd name="connsiteX449" fmla="*/ 4585495 w 7466013"/>
              <a:gd name="connsiteY449" fmla="*/ 3897228 h 6858001"/>
              <a:gd name="connsiteX450" fmla="*/ 4556919 w 7466013"/>
              <a:gd name="connsiteY450" fmla="*/ 3902782 h 6858001"/>
              <a:gd name="connsiteX451" fmla="*/ 4529931 w 7466013"/>
              <a:gd name="connsiteY451" fmla="*/ 3910718 h 6858001"/>
              <a:gd name="connsiteX452" fmla="*/ 4503737 w 7466013"/>
              <a:gd name="connsiteY452" fmla="*/ 3919447 h 6858001"/>
              <a:gd name="connsiteX453" fmla="*/ 4478337 w 7466013"/>
              <a:gd name="connsiteY453" fmla="*/ 3931351 h 6858001"/>
              <a:gd name="connsiteX454" fmla="*/ 4452937 w 7466013"/>
              <a:gd name="connsiteY454" fmla="*/ 3946428 h 6858001"/>
              <a:gd name="connsiteX455" fmla="*/ 4429125 w 7466013"/>
              <a:gd name="connsiteY455" fmla="*/ 3962299 h 6858001"/>
              <a:gd name="connsiteX456" fmla="*/ 4418807 w 7466013"/>
              <a:gd name="connsiteY456" fmla="*/ 3971822 h 6858001"/>
              <a:gd name="connsiteX457" fmla="*/ 4407695 w 7466013"/>
              <a:gd name="connsiteY457" fmla="*/ 3980551 h 6858001"/>
              <a:gd name="connsiteX458" fmla="*/ 4398963 w 7466013"/>
              <a:gd name="connsiteY458" fmla="*/ 3991661 h 6858001"/>
              <a:gd name="connsiteX459" fmla="*/ 4389437 w 7466013"/>
              <a:gd name="connsiteY459" fmla="*/ 4003565 h 6858001"/>
              <a:gd name="connsiteX460" fmla="*/ 4379913 w 7466013"/>
              <a:gd name="connsiteY460" fmla="*/ 4015468 h 6858001"/>
              <a:gd name="connsiteX461" fmla="*/ 4373563 w 7466013"/>
              <a:gd name="connsiteY461" fmla="*/ 4028959 h 6858001"/>
              <a:gd name="connsiteX462" fmla="*/ 4366419 w 7466013"/>
              <a:gd name="connsiteY462" fmla="*/ 4043243 h 6858001"/>
              <a:gd name="connsiteX463" fmla="*/ 4360069 w 7466013"/>
              <a:gd name="connsiteY463" fmla="*/ 4057527 h 6858001"/>
              <a:gd name="connsiteX464" fmla="*/ 4354513 w 7466013"/>
              <a:gd name="connsiteY464" fmla="*/ 4073398 h 6858001"/>
              <a:gd name="connsiteX465" fmla="*/ 4349751 w 7466013"/>
              <a:gd name="connsiteY465" fmla="*/ 4090063 h 6858001"/>
              <a:gd name="connsiteX466" fmla="*/ 4345781 w 7466013"/>
              <a:gd name="connsiteY466" fmla="*/ 4106727 h 6858001"/>
              <a:gd name="connsiteX467" fmla="*/ 4342607 w 7466013"/>
              <a:gd name="connsiteY467" fmla="*/ 4125773 h 6858001"/>
              <a:gd name="connsiteX468" fmla="*/ 4340225 w 7466013"/>
              <a:gd name="connsiteY468" fmla="*/ 4144025 h 6858001"/>
              <a:gd name="connsiteX469" fmla="*/ 4337845 w 7466013"/>
              <a:gd name="connsiteY469" fmla="*/ 4163864 h 6858001"/>
              <a:gd name="connsiteX470" fmla="*/ 4336257 w 7466013"/>
              <a:gd name="connsiteY470" fmla="*/ 4205129 h 6858001"/>
              <a:gd name="connsiteX471" fmla="*/ 4336257 w 7466013"/>
              <a:gd name="connsiteY471" fmla="*/ 6177126 h 6858001"/>
              <a:gd name="connsiteX472" fmla="*/ 4337845 w 7466013"/>
              <a:gd name="connsiteY472" fmla="*/ 6218391 h 6858001"/>
              <a:gd name="connsiteX473" fmla="*/ 4340225 w 7466013"/>
              <a:gd name="connsiteY473" fmla="*/ 6238230 h 6858001"/>
              <a:gd name="connsiteX474" fmla="*/ 4342607 w 7466013"/>
              <a:gd name="connsiteY474" fmla="*/ 6257275 h 6858001"/>
              <a:gd name="connsiteX475" fmla="*/ 4345781 w 7466013"/>
              <a:gd name="connsiteY475" fmla="*/ 6275527 h 6858001"/>
              <a:gd name="connsiteX476" fmla="*/ 4349751 w 7466013"/>
              <a:gd name="connsiteY476" fmla="*/ 6292986 h 6858001"/>
              <a:gd name="connsiteX477" fmla="*/ 4354513 w 7466013"/>
              <a:gd name="connsiteY477" fmla="*/ 6308857 h 6858001"/>
              <a:gd name="connsiteX478" fmla="*/ 4360069 w 7466013"/>
              <a:gd name="connsiteY478" fmla="*/ 6324728 h 6858001"/>
              <a:gd name="connsiteX479" fmla="*/ 4366419 w 7466013"/>
              <a:gd name="connsiteY479" fmla="*/ 6339012 h 6858001"/>
              <a:gd name="connsiteX480" fmla="*/ 4373563 w 7466013"/>
              <a:gd name="connsiteY480" fmla="*/ 6354090 h 6858001"/>
              <a:gd name="connsiteX481" fmla="*/ 4379913 w 7466013"/>
              <a:gd name="connsiteY481" fmla="*/ 6365993 h 6858001"/>
              <a:gd name="connsiteX482" fmla="*/ 4389437 w 7466013"/>
              <a:gd name="connsiteY482" fmla="*/ 6379484 h 6858001"/>
              <a:gd name="connsiteX483" fmla="*/ 4398963 w 7466013"/>
              <a:gd name="connsiteY483" fmla="*/ 6389800 h 6858001"/>
              <a:gd name="connsiteX484" fmla="*/ 4407695 w 7466013"/>
              <a:gd name="connsiteY484" fmla="*/ 6400116 h 6858001"/>
              <a:gd name="connsiteX485" fmla="*/ 4418807 w 7466013"/>
              <a:gd name="connsiteY485" fmla="*/ 6411226 h 6858001"/>
              <a:gd name="connsiteX486" fmla="*/ 4429125 w 7466013"/>
              <a:gd name="connsiteY486" fmla="*/ 6419955 h 6858001"/>
              <a:gd name="connsiteX487" fmla="*/ 4452937 w 7466013"/>
              <a:gd name="connsiteY487" fmla="*/ 6436620 h 6858001"/>
              <a:gd name="connsiteX488" fmla="*/ 4478337 w 7466013"/>
              <a:gd name="connsiteY488" fmla="*/ 6450904 h 6858001"/>
              <a:gd name="connsiteX489" fmla="*/ 4503737 w 7466013"/>
              <a:gd name="connsiteY489" fmla="*/ 6462808 h 6858001"/>
              <a:gd name="connsiteX490" fmla="*/ 4529931 w 7466013"/>
              <a:gd name="connsiteY490" fmla="*/ 6472330 h 6858001"/>
              <a:gd name="connsiteX491" fmla="*/ 4556919 w 7466013"/>
              <a:gd name="connsiteY491" fmla="*/ 6480266 h 6858001"/>
              <a:gd name="connsiteX492" fmla="*/ 4585495 w 7466013"/>
              <a:gd name="connsiteY492" fmla="*/ 6485027 h 6858001"/>
              <a:gd name="connsiteX493" fmla="*/ 4614863 w 7466013"/>
              <a:gd name="connsiteY493" fmla="*/ 6488201 h 6858001"/>
              <a:gd name="connsiteX494" fmla="*/ 4644231 w 7466013"/>
              <a:gd name="connsiteY494" fmla="*/ 6488995 h 6858001"/>
              <a:gd name="connsiteX495" fmla="*/ 4672013 w 7466013"/>
              <a:gd name="connsiteY495" fmla="*/ 6488201 h 6858001"/>
              <a:gd name="connsiteX496" fmla="*/ 4701381 w 7466013"/>
              <a:gd name="connsiteY496" fmla="*/ 6485027 h 6858001"/>
              <a:gd name="connsiteX497" fmla="*/ 4732337 w 7466013"/>
              <a:gd name="connsiteY497" fmla="*/ 6480266 h 6858001"/>
              <a:gd name="connsiteX498" fmla="*/ 4760913 w 7466013"/>
              <a:gd name="connsiteY498" fmla="*/ 6472330 h 6858001"/>
              <a:gd name="connsiteX499" fmla="*/ 4791869 w 7466013"/>
              <a:gd name="connsiteY499" fmla="*/ 6461220 h 6858001"/>
              <a:gd name="connsiteX500" fmla="*/ 4819651 w 7466013"/>
              <a:gd name="connsiteY500" fmla="*/ 6449317 h 6858001"/>
              <a:gd name="connsiteX501" fmla="*/ 4845845 w 7466013"/>
              <a:gd name="connsiteY501" fmla="*/ 6435033 h 6858001"/>
              <a:gd name="connsiteX502" fmla="*/ 4871245 w 7466013"/>
              <a:gd name="connsiteY502" fmla="*/ 6417575 h 6858001"/>
              <a:gd name="connsiteX503" fmla="*/ 4884737 w 7466013"/>
              <a:gd name="connsiteY503" fmla="*/ 6408052 h 6858001"/>
              <a:gd name="connsiteX504" fmla="*/ 4895057 w 7466013"/>
              <a:gd name="connsiteY504" fmla="*/ 6397736 h 6858001"/>
              <a:gd name="connsiteX505" fmla="*/ 4906169 w 7466013"/>
              <a:gd name="connsiteY505" fmla="*/ 6387419 h 6858001"/>
              <a:gd name="connsiteX506" fmla="*/ 4916489 w 7466013"/>
              <a:gd name="connsiteY506" fmla="*/ 6375516 h 6858001"/>
              <a:gd name="connsiteX507" fmla="*/ 4927601 w 7466013"/>
              <a:gd name="connsiteY507" fmla="*/ 6362819 h 6858001"/>
              <a:gd name="connsiteX508" fmla="*/ 4935537 w 7466013"/>
              <a:gd name="connsiteY508" fmla="*/ 6350122 h 6858001"/>
              <a:gd name="connsiteX509" fmla="*/ 4944269 w 7466013"/>
              <a:gd name="connsiteY509" fmla="*/ 6336631 h 6858001"/>
              <a:gd name="connsiteX510" fmla="*/ 4952207 w 7466013"/>
              <a:gd name="connsiteY510" fmla="*/ 6322347 h 6858001"/>
              <a:gd name="connsiteX511" fmla="*/ 4959351 w 7466013"/>
              <a:gd name="connsiteY511" fmla="*/ 6307270 h 6858001"/>
              <a:gd name="connsiteX512" fmla="*/ 4965701 w 7466013"/>
              <a:gd name="connsiteY512" fmla="*/ 6291399 h 6858001"/>
              <a:gd name="connsiteX513" fmla="*/ 4971257 w 7466013"/>
              <a:gd name="connsiteY513" fmla="*/ 6273940 h 6858001"/>
              <a:gd name="connsiteX514" fmla="*/ 4975225 w 7466013"/>
              <a:gd name="connsiteY514" fmla="*/ 6257275 h 6858001"/>
              <a:gd name="connsiteX515" fmla="*/ 4977607 w 7466013"/>
              <a:gd name="connsiteY515" fmla="*/ 6238230 h 6858001"/>
              <a:gd name="connsiteX516" fmla="*/ 4979989 w 7466013"/>
              <a:gd name="connsiteY516" fmla="*/ 6218391 h 6858001"/>
              <a:gd name="connsiteX517" fmla="*/ 4981575 w 7466013"/>
              <a:gd name="connsiteY517" fmla="*/ 6198552 h 6858001"/>
              <a:gd name="connsiteX518" fmla="*/ 4983163 w 7466013"/>
              <a:gd name="connsiteY518" fmla="*/ 6177126 h 6858001"/>
              <a:gd name="connsiteX519" fmla="*/ 4983163 w 7466013"/>
              <a:gd name="connsiteY519" fmla="*/ 5597033 h 6858001"/>
              <a:gd name="connsiteX520" fmla="*/ 4981575 w 7466013"/>
              <a:gd name="connsiteY520" fmla="*/ 5577194 h 6858001"/>
              <a:gd name="connsiteX521" fmla="*/ 4977607 w 7466013"/>
              <a:gd name="connsiteY521" fmla="*/ 5559736 h 6858001"/>
              <a:gd name="connsiteX522" fmla="*/ 4972051 w 7466013"/>
              <a:gd name="connsiteY522" fmla="*/ 5543865 h 6858001"/>
              <a:gd name="connsiteX523" fmla="*/ 4965701 w 7466013"/>
              <a:gd name="connsiteY523" fmla="*/ 5529581 h 6858001"/>
              <a:gd name="connsiteX524" fmla="*/ 4955381 w 7466013"/>
              <a:gd name="connsiteY524" fmla="*/ 5516884 h 6858001"/>
              <a:gd name="connsiteX525" fmla="*/ 4943475 w 7466013"/>
              <a:gd name="connsiteY525" fmla="*/ 5506568 h 6858001"/>
              <a:gd name="connsiteX526" fmla="*/ 4929981 w 7466013"/>
              <a:gd name="connsiteY526" fmla="*/ 5498632 h 6858001"/>
              <a:gd name="connsiteX527" fmla="*/ 4912519 w 7466013"/>
              <a:gd name="connsiteY527" fmla="*/ 5492283 h 6858001"/>
              <a:gd name="connsiteX528" fmla="*/ 4898231 w 7466013"/>
              <a:gd name="connsiteY528" fmla="*/ 5488316 h 6858001"/>
              <a:gd name="connsiteX529" fmla="*/ 4884737 w 7466013"/>
              <a:gd name="connsiteY529" fmla="*/ 5484348 h 6858001"/>
              <a:gd name="connsiteX530" fmla="*/ 4871245 w 7466013"/>
              <a:gd name="connsiteY530" fmla="*/ 5477206 h 6858001"/>
              <a:gd name="connsiteX531" fmla="*/ 4859337 w 7466013"/>
              <a:gd name="connsiteY531" fmla="*/ 5470857 h 6858001"/>
              <a:gd name="connsiteX532" fmla="*/ 4849019 w 7466013"/>
              <a:gd name="connsiteY532" fmla="*/ 5462922 h 6858001"/>
              <a:gd name="connsiteX533" fmla="*/ 4837907 w 7466013"/>
              <a:gd name="connsiteY533" fmla="*/ 5453399 h 6858001"/>
              <a:gd name="connsiteX534" fmla="*/ 4829175 w 7466013"/>
              <a:gd name="connsiteY534" fmla="*/ 5443083 h 6858001"/>
              <a:gd name="connsiteX535" fmla="*/ 4819651 w 7466013"/>
              <a:gd name="connsiteY535" fmla="*/ 5431973 h 6858001"/>
              <a:gd name="connsiteX536" fmla="*/ 4811713 w 7466013"/>
              <a:gd name="connsiteY536" fmla="*/ 5419276 h 6858001"/>
              <a:gd name="connsiteX537" fmla="*/ 4806157 w 7466013"/>
              <a:gd name="connsiteY537" fmla="*/ 5403405 h 6858001"/>
              <a:gd name="connsiteX538" fmla="*/ 4799807 w 7466013"/>
              <a:gd name="connsiteY538" fmla="*/ 5385946 h 6858001"/>
              <a:gd name="connsiteX539" fmla="*/ 4795837 w 7466013"/>
              <a:gd name="connsiteY539" fmla="*/ 5366107 h 6858001"/>
              <a:gd name="connsiteX540" fmla="*/ 4791869 w 7466013"/>
              <a:gd name="connsiteY540" fmla="*/ 5343094 h 6858001"/>
              <a:gd name="connsiteX541" fmla="*/ 4788695 w 7466013"/>
              <a:gd name="connsiteY541" fmla="*/ 5319287 h 6858001"/>
              <a:gd name="connsiteX542" fmla="*/ 4787901 w 7466013"/>
              <a:gd name="connsiteY542" fmla="*/ 5291513 h 6858001"/>
              <a:gd name="connsiteX543" fmla="*/ 4787901 w 7466013"/>
              <a:gd name="connsiteY543" fmla="*/ 5262151 h 6858001"/>
              <a:gd name="connsiteX544" fmla="*/ 4787901 w 7466013"/>
              <a:gd name="connsiteY544" fmla="*/ 5158988 h 6858001"/>
              <a:gd name="connsiteX545" fmla="*/ 5303045 w 7466013"/>
              <a:gd name="connsiteY545" fmla="*/ 5158988 h 6858001"/>
              <a:gd name="connsiteX546" fmla="*/ 5317331 w 7466013"/>
              <a:gd name="connsiteY546" fmla="*/ 5159782 h 6858001"/>
              <a:gd name="connsiteX547" fmla="*/ 5334001 w 7466013"/>
              <a:gd name="connsiteY547" fmla="*/ 5163750 h 6858001"/>
              <a:gd name="connsiteX548" fmla="*/ 5350669 w 7466013"/>
              <a:gd name="connsiteY548" fmla="*/ 5169304 h 6858001"/>
              <a:gd name="connsiteX549" fmla="*/ 5370513 w 7466013"/>
              <a:gd name="connsiteY549" fmla="*/ 5178827 h 6858001"/>
              <a:gd name="connsiteX550" fmla="*/ 5380037 w 7466013"/>
              <a:gd name="connsiteY550" fmla="*/ 5183589 h 6858001"/>
              <a:gd name="connsiteX551" fmla="*/ 5387975 w 7466013"/>
              <a:gd name="connsiteY551" fmla="*/ 5190731 h 6858001"/>
              <a:gd name="connsiteX552" fmla="*/ 5395913 w 7466013"/>
              <a:gd name="connsiteY552" fmla="*/ 5198666 h 6858001"/>
              <a:gd name="connsiteX553" fmla="*/ 5401469 w 7466013"/>
              <a:gd name="connsiteY553" fmla="*/ 5208982 h 6858001"/>
              <a:gd name="connsiteX554" fmla="*/ 5405437 w 7466013"/>
              <a:gd name="connsiteY554" fmla="*/ 5220092 h 6858001"/>
              <a:gd name="connsiteX555" fmla="*/ 5409407 w 7466013"/>
              <a:gd name="connsiteY555" fmla="*/ 5232789 h 6858001"/>
              <a:gd name="connsiteX556" fmla="*/ 5410995 w 7466013"/>
              <a:gd name="connsiteY556" fmla="*/ 5247867 h 6858001"/>
              <a:gd name="connsiteX557" fmla="*/ 5411789 w 7466013"/>
              <a:gd name="connsiteY557" fmla="*/ 5262151 h 6858001"/>
              <a:gd name="connsiteX558" fmla="*/ 5411789 w 7466013"/>
              <a:gd name="connsiteY558" fmla="*/ 6797690 h 6858001"/>
              <a:gd name="connsiteX559" fmla="*/ 5410995 w 7466013"/>
              <a:gd name="connsiteY559" fmla="*/ 6806419 h 6858001"/>
              <a:gd name="connsiteX560" fmla="*/ 5407819 w 7466013"/>
              <a:gd name="connsiteY560" fmla="*/ 6815942 h 6858001"/>
              <a:gd name="connsiteX561" fmla="*/ 5403851 w 7466013"/>
              <a:gd name="connsiteY561" fmla="*/ 6823877 h 6858001"/>
              <a:gd name="connsiteX562" fmla="*/ 5399089 w 7466013"/>
              <a:gd name="connsiteY562" fmla="*/ 6829432 h 6858001"/>
              <a:gd name="connsiteX563" fmla="*/ 5391151 w 7466013"/>
              <a:gd name="connsiteY563" fmla="*/ 6834987 h 6858001"/>
              <a:gd name="connsiteX564" fmla="*/ 5382419 w 7466013"/>
              <a:gd name="connsiteY564" fmla="*/ 6837368 h 6858001"/>
              <a:gd name="connsiteX565" fmla="*/ 5372101 w 7466013"/>
              <a:gd name="connsiteY565" fmla="*/ 6839749 h 6858001"/>
              <a:gd name="connsiteX566" fmla="*/ 5360195 w 7466013"/>
              <a:gd name="connsiteY566" fmla="*/ 6839749 h 6858001"/>
              <a:gd name="connsiteX567" fmla="*/ 5320507 w 7466013"/>
              <a:gd name="connsiteY567" fmla="*/ 6839749 h 6858001"/>
              <a:gd name="connsiteX568" fmla="*/ 5310981 w 7466013"/>
              <a:gd name="connsiteY568" fmla="*/ 6839749 h 6858001"/>
              <a:gd name="connsiteX569" fmla="*/ 5301457 w 7466013"/>
              <a:gd name="connsiteY569" fmla="*/ 6837368 h 6858001"/>
              <a:gd name="connsiteX570" fmla="*/ 5293519 w 7466013"/>
              <a:gd name="connsiteY570" fmla="*/ 6834987 h 6858001"/>
              <a:gd name="connsiteX571" fmla="*/ 5288757 w 7466013"/>
              <a:gd name="connsiteY571" fmla="*/ 6829432 h 6858001"/>
              <a:gd name="connsiteX572" fmla="*/ 5279231 w 7466013"/>
              <a:gd name="connsiteY572" fmla="*/ 6818322 h 6858001"/>
              <a:gd name="connsiteX573" fmla="*/ 5272881 w 7466013"/>
              <a:gd name="connsiteY573" fmla="*/ 6809593 h 6858001"/>
              <a:gd name="connsiteX574" fmla="*/ 5261769 w 7466013"/>
              <a:gd name="connsiteY574" fmla="*/ 6792135 h 6858001"/>
              <a:gd name="connsiteX575" fmla="*/ 5251451 w 7466013"/>
              <a:gd name="connsiteY575" fmla="*/ 6777851 h 6858001"/>
              <a:gd name="connsiteX576" fmla="*/ 5240337 w 7466013"/>
              <a:gd name="connsiteY576" fmla="*/ 6764360 h 6858001"/>
              <a:gd name="connsiteX577" fmla="*/ 5230019 w 7466013"/>
              <a:gd name="connsiteY577" fmla="*/ 6753251 h 6858001"/>
              <a:gd name="connsiteX578" fmla="*/ 5220495 w 7466013"/>
              <a:gd name="connsiteY578" fmla="*/ 6745315 h 6858001"/>
              <a:gd name="connsiteX579" fmla="*/ 5210175 w 7466013"/>
              <a:gd name="connsiteY579" fmla="*/ 6740554 h 6858001"/>
              <a:gd name="connsiteX580" fmla="*/ 5200651 w 7466013"/>
              <a:gd name="connsiteY580" fmla="*/ 6736586 h 6858001"/>
              <a:gd name="connsiteX581" fmla="*/ 5190331 w 7466013"/>
              <a:gd name="connsiteY581" fmla="*/ 6733412 h 6858001"/>
              <a:gd name="connsiteX582" fmla="*/ 5171281 w 7466013"/>
              <a:gd name="connsiteY582" fmla="*/ 6734999 h 6858001"/>
              <a:gd name="connsiteX583" fmla="*/ 5153025 w 7466013"/>
              <a:gd name="connsiteY583" fmla="*/ 6737379 h 6858001"/>
              <a:gd name="connsiteX584" fmla="*/ 5134769 w 7466013"/>
              <a:gd name="connsiteY584" fmla="*/ 6744521 h 6858001"/>
              <a:gd name="connsiteX585" fmla="*/ 5117307 w 7466013"/>
              <a:gd name="connsiteY585" fmla="*/ 6753251 h 6858001"/>
              <a:gd name="connsiteX586" fmla="*/ 5094289 w 7466013"/>
              <a:gd name="connsiteY586" fmla="*/ 6765948 h 6858001"/>
              <a:gd name="connsiteX587" fmla="*/ 5068095 w 7466013"/>
              <a:gd name="connsiteY587" fmla="*/ 6777851 h 6858001"/>
              <a:gd name="connsiteX588" fmla="*/ 5041107 w 7466013"/>
              <a:gd name="connsiteY588" fmla="*/ 6788167 h 6858001"/>
              <a:gd name="connsiteX589" fmla="*/ 5010945 w 7466013"/>
              <a:gd name="connsiteY589" fmla="*/ 6797690 h 6858001"/>
              <a:gd name="connsiteX590" fmla="*/ 4979195 w 7466013"/>
              <a:gd name="connsiteY590" fmla="*/ 6805626 h 6858001"/>
              <a:gd name="connsiteX591" fmla="*/ 4945857 w 7466013"/>
              <a:gd name="connsiteY591" fmla="*/ 6813561 h 6858001"/>
              <a:gd name="connsiteX592" fmla="*/ 4876801 w 7466013"/>
              <a:gd name="connsiteY592" fmla="*/ 6827845 h 6858001"/>
              <a:gd name="connsiteX593" fmla="*/ 4841081 w 7466013"/>
              <a:gd name="connsiteY593" fmla="*/ 6833400 h 6858001"/>
              <a:gd name="connsiteX594" fmla="*/ 4805363 w 7466013"/>
              <a:gd name="connsiteY594" fmla="*/ 6838955 h 6858001"/>
              <a:gd name="connsiteX595" fmla="*/ 4733131 w 7466013"/>
              <a:gd name="connsiteY595" fmla="*/ 6846891 h 6858001"/>
              <a:gd name="connsiteX596" fmla="*/ 4663281 w 7466013"/>
              <a:gd name="connsiteY596" fmla="*/ 6851652 h 6858001"/>
              <a:gd name="connsiteX597" fmla="*/ 4629945 w 7466013"/>
              <a:gd name="connsiteY597" fmla="*/ 6853239 h 6858001"/>
              <a:gd name="connsiteX598" fmla="*/ 4596607 w 7466013"/>
              <a:gd name="connsiteY598" fmla="*/ 6853239 h 6858001"/>
              <a:gd name="connsiteX599" fmla="*/ 4559301 w 7466013"/>
              <a:gd name="connsiteY599" fmla="*/ 6853239 h 6858001"/>
              <a:gd name="connsiteX600" fmla="*/ 4521995 w 7466013"/>
              <a:gd name="connsiteY600" fmla="*/ 6850858 h 6858001"/>
              <a:gd name="connsiteX601" fmla="*/ 4484689 w 7466013"/>
              <a:gd name="connsiteY601" fmla="*/ 6847684 h 6858001"/>
              <a:gd name="connsiteX602" fmla="*/ 4450557 w 7466013"/>
              <a:gd name="connsiteY602" fmla="*/ 6843716 h 6858001"/>
              <a:gd name="connsiteX603" fmla="*/ 4415631 w 7466013"/>
              <a:gd name="connsiteY603" fmla="*/ 6837368 h 6858001"/>
              <a:gd name="connsiteX604" fmla="*/ 4382295 w 7466013"/>
              <a:gd name="connsiteY604" fmla="*/ 6831019 h 6858001"/>
              <a:gd name="connsiteX605" fmla="*/ 4349751 w 7466013"/>
              <a:gd name="connsiteY605" fmla="*/ 6822290 h 6858001"/>
              <a:gd name="connsiteX606" fmla="*/ 4317207 w 7466013"/>
              <a:gd name="connsiteY606" fmla="*/ 6813561 h 6858001"/>
              <a:gd name="connsiteX607" fmla="*/ 4287045 w 7466013"/>
              <a:gd name="connsiteY607" fmla="*/ 6802451 h 6858001"/>
              <a:gd name="connsiteX608" fmla="*/ 4257675 w 7466013"/>
              <a:gd name="connsiteY608" fmla="*/ 6790548 h 6858001"/>
              <a:gd name="connsiteX609" fmla="*/ 4228307 w 7466013"/>
              <a:gd name="connsiteY609" fmla="*/ 6777851 h 6858001"/>
              <a:gd name="connsiteX610" fmla="*/ 4200525 w 7466013"/>
              <a:gd name="connsiteY610" fmla="*/ 6762773 h 6858001"/>
              <a:gd name="connsiteX611" fmla="*/ 4174331 w 7466013"/>
              <a:gd name="connsiteY611" fmla="*/ 6746902 h 6858001"/>
              <a:gd name="connsiteX612" fmla="*/ 4147345 w 7466013"/>
              <a:gd name="connsiteY612" fmla="*/ 6731031 h 6858001"/>
              <a:gd name="connsiteX613" fmla="*/ 4121945 w 7466013"/>
              <a:gd name="connsiteY613" fmla="*/ 6712779 h 6858001"/>
              <a:gd name="connsiteX614" fmla="*/ 4098131 w 7466013"/>
              <a:gd name="connsiteY614" fmla="*/ 6692146 h 6858001"/>
              <a:gd name="connsiteX615" fmla="*/ 4074319 w 7466013"/>
              <a:gd name="connsiteY615" fmla="*/ 6672307 h 6858001"/>
              <a:gd name="connsiteX616" fmla="*/ 4052889 w 7466013"/>
              <a:gd name="connsiteY616" fmla="*/ 6650088 h 6858001"/>
              <a:gd name="connsiteX617" fmla="*/ 4033045 w 7466013"/>
              <a:gd name="connsiteY617" fmla="*/ 6627074 h 6858001"/>
              <a:gd name="connsiteX618" fmla="*/ 4014789 w 7466013"/>
              <a:gd name="connsiteY618" fmla="*/ 6602474 h 6858001"/>
              <a:gd name="connsiteX619" fmla="*/ 3997325 w 7466013"/>
              <a:gd name="connsiteY619" fmla="*/ 6575493 h 6858001"/>
              <a:gd name="connsiteX620" fmla="*/ 3981451 w 7466013"/>
              <a:gd name="connsiteY620" fmla="*/ 6547718 h 6858001"/>
              <a:gd name="connsiteX621" fmla="*/ 3967957 w 7466013"/>
              <a:gd name="connsiteY621" fmla="*/ 6519944 h 6858001"/>
              <a:gd name="connsiteX622" fmla="*/ 3955257 w 7466013"/>
              <a:gd name="connsiteY622" fmla="*/ 6488995 h 6858001"/>
              <a:gd name="connsiteX623" fmla="*/ 3944145 w 7466013"/>
              <a:gd name="connsiteY623" fmla="*/ 6457253 h 6858001"/>
              <a:gd name="connsiteX624" fmla="*/ 3933825 w 7466013"/>
              <a:gd name="connsiteY624" fmla="*/ 6423923 h 6858001"/>
              <a:gd name="connsiteX625" fmla="*/ 3925889 w 7466013"/>
              <a:gd name="connsiteY625" fmla="*/ 6391387 h 6858001"/>
              <a:gd name="connsiteX626" fmla="*/ 3918745 w 7466013"/>
              <a:gd name="connsiteY626" fmla="*/ 6354883 h 6858001"/>
              <a:gd name="connsiteX627" fmla="*/ 3913981 w 7466013"/>
              <a:gd name="connsiteY627" fmla="*/ 6318380 h 6858001"/>
              <a:gd name="connsiteX628" fmla="*/ 3910013 w 7466013"/>
              <a:gd name="connsiteY628" fmla="*/ 6279495 h 6858001"/>
              <a:gd name="connsiteX629" fmla="*/ 3908425 w 7466013"/>
              <a:gd name="connsiteY629" fmla="*/ 6239817 h 6858001"/>
              <a:gd name="connsiteX630" fmla="*/ 3906837 w 7466013"/>
              <a:gd name="connsiteY630" fmla="*/ 6198552 h 6858001"/>
              <a:gd name="connsiteX631" fmla="*/ 3906837 w 7466013"/>
              <a:gd name="connsiteY631" fmla="*/ 4187671 h 6858001"/>
              <a:gd name="connsiteX632" fmla="*/ 3908425 w 7466013"/>
              <a:gd name="connsiteY632" fmla="*/ 4146405 h 6858001"/>
              <a:gd name="connsiteX633" fmla="*/ 3910807 w 7466013"/>
              <a:gd name="connsiteY633" fmla="*/ 4108315 h 6858001"/>
              <a:gd name="connsiteX634" fmla="*/ 3914775 w 7466013"/>
              <a:gd name="connsiteY634" fmla="*/ 4069430 h 6858001"/>
              <a:gd name="connsiteX635" fmla="*/ 3920331 w 7466013"/>
              <a:gd name="connsiteY635" fmla="*/ 4033720 h 6858001"/>
              <a:gd name="connsiteX636" fmla="*/ 3928269 w 7466013"/>
              <a:gd name="connsiteY636" fmla="*/ 3998010 h 6858001"/>
              <a:gd name="connsiteX637" fmla="*/ 3937795 w 7466013"/>
              <a:gd name="connsiteY637" fmla="*/ 3963887 h 6858001"/>
              <a:gd name="connsiteX638" fmla="*/ 3948113 w 7466013"/>
              <a:gd name="connsiteY638" fmla="*/ 3931351 h 6858001"/>
              <a:gd name="connsiteX639" fmla="*/ 3961607 w 7466013"/>
              <a:gd name="connsiteY639" fmla="*/ 3899608 h 6858001"/>
              <a:gd name="connsiteX640" fmla="*/ 3975895 w 7466013"/>
              <a:gd name="connsiteY640" fmla="*/ 3869453 h 6858001"/>
              <a:gd name="connsiteX641" fmla="*/ 3990975 w 7466013"/>
              <a:gd name="connsiteY641" fmla="*/ 3840091 h 6858001"/>
              <a:gd name="connsiteX642" fmla="*/ 4008437 w 7466013"/>
              <a:gd name="connsiteY642" fmla="*/ 3813110 h 6858001"/>
              <a:gd name="connsiteX643" fmla="*/ 4026695 w 7466013"/>
              <a:gd name="connsiteY643" fmla="*/ 3786923 h 6858001"/>
              <a:gd name="connsiteX644" fmla="*/ 4046537 w 7466013"/>
              <a:gd name="connsiteY644" fmla="*/ 3761529 h 6858001"/>
              <a:gd name="connsiteX645" fmla="*/ 4067969 w 7466013"/>
              <a:gd name="connsiteY645" fmla="*/ 3739309 h 6858001"/>
              <a:gd name="connsiteX646" fmla="*/ 4089401 w 7466013"/>
              <a:gd name="connsiteY646" fmla="*/ 3716296 h 6858001"/>
              <a:gd name="connsiteX647" fmla="*/ 4113213 w 7466013"/>
              <a:gd name="connsiteY647" fmla="*/ 3695663 h 6858001"/>
              <a:gd name="connsiteX648" fmla="*/ 4138613 w 7466013"/>
              <a:gd name="connsiteY648" fmla="*/ 3676618 h 6858001"/>
              <a:gd name="connsiteX649" fmla="*/ 4164807 w 7466013"/>
              <a:gd name="connsiteY649" fmla="*/ 3658366 h 6858001"/>
              <a:gd name="connsiteX650" fmla="*/ 4191001 w 7466013"/>
              <a:gd name="connsiteY650" fmla="*/ 3640908 h 6858001"/>
              <a:gd name="connsiteX651" fmla="*/ 4220369 w 7466013"/>
              <a:gd name="connsiteY651" fmla="*/ 3626623 h 6858001"/>
              <a:gd name="connsiteX652" fmla="*/ 4251325 w 7466013"/>
              <a:gd name="connsiteY652" fmla="*/ 3611546 h 6858001"/>
              <a:gd name="connsiteX653" fmla="*/ 4281489 w 7466013"/>
              <a:gd name="connsiteY653" fmla="*/ 3598055 h 6858001"/>
              <a:gd name="connsiteX654" fmla="*/ 4313237 w 7466013"/>
              <a:gd name="connsiteY654" fmla="*/ 3586152 h 6858001"/>
              <a:gd name="connsiteX655" fmla="*/ 4348163 w 7466013"/>
              <a:gd name="connsiteY655" fmla="*/ 3577423 h 6858001"/>
              <a:gd name="connsiteX656" fmla="*/ 4381501 w 7466013"/>
              <a:gd name="connsiteY656" fmla="*/ 3567900 h 6858001"/>
              <a:gd name="connsiteX657" fmla="*/ 4417219 w 7466013"/>
              <a:gd name="connsiteY657" fmla="*/ 3559964 h 6858001"/>
              <a:gd name="connsiteX658" fmla="*/ 4452937 w 7466013"/>
              <a:gd name="connsiteY658" fmla="*/ 3552822 h 6858001"/>
              <a:gd name="connsiteX659" fmla="*/ 4490245 w 7466013"/>
              <a:gd name="connsiteY659" fmla="*/ 3548061 h 6858001"/>
              <a:gd name="connsiteX660" fmla="*/ 4527551 w 7466013"/>
              <a:gd name="connsiteY660" fmla="*/ 3542506 h 6858001"/>
              <a:gd name="connsiteX661" fmla="*/ 4565651 w 7466013"/>
              <a:gd name="connsiteY661" fmla="*/ 3540125 h 6858001"/>
              <a:gd name="connsiteX662" fmla="*/ 4604545 w 7466013"/>
              <a:gd name="connsiteY662" fmla="*/ 3538538 h 6858001"/>
              <a:gd name="connsiteX663" fmla="*/ 2749949 w 7466013"/>
              <a:gd name="connsiteY663" fmla="*/ 2527301 h 6858001"/>
              <a:gd name="connsiteX664" fmla="*/ 2789657 w 7466013"/>
              <a:gd name="connsiteY664" fmla="*/ 2528094 h 6858001"/>
              <a:gd name="connsiteX665" fmla="*/ 2828571 w 7466013"/>
              <a:gd name="connsiteY665" fmla="*/ 2529682 h 6858001"/>
              <a:gd name="connsiteX666" fmla="*/ 2866691 w 7466013"/>
              <a:gd name="connsiteY666" fmla="*/ 2532064 h 6858001"/>
              <a:gd name="connsiteX667" fmla="*/ 2904017 w 7466013"/>
              <a:gd name="connsiteY667" fmla="*/ 2536033 h 6858001"/>
              <a:gd name="connsiteX668" fmla="*/ 2941343 w 7466013"/>
              <a:gd name="connsiteY668" fmla="*/ 2543179 h 6858001"/>
              <a:gd name="connsiteX669" fmla="*/ 2978668 w 7466013"/>
              <a:gd name="connsiteY669" fmla="*/ 2549530 h 6858001"/>
              <a:gd name="connsiteX670" fmla="*/ 3014406 w 7466013"/>
              <a:gd name="connsiteY670" fmla="*/ 2557469 h 6858001"/>
              <a:gd name="connsiteX671" fmla="*/ 3048555 w 7466013"/>
              <a:gd name="connsiteY671" fmla="*/ 2565408 h 6858001"/>
              <a:gd name="connsiteX672" fmla="*/ 3083498 w 7466013"/>
              <a:gd name="connsiteY672" fmla="*/ 2575728 h 6858001"/>
              <a:gd name="connsiteX673" fmla="*/ 3115265 w 7466013"/>
              <a:gd name="connsiteY673" fmla="*/ 2588430 h 6858001"/>
              <a:gd name="connsiteX674" fmla="*/ 3147031 w 7466013"/>
              <a:gd name="connsiteY674" fmla="*/ 2601133 h 6858001"/>
              <a:gd name="connsiteX675" fmla="*/ 3178003 w 7466013"/>
              <a:gd name="connsiteY675" fmla="*/ 2616217 h 6858001"/>
              <a:gd name="connsiteX676" fmla="*/ 3208181 w 7466013"/>
              <a:gd name="connsiteY676" fmla="*/ 2630507 h 6858001"/>
              <a:gd name="connsiteX677" fmla="*/ 3235977 w 7466013"/>
              <a:gd name="connsiteY677" fmla="*/ 2647973 h 6858001"/>
              <a:gd name="connsiteX678" fmla="*/ 3262979 w 7466013"/>
              <a:gd name="connsiteY678" fmla="*/ 2666232 h 6858001"/>
              <a:gd name="connsiteX679" fmla="*/ 3289187 w 7466013"/>
              <a:gd name="connsiteY679" fmla="*/ 2685285 h 6858001"/>
              <a:gd name="connsiteX680" fmla="*/ 3314599 w 7466013"/>
              <a:gd name="connsiteY680" fmla="*/ 2705927 h 6858001"/>
              <a:gd name="connsiteX681" fmla="*/ 3336837 w 7466013"/>
              <a:gd name="connsiteY681" fmla="*/ 2728950 h 6858001"/>
              <a:gd name="connsiteX682" fmla="*/ 3359867 w 7466013"/>
              <a:gd name="connsiteY682" fmla="*/ 2751179 h 6858001"/>
              <a:gd name="connsiteX683" fmla="*/ 3381309 w 7466013"/>
              <a:gd name="connsiteY683" fmla="*/ 2776584 h 6858001"/>
              <a:gd name="connsiteX684" fmla="*/ 3399575 w 7466013"/>
              <a:gd name="connsiteY684" fmla="*/ 2803576 h 6858001"/>
              <a:gd name="connsiteX685" fmla="*/ 3418635 w 7466013"/>
              <a:gd name="connsiteY685" fmla="*/ 2829774 h 6858001"/>
              <a:gd name="connsiteX686" fmla="*/ 3434519 w 7466013"/>
              <a:gd name="connsiteY686" fmla="*/ 2859149 h 6858001"/>
              <a:gd name="connsiteX687" fmla="*/ 3450401 w 7466013"/>
              <a:gd name="connsiteY687" fmla="*/ 2889317 h 6858001"/>
              <a:gd name="connsiteX688" fmla="*/ 3463109 w 7466013"/>
              <a:gd name="connsiteY688" fmla="*/ 2920279 h 6858001"/>
              <a:gd name="connsiteX689" fmla="*/ 3475815 w 7466013"/>
              <a:gd name="connsiteY689" fmla="*/ 2953623 h 6858001"/>
              <a:gd name="connsiteX690" fmla="*/ 3486139 w 7466013"/>
              <a:gd name="connsiteY690" fmla="*/ 2987760 h 6858001"/>
              <a:gd name="connsiteX691" fmla="*/ 3494081 w 7466013"/>
              <a:gd name="connsiteY691" fmla="*/ 3022691 h 6858001"/>
              <a:gd name="connsiteX692" fmla="*/ 3500435 w 7466013"/>
              <a:gd name="connsiteY692" fmla="*/ 3060005 h 6858001"/>
              <a:gd name="connsiteX693" fmla="*/ 3504405 w 7466013"/>
              <a:gd name="connsiteY693" fmla="*/ 3098111 h 6858001"/>
              <a:gd name="connsiteX694" fmla="*/ 3507581 w 7466013"/>
              <a:gd name="connsiteY694" fmla="*/ 3137013 h 6858001"/>
              <a:gd name="connsiteX695" fmla="*/ 3508377 w 7466013"/>
              <a:gd name="connsiteY695" fmla="*/ 3178295 h 6858001"/>
              <a:gd name="connsiteX696" fmla="*/ 3508377 w 7466013"/>
              <a:gd name="connsiteY696" fmla="*/ 6204625 h 6858001"/>
              <a:gd name="connsiteX697" fmla="*/ 3507581 w 7466013"/>
              <a:gd name="connsiteY697" fmla="*/ 6244320 h 6858001"/>
              <a:gd name="connsiteX698" fmla="*/ 3504405 w 7466013"/>
              <a:gd name="connsiteY698" fmla="*/ 6284015 h 6858001"/>
              <a:gd name="connsiteX699" fmla="*/ 3500435 w 7466013"/>
              <a:gd name="connsiteY699" fmla="*/ 6321328 h 6858001"/>
              <a:gd name="connsiteX700" fmla="*/ 3494081 w 7466013"/>
              <a:gd name="connsiteY700" fmla="*/ 6358641 h 6858001"/>
              <a:gd name="connsiteX701" fmla="*/ 3486139 w 7466013"/>
              <a:gd name="connsiteY701" fmla="*/ 6392778 h 6858001"/>
              <a:gd name="connsiteX702" fmla="*/ 3475815 w 7466013"/>
              <a:gd name="connsiteY702" fmla="*/ 6427710 h 6858001"/>
              <a:gd name="connsiteX703" fmla="*/ 3463109 w 7466013"/>
              <a:gd name="connsiteY703" fmla="*/ 6461053 h 6858001"/>
              <a:gd name="connsiteX704" fmla="*/ 3450401 w 7466013"/>
              <a:gd name="connsiteY704" fmla="*/ 6492809 h 6858001"/>
              <a:gd name="connsiteX705" fmla="*/ 3434519 w 7466013"/>
              <a:gd name="connsiteY705" fmla="*/ 6522183 h 6858001"/>
              <a:gd name="connsiteX706" fmla="*/ 3418635 w 7466013"/>
              <a:gd name="connsiteY706" fmla="*/ 6550763 h 6858001"/>
              <a:gd name="connsiteX707" fmla="*/ 3399575 w 7466013"/>
              <a:gd name="connsiteY707" fmla="*/ 6579344 h 6858001"/>
              <a:gd name="connsiteX708" fmla="*/ 3381309 w 7466013"/>
              <a:gd name="connsiteY708" fmla="*/ 6605542 h 6858001"/>
              <a:gd name="connsiteX709" fmla="*/ 3359867 w 7466013"/>
              <a:gd name="connsiteY709" fmla="*/ 6630947 h 6858001"/>
              <a:gd name="connsiteX710" fmla="*/ 3336837 w 7466013"/>
              <a:gd name="connsiteY710" fmla="*/ 6654764 h 6858001"/>
              <a:gd name="connsiteX711" fmla="*/ 3314599 w 7466013"/>
              <a:gd name="connsiteY711" fmla="*/ 6676993 h 6858001"/>
              <a:gd name="connsiteX712" fmla="*/ 3289187 w 7466013"/>
              <a:gd name="connsiteY712" fmla="*/ 6698428 h 6858001"/>
              <a:gd name="connsiteX713" fmla="*/ 3262979 w 7466013"/>
              <a:gd name="connsiteY713" fmla="*/ 6718275 h 6858001"/>
              <a:gd name="connsiteX714" fmla="*/ 3235977 w 7466013"/>
              <a:gd name="connsiteY714" fmla="*/ 6737329 h 6858001"/>
              <a:gd name="connsiteX715" fmla="*/ 3208181 w 7466013"/>
              <a:gd name="connsiteY715" fmla="*/ 6754001 h 6858001"/>
              <a:gd name="connsiteX716" fmla="*/ 3178003 w 7466013"/>
              <a:gd name="connsiteY716" fmla="*/ 6769085 h 6858001"/>
              <a:gd name="connsiteX717" fmla="*/ 3147031 w 7466013"/>
              <a:gd name="connsiteY717" fmla="*/ 6783375 h 6858001"/>
              <a:gd name="connsiteX718" fmla="*/ 3115265 w 7466013"/>
              <a:gd name="connsiteY718" fmla="*/ 6796871 h 6858001"/>
              <a:gd name="connsiteX719" fmla="*/ 3083498 w 7466013"/>
              <a:gd name="connsiteY719" fmla="*/ 6808780 h 6858001"/>
              <a:gd name="connsiteX720" fmla="*/ 3048555 w 7466013"/>
              <a:gd name="connsiteY720" fmla="*/ 6819100 h 6858001"/>
              <a:gd name="connsiteX721" fmla="*/ 3014406 w 7466013"/>
              <a:gd name="connsiteY721" fmla="*/ 6828627 h 6858001"/>
              <a:gd name="connsiteX722" fmla="*/ 2978668 w 7466013"/>
              <a:gd name="connsiteY722" fmla="*/ 6836566 h 6858001"/>
              <a:gd name="connsiteX723" fmla="*/ 2941343 w 7466013"/>
              <a:gd name="connsiteY723" fmla="*/ 6843711 h 6858001"/>
              <a:gd name="connsiteX724" fmla="*/ 2904017 w 7466013"/>
              <a:gd name="connsiteY724" fmla="*/ 6848475 h 6858001"/>
              <a:gd name="connsiteX725" fmla="*/ 2866691 w 7466013"/>
              <a:gd name="connsiteY725" fmla="*/ 6852444 h 6858001"/>
              <a:gd name="connsiteX726" fmla="*/ 2828571 w 7466013"/>
              <a:gd name="connsiteY726" fmla="*/ 6856413 h 6858001"/>
              <a:gd name="connsiteX727" fmla="*/ 2789657 w 7466013"/>
              <a:gd name="connsiteY727" fmla="*/ 6858001 h 6858001"/>
              <a:gd name="connsiteX728" fmla="*/ 2749949 w 7466013"/>
              <a:gd name="connsiteY728" fmla="*/ 6858001 h 6858001"/>
              <a:gd name="connsiteX729" fmla="*/ 2710241 w 7466013"/>
              <a:gd name="connsiteY729" fmla="*/ 6858001 h 6858001"/>
              <a:gd name="connsiteX730" fmla="*/ 2669739 w 7466013"/>
              <a:gd name="connsiteY730" fmla="*/ 6856413 h 6858001"/>
              <a:gd name="connsiteX731" fmla="*/ 2631619 w 7466013"/>
              <a:gd name="connsiteY731" fmla="*/ 6852444 h 6858001"/>
              <a:gd name="connsiteX732" fmla="*/ 2594293 w 7466013"/>
              <a:gd name="connsiteY732" fmla="*/ 6848475 h 6858001"/>
              <a:gd name="connsiteX733" fmla="*/ 2556967 w 7466013"/>
              <a:gd name="connsiteY733" fmla="*/ 6843711 h 6858001"/>
              <a:gd name="connsiteX734" fmla="*/ 2521230 w 7466013"/>
              <a:gd name="connsiteY734" fmla="*/ 6836566 h 6858001"/>
              <a:gd name="connsiteX735" fmla="*/ 2485492 w 7466013"/>
              <a:gd name="connsiteY735" fmla="*/ 6828627 h 6858001"/>
              <a:gd name="connsiteX736" fmla="*/ 2450549 w 7466013"/>
              <a:gd name="connsiteY736" fmla="*/ 6819100 h 6858001"/>
              <a:gd name="connsiteX737" fmla="*/ 2416400 w 7466013"/>
              <a:gd name="connsiteY737" fmla="*/ 6808780 h 6858001"/>
              <a:gd name="connsiteX738" fmla="*/ 2383045 w 7466013"/>
              <a:gd name="connsiteY738" fmla="*/ 6796871 h 6858001"/>
              <a:gd name="connsiteX739" fmla="*/ 2351279 w 7466013"/>
              <a:gd name="connsiteY739" fmla="*/ 6783375 h 6858001"/>
              <a:gd name="connsiteX740" fmla="*/ 2320306 w 7466013"/>
              <a:gd name="connsiteY740" fmla="*/ 6769085 h 6858001"/>
              <a:gd name="connsiteX741" fmla="*/ 2290128 w 7466013"/>
              <a:gd name="connsiteY741" fmla="*/ 6754001 h 6858001"/>
              <a:gd name="connsiteX742" fmla="*/ 2262332 w 7466013"/>
              <a:gd name="connsiteY742" fmla="*/ 6737329 h 6858001"/>
              <a:gd name="connsiteX743" fmla="*/ 2234536 w 7466013"/>
              <a:gd name="connsiteY743" fmla="*/ 6718275 h 6858001"/>
              <a:gd name="connsiteX744" fmla="*/ 2207535 w 7466013"/>
              <a:gd name="connsiteY744" fmla="*/ 6698428 h 6858001"/>
              <a:gd name="connsiteX745" fmla="*/ 2182122 w 7466013"/>
              <a:gd name="connsiteY745" fmla="*/ 6676993 h 6858001"/>
              <a:gd name="connsiteX746" fmla="*/ 2158297 w 7466013"/>
              <a:gd name="connsiteY746" fmla="*/ 6654764 h 6858001"/>
              <a:gd name="connsiteX747" fmla="*/ 2136060 w 7466013"/>
              <a:gd name="connsiteY747" fmla="*/ 6630947 h 6858001"/>
              <a:gd name="connsiteX748" fmla="*/ 2114618 w 7466013"/>
              <a:gd name="connsiteY748" fmla="*/ 6605542 h 6858001"/>
              <a:gd name="connsiteX749" fmla="*/ 2094764 w 7466013"/>
              <a:gd name="connsiteY749" fmla="*/ 6579344 h 6858001"/>
              <a:gd name="connsiteX750" fmla="*/ 2077292 w 7466013"/>
              <a:gd name="connsiteY750" fmla="*/ 6550763 h 6858001"/>
              <a:gd name="connsiteX751" fmla="*/ 2059820 w 7466013"/>
              <a:gd name="connsiteY751" fmla="*/ 6522183 h 6858001"/>
              <a:gd name="connsiteX752" fmla="*/ 2043937 w 7466013"/>
              <a:gd name="connsiteY752" fmla="*/ 6492809 h 6858001"/>
              <a:gd name="connsiteX753" fmla="*/ 2031230 w 7466013"/>
              <a:gd name="connsiteY753" fmla="*/ 6461053 h 6858001"/>
              <a:gd name="connsiteX754" fmla="*/ 2019318 w 7466013"/>
              <a:gd name="connsiteY754" fmla="*/ 6427710 h 6858001"/>
              <a:gd name="connsiteX755" fmla="*/ 2009788 w 7466013"/>
              <a:gd name="connsiteY755" fmla="*/ 6392778 h 6858001"/>
              <a:gd name="connsiteX756" fmla="*/ 2000258 w 7466013"/>
              <a:gd name="connsiteY756" fmla="*/ 6358641 h 6858001"/>
              <a:gd name="connsiteX757" fmla="*/ 1994699 w 7466013"/>
              <a:gd name="connsiteY757" fmla="*/ 6321328 h 6858001"/>
              <a:gd name="connsiteX758" fmla="*/ 1989934 w 7466013"/>
              <a:gd name="connsiteY758" fmla="*/ 6284015 h 6858001"/>
              <a:gd name="connsiteX759" fmla="*/ 1986757 w 7466013"/>
              <a:gd name="connsiteY759" fmla="*/ 6244320 h 6858001"/>
              <a:gd name="connsiteX760" fmla="*/ 1985963 w 7466013"/>
              <a:gd name="connsiteY760" fmla="*/ 6204625 h 6858001"/>
              <a:gd name="connsiteX761" fmla="*/ 1985963 w 7466013"/>
              <a:gd name="connsiteY761" fmla="*/ 4159550 h 6858001"/>
              <a:gd name="connsiteX762" fmla="*/ 2014553 w 7466013"/>
              <a:gd name="connsiteY762" fmla="*/ 4195275 h 6858001"/>
              <a:gd name="connsiteX763" fmla="*/ 2045525 w 7466013"/>
              <a:gd name="connsiteY763" fmla="*/ 4228619 h 6858001"/>
              <a:gd name="connsiteX764" fmla="*/ 2077292 w 7466013"/>
              <a:gd name="connsiteY764" fmla="*/ 4260374 h 6858001"/>
              <a:gd name="connsiteX765" fmla="*/ 2112235 w 7466013"/>
              <a:gd name="connsiteY765" fmla="*/ 4289749 h 6858001"/>
              <a:gd name="connsiteX766" fmla="*/ 2144796 w 7466013"/>
              <a:gd name="connsiteY766" fmla="*/ 4313565 h 6858001"/>
              <a:gd name="connsiteX767" fmla="*/ 2178151 w 7466013"/>
              <a:gd name="connsiteY767" fmla="*/ 4337382 h 6858001"/>
              <a:gd name="connsiteX768" fmla="*/ 2214682 w 7466013"/>
              <a:gd name="connsiteY768" fmla="*/ 4358024 h 6858001"/>
              <a:gd name="connsiteX769" fmla="*/ 2250420 w 7466013"/>
              <a:gd name="connsiteY769" fmla="*/ 4377871 h 6858001"/>
              <a:gd name="connsiteX770" fmla="*/ 2288540 w 7466013"/>
              <a:gd name="connsiteY770" fmla="*/ 4396131 h 6858001"/>
              <a:gd name="connsiteX771" fmla="*/ 2327454 w 7466013"/>
              <a:gd name="connsiteY771" fmla="*/ 4412009 h 6858001"/>
              <a:gd name="connsiteX772" fmla="*/ 2367162 w 7466013"/>
              <a:gd name="connsiteY772" fmla="*/ 4425505 h 6858001"/>
              <a:gd name="connsiteX773" fmla="*/ 2408458 w 7466013"/>
              <a:gd name="connsiteY773" fmla="*/ 4439001 h 6858001"/>
              <a:gd name="connsiteX774" fmla="*/ 2410841 w 7466013"/>
              <a:gd name="connsiteY774" fmla="*/ 4439001 h 6858001"/>
              <a:gd name="connsiteX775" fmla="*/ 2410841 w 7466013"/>
              <a:gd name="connsiteY775" fmla="*/ 6187159 h 6858001"/>
              <a:gd name="connsiteX776" fmla="*/ 2412429 w 7466013"/>
              <a:gd name="connsiteY776" fmla="*/ 6208594 h 6858001"/>
              <a:gd name="connsiteX777" fmla="*/ 2414018 w 7466013"/>
              <a:gd name="connsiteY777" fmla="*/ 6228442 h 6858001"/>
              <a:gd name="connsiteX778" fmla="*/ 2414812 w 7466013"/>
              <a:gd name="connsiteY778" fmla="*/ 6246701 h 6858001"/>
              <a:gd name="connsiteX779" fmla="*/ 2418783 w 7466013"/>
              <a:gd name="connsiteY779" fmla="*/ 6265755 h 6858001"/>
              <a:gd name="connsiteX780" fmla="*/ 2422753 w 7466013"/>
              <a:gd name="connsiteY780" fmla="*/ 6284015 h 6858001"/>
              <a:gd name="connsiteX781" fmla="*/ 2428313 w 7466013"/>
              <a:gd name="connsiteY781" fmla="*/ 6299892 h 6858001"/>
              <a:gd name="connsiteX782" fmla="*/ 2434666 w 7466013"/>
              <a:gd name="connsiteY782" fmla="*/ 6317358 h 6858001"/>
              <a:gd name="connsiteX783" fmla="*/ 2441813 w 7466013"/>
              <a:gd name="connsiteY783" fmla="*/ 6331648 h 6858001"/>
              <a:gd name="connsiteX784" fmla="*/ 2449755 w 7466013"/>
              <a:gd name="connsiteY784" fmla="*/ 6346732 h 6858001"/>
              <a:gd name="connsiteX785" fmla="*/ 2457697 w 7466013"/>
              <a:gd name="connsiteY785" fmla="*/ 6359435 h 6858001"/>
              <a:gd name="connsiteX786" fmla="*/ 2466432 w 7466013"/>
              <a:gd name="connsiteY786" fmla="*/ 6372931 h 6858001"/>
              <a:gd name="connsiteX787" fmla="*/ 2475962 w 7466013"/>
              <a:gd name="connsiteY787" fmla="*/ 6384839 h 6858001"/>
              <a:gd name="connsiteX788" fmla="*/ 2487081 w 7466013"/>
              <a:gd name="connsiteY788" fmla="*/ 6396748 h 6858001"/>
              <a:gd name="connsiteX789" fmla="*/ 2497405 w 7466013"/>
              <a:gd name="connsiteY789" fmla="*/ 6407862 h 6858001"/>
              <a:gd name="connsiteX790" fmla="*/ 2507729 w 7466013"/>
              <a:gd name="connsiteY790" fmla="*/ 6416595 h 6858001"/>
              <a:gd name="connsiteX791" fmla="*/ 2519641 w 7466013"/>
              <a:gd name="connsiteY791" fmla="*/ 6427710 h 6858001"/>
              <a:gd name="connsiteX792" fmla="*/ 2543466 w 7466013"/>
              <a:gd name="connsiteY792" fmla="*/ 6445175 h 6858001"/>
              <a:gd name="connsiteX793" fmla="*/ 2570468 w 7466013"/>
              <a:gd name="connsiteY793" fmla="*/ 6459465 h 6858001"/>
              <a:gd name="connsiteX794" fmla="*/ 2598264 w 7466013"/>
              <a:gd name="connsiteY794" fmla="*/ 6471374 h 6858001"/>
              <a:gd name="connsiteX795" fmla="*/ 2627648 w 7466013"/>
              <a:gd name="connsiteY795" fmla="*/ 6480901 h 6858001"/>
              <a:gd name="connsiteX796" fmla="*/ 2657826 w 7466013"/>
              <a:gd name="connsiteY796" fmla="*/ 6488840 h 6858001"/>
              <a:gd name="connsiteX797" fmla="*/ 2688798 w 7466013"/>
              <a:gd name="connsiteY797" fmla="*/ 6493603 h 6858001"/>
              <a:gd name="connsiteX798" fmla="*/ 2718977 w 7466013"/>
              <a:gd name="connsiteY798" fmla="*/ 6497572 h 6858001"/>
              <a:gd name="connsiteX799" fmla="*/ 2749949 w 7466013"/>
              <a:gd name="connsiteY799" fmla="*/ 6497572 h 6858001"/>
              <a:gd name="connsiteX800" fmla="*/ 2779333 w 7466013"/>
              <a:gd name="connsiteY800" fmla="*/ 6497572 h 6858001"/>
              <a:gd name="connsiteX801" fmla="*/ 2809511 w 7466013"/>
              <a:gd name="connsiteY801" fmla="*/ 6493603 h 6858001"/>
              <a:gd name="connsiteX802" fmla="*/ 2838895 w 7466013"/>
              <a:gd name="connsiteY802" fmla="*/ 6488840 h 6858001"/>
              <a:gd name="connsiteX803" fmla="*/ 2868280 w 7466013"/>
              <a:gd name="connsiteY803" fmla="*/ 6480901 h 6858001"/>
              <a:gd name="connsiteX804" fmla="*/ 2897664 w 7466013"/>
              <a:gd name="connsiteY804" fmla="*/ 6471374 h 6858001"/>
              <a:gd name="connsiteX805" fmla="*/ 2925459 w 7466013"/>
              <a:gd name="connsiteY805" fmla="*/ 6459465 h 6858001"/>
              <a:gd name="connsiteX806" fmla="*/ 2950873 w 7466013"/>
              <a:gd name="connsiteY806" fmla="*/ 6445175 h 6858001"/>
              <a:gd name="connsiteX807" fmla="*/ 2974698 w 7466013"/>
              <a:gd name="connsiteY807" fmla="*/ 6427710 h 6858001"/>
              <a:gd name="connsiteX808" fmla="*/ 2986610 w 7466013"/>
              <a:gd name="connsiteY808" fmla="*/ 6416595 h 6858001"/>
              <a:gd name="connsiteX809" fmla="*/ 2998523 w 7466013"/>
              <a:gd name="connsiteY809" fmla="*/ 6407862 h 6858001"/>
              <a:gd name="connsiteX810" fmla="*/ 3008847 w 7466013"/>
              <a:gd name="connsiteY810" fmla="*/ 6396748 h 6858001"/>
              <a:gd name="connsiteX811" fmla="*/ 3018377 w 7466013"/>
              <a:gd name="connsiteY811" fmla="*/ 6384839 h 6858001"/>
              <a:gd name="connsiteX812" fmla="*/ 3027907 w 7466013"/>
              <a:gd name="connsiteY812" fmla="*/ 6372931 h 6858001"/>
              <a:gd name="connsiteX813" fmla="*/ 3036642 w 7466013"/>
              <a:gd name="connsiteY813" fmla="*/ 6359435 h 6858001"/>
              <a:gd name="connsiteX814" fmla="*/ 3044584 w 7466013"/>
              <a:gd name="connsiteY814" fmla="*/ 6346732 h 6858001"/>
              <a:gd name="connsiteX815" fmla="*/ 3052526 w 7466013"/>
              <a:gd name="connsiteY815" fmla="*/ 6331648 h 6858001"/>
              <a:gd name="connsiteX816" fmla="*/ 3060467 w 7466013"/>
              <a:gd name="connsiteY816" fmla="*/ 6317358 h 6858001"/>
              <a:gd name="connsiteX817" fmla="*/ 3066027 w 7466013"/>
              <a:gd name="connsiteY817" fmla="*/ 6299892 h 6858001"/>
              <a:gd name="connsiteX818" fmla="*/ 3071586 w 7466013"/>
              <a:gd name="connsiteY818" fmla="*/ 6284015 h 6858001"/>
              <a:gd name="connsiteX819" fmla="*/ 3075557 w 7466013"/>
              <a:gd name="connsiteY819" fmla="*/ 6265755 h 6858001"/>
              <a:gd name="connsiteX820" fmla="*/ 3079527 w 7466013"/>
              <a:gd name="connsiteY820" fmla="*/ 6246701 h 6858001"/>
              <a:gd name="connsiteX821" fmla="*/ 3081910 w 7466013"/>
              <a:gd name="connsiteY821" fmla="*/ 6228442 h 6858001"/>
              <a:gd name="connsiteX822" fmla="*/ 3083498 w 7466013"/>
              <a:gd name="connsiteY822" fmla="*/ 6208594 h 6858001"/>
              <a:gd name="connsiteX823" fmla="*/ 3083498 w 7466013"/>
              <a:gd name="connsiteY823" fmla="*/ 6187159 h 6858001"/>
              <a:gd name="connsiteX824" fmla="*/ 3083498 w 7466013"/>
              <a:gd name="connsiteY824" fmla="*/ 3194967 h 6858001"/>
              <a:gd name="connsiteX825" fmla="*/ 3083498 w 7466013"/>
              <a:gd name="connsiteY825" fmla="*/ 3174325 h 6858001"/>
              <a:gd name="connsiteX826" fmla="*/ 3081910 w 7466013"/>
              <a:gd name="connsiteY826" fmla="*/ 3152891 h 6858001"/>
              <a:gd name="connsiteX827" fmla="*/ 3079527 w 7466013"/>
              <a:gd name="connsiteY827" fmla="*/ 3133836 h 6858001"/>
              <a:gd name="connsiteX828" fmla="*/ 3075557 w 7466013"/>
              <a:gd name="connsiteY828" fmla="*/ 3115577 h 6858001"/>
              <a:gd name="connsiteX829" fmla="*/ 3071586 w 7466013"/>
              <a:gd name="connsiteY829" fmla="*/ 3096524 h 6858001"/>
              <a:gd name="connsiteX830" fmla="*/ 3066027 w 7466013"/>
              <a:gd name="connsiteY830" fmla="*/ 3080646 h 6858001"/>
              <a:gd name="connsiteX831" fmla="*/ 3060467 w 7466013"/>
              <a:gd name="connsiteY831" fmla="*/ 3064768 h 6858001"/>
              <a:gd name="connsiteX832" fmla="*/ 3052526 w 7466013"/>
              <a:gd name="connsiteY832" fmla="*/ 3048890 h 6858001"/>
              <a:gd name="connsiteX833" fmla="*/ 3044584 w 7466013"/>
              <a:gd name="connsiteY833" fmla="*/ 3035393 h 6858001"/>
              <a:gd name="connsiteX834" fmla="*/ 3036642 w 7466013"/>
              <a:gd name="connsiteY834" fmla="*/ 3021103 h 6858001"/>
              <a:gd name="connsiteX835" fmla="*/ 3027907 w 7466013"/>
              <a:gd name="connsiteY835" fmla="*/ 3009195 h 6858001"/>
              <a:gd name="connsiteX836" fmla="*/ 3018377 w 7466013"/>
              <a:gd name="connsiteY836" fmla="*/ 2995699 h 6858001"/>
              <a:gd name="connsiteX837" fmla="*/ 3008847 w 7466013"/>
              <a:gd name="connsiteY837" fmla="*/ 2985378 h 6858001"/>
              <a:gd name="connsiteX838" fmla="*/ 2998523 w 7466013"/>
              <a:gd name="connsiteY838" fmla="*/ 2975058 h 6858001"/>
              <a:gd name="connsiteX839" fmla="*/ 2986610 w 7466013"/>
              <a:gd name="connsiteY839" fmla="*/ 2963943 h 6858001"/>
              <a:gd name="connsiteX840" fmla="*/ 2974698 w 7466013"/>
              <a:gd name="connsiteY840" fmla="*/ 2954416 h 6858001"/>
              <a:gd name="connsiteX841" fmla="*/ 2950873 w 7466013"/>
              <a:gd name="connsiteY841" fmla="*/ 2937745 h 6858001"/>
              <a:gd name="connsiteX842" fmla="*/ 2925459 w 7466013"/>
              <a:gd name="connsiteY842" fmla="*/ 2922660 h 6858001"/>
              <a:gd name="connsiteX843" fmla="*/ 2897664 w 7466013"/>
              <a:gd name="connsiteY843" fmla="*/ 2909958 h 6858001"/>
              <a:gd name="connsiteX844" fmla="*/ 2868280 w 7466013"/>
              <a:gd name="connsiteY844" fmla="*/ 2900431 h 6858001"/>
              <a:gd name="connsiteX845" fmla="*/ 2838895 w 7466013"/>
              <a:gd name="connsiteY845" fmla="*/ 2892492 h 6858001"/>
              <a:gd name="connsiteX846" fmla="*/ 2809511 w 7466013"/>
              <a:gd name="connsiteY846" fmla="*/ 2886935 h 6858001"/>
              <a:gd name="connsiteX847" fmla="*/ 2779333 w 7466013"/>
              <a:gd name="connsiteY847" fmla="*/ 2884553 h 6858001"/>
              <a:gd name="connsiteX848" fmla="*/ 2749949 w 7466013"/>
              <a:gd name="connsiteY848" fmla="*/ 2882966 h 6858001"/>
              <a:gd name="connsiteX849" fmla="*/ 2718977 w 7466013"/>
              <a:gd name="connsiteY849" fmla="*/ 2884553 h 6858001"/>
              <a:gd name="connsiteX850" fmla="*/ 2688798 w 7466013"/>
              <a:gd name="connsiteY850" fmla="*/ 2886935 h 6858001"/>
              <a:gd name="connsiteX851" fmla="*/ 2657826 w 7466013"/>
              <a:gd name="connsiteY851" fmla="*/ 2892492 h 6858001"/>
              <a:gd name="connsiteX852" fmla="*/ 2627648 w 7466013"/>
              <a:gd name="connsiteY852" fmla="*/ 2900431 h 6858001"/>
              <a:gd name="connsiteX853" fmla="*/ 2611765 w 7466013"/>
              <a:gd name="connsiteY853" fmla="*/ 2905195 h 6858001"/>
              <a:gd name="connsiteX854" fmla="*/ 2595881 w 7466013"/>
              <a:gd name="connsiteY854" fmla="*/ 2910752 h 6858001"/>
              <a:gd name="connsiteX855" fmla="*/ 2579998 w 7466013"/>
              <a:gd name="connsiteY855" fmla="*/ 2918691 h 6858001"/>
              <a:gd name="connsiteX856" fmla="*/ 2564909 w 7466013"/>
              <a:gd name="connsiteY856" fmla="*/ 2925836 h 6858001"/>
              <a:gd name="connsiteX857" fmla="*/ 2564909 w 7466013"/>
              <a:gd name="connsiteY857" fmla="*/ 2541591 h 6858001"/>
              <a:gd name="connsiteX858" fmla="*/ 2608588 w 7466013"/>
              <a:gd name="connsiteY858" fmla="*/ 2535240 h 6858001"/>
              <a:gd name="connsiteX859" fmla="*/ 2655443 w 7466013"/>
              <a:gd name="connsiteY859" fmla="*/ 2531270 h 6858001"/>
              <a:gd name="connsiteX860" fmla="*/ 2702299 w 7466013"/>
              <a:gd name="connsiteY860" fmla="*/ 2528094 h 6858001"/>
              <a:gd name="connsiteX861" fmla="*/ 6365173 w 7466013"/>
              <a:gd name="connsiteY861" fmla="*/ 398465 h 6858001"/>
              <a:gd name="connsiteX862" fmla="*/ 6347689 w 7466013"/>
              <a:gd name="connsiteY862" fmla="*/ 400053 h 6858001"/>
              <a:gd name="connsiteX863" fmla="*/ 6334177 w 7466013"/>
              <a:gd name="connsiteY863" fmla="*/ 402434 h 6858001"/>
              <a:gd name="connsiteX864" fmla="*/ 6322253 w 7466013"/>
              <a:gd name="connsiteY864" fmla="*/ 407990 h 6858001"/>
              <a:gd name="connsiteX865" fmla="*/ 6313509 w 7466013"/>
              <a:gd name="connsiteY865" fmla="*/ 414340 h 6858001"/>
              <a:gd name="connsiteX866" fmla="*/ 6304767 w 7466013"/>
              <a:gd name="connsiteY866" fmla="*/ 422278 h 6858001"/>
              <a:gd name="connsiteX867" fmla="*/ 6299997 w 7466013"/>
              <a:gd name="connsiteY867" fmla="*/ 433390 h 6858001"/>
              <a:gd name="connsiteX868" fmla="*/ 6296025 w 7466013"/>
              <a:gd name="connsiteY868" fmla="*/ 445296 h 6858001"/>
              <a:gd name="connsiteX869" fmla="*/ 6296025 w 7466013"/>
              <a:gd name="connsiteY869" fmla="*/ 459584 h 6858001"/>
              <a:gd name="connsiteX870" fmla="*/ 6296025 w 7466013"/>
              <a:gd name="connsiteY870" fmla="*/ 1491459 h 6858001"/>
              <a:gd name="connsiteX871" fmla="*/ 6296025 w 7466013"/>
              <a:gd name="connsiteY871" fmla="*/ 1500984 h 6858001"/>
              <a:gd name="connsiteX872" fmla="*/ 6299997 w 7466013"/>
              <a:gd name="connsiteY872" fmla="*/ 1510509 h 6858001"/>
              <a:gd name="connsiteX873" fmla="*/ 6304767 w 7466013"/>
              <a:gd name="connsiteY873" fmla="*/ 1519241 h 6858001"/>
              <a:gd name="connsiteX874" fmla="*/ 6313509 w 7466013"/>
              <a:gd name="connsiteY874" fmla="*/ 1526384 h 6858001"/>
              <a:gd name="connsiteX875" fmla="*/ 6321457 w 7466013"/>
              <a:gd name="connsiteY875" fmla="*/ 1531147 h 6858001"/>
              <a:gd name="connsiteX876" fmla="*/ 6330201 w 7466013"/>
              <a:gd name="connsiteY876" fmla="*/ 1535909 h 6858001"/>
              <a:gd name="connsiteX877" fmla="*/ 6338149 w 7466013"/>
              <a:gd name="connsiteY877" fmla="*/ 1538291 h 6858001"/>
              <a:gd name="connsiteX878" fmla="*/ 6347689 w 7466013"/>
              <a:gd name="connsiteY878" fmla="*/ 1539878 h 6858001"/>
              <a:gd name="connsiteX879" fmla="*/ 6620311 w 7466013"/>
              <a:gd name="connsiteY879" fmla="*/ 1539878 h 6858001"/>
              <a:gd name="connsiteX880" fmla="*/ 6655285 w 7466013"/>
              <a:gd name="connsiteY880" fmla="*/ 1538291 h 6858001"/>
              <a:gd name="connsiteX881" fmla="*/ 6685487 w 7466013"/>
              <a:gd name="connsiteY881" fmla="*/ 1532734 h 6858001"/>
              <a:gd name="connsiteX882" fmla="*/ 6699793 w 7466013"/>
              <a:gd name="connsiteY882" fmla="*/ 1530353 h 6858001"/>
              <a:gd name="connsiteX883" fmla="*/ 6714895 w 7466013"/>
              <a:gd name="connsiteY883" fmla="*/ 1526384 h 6858001"/>
              <a:gd name="connsiteX884" fmla="*/ 6728407 w 7466013"/>
              <a:gd name="connsiteY884" fmla="*/ 1520828 h 6858001"/>
              <a:gd name="connsiteX885" fmla="*/ 6740329 w 7466013"/>
              <a:gd name="connsiteY885" fmla="*/ 1515272 h 6858001"/>
              <a:gd name="connsiteX886" fmla="*/ 6753047 w 7466013"/>
              <a:gd name="connsiteY886" fmla="*/ 1510509 h 6858001"/>
              <a:gd name="connsiteX887" fmla="*/ 6764969 w 7466013"/>
              <a:gd name="connsiteY887" fmla="*/ 1503366 h 6858001"/>
              <a:gd name="connsiteX888" fmla="*/ 6776097 w 7466013"/>
              <a:gd name="connsiteY888" fmla="*/ 1495428 h 6858001"/>
              <a:gd name="connsiteX889" fmla="*/ 6786429 w 7466013"/>
              <a:gd name="connsiteY889" fmla="*/ 1487491 h 6858001"/>
              <a:gd name="connsiteX890" fmla="*/ 6795967 w 7466013"/>
              <a:gd name="connsiteY890" fmla="*/ 1478759 h 6858001"/>
              <a:gd name="connsiteX891" fmla="*/ 6805505 w 7466013"/>
              <a:gd name="connsiteY891" fmla="*/ 1469234 h 6858001"/>
              <a:gd name="connsiteX892" fmla="*/ 6814249 w 7466013"/>
              <a:gd name="connsiteY892" fmla="*/ 1458122 h 6858001"/>
              <a:gd name="connsiteX893" fmla="*/ 6822197 w 7466013"/>
              <a:gd name="connsiteY893" fmla="*/ 1447803 h 6858001"/>
              <a:gd name="connsiteX894" fmla="*/ 6837297 w 7466013"/>
              <a:gd name="connsiteY894" fmla="*/ 1423991 h 6858001"/>
              <a:gd name="connsiteX895" fmla="*/ 6850809 w 7466013"/>
              <a:gd name="connsiteY895" fmla="*/ 1398591 h 6858001"/>
              <a:gd name="connsiteX896" fmla="*/ 6861143 w 7466013"/>
              <a:gd name="connsiteY896" fmla="*/ 1370809 h 6858001"/>
              <a:gd name="connsiteX897" fmla="*/ 6870681 w 7466013"/>
              <a:gd name="connsiteY897" fmla="*/ 1341441 h 6858001"/>
              <a:gd name="connsiteX898" fmla="*/ 6877039 w 7466013"/>
              <a:gd name="connsiteY898" fmla="*/ 1311278 h 6858001"/>
              <a:gd name="connsiteX899" fmla="*/ 6881013 w 7466013"/>
              <a:gd name="connsiteY899" fmla="*/ 1277940 h 6858001"/>
              <a:gd name="connsiteX900" fmla="*/ 6884987 w 7466013"/>
              <a:gd name="connsiteY900" fmla="*/ 1242222 h 6858001"/>
              <a:gd name="connsiteX901" fmla="*/ 6884987 w 7466013"/>
              <a:gd name="connsiteY901" fmla="*/ 1204916 h 6858001"/>
              <a:gd name="connsiteX902" fmla="*/ 6884987 w 7466013"/>
              <a:gd name="connsiteY902" fmla="*/ 727872 h 6858001"/>
              <a:gd name="connsiteX903" fmla="*/ 6884987 w 7466013"/>
              <a:gd name="connsiteY903" fmla="*/ 690565 h 6858001"/>
              <a:gd name="connsiteX904" fmla="*/ 6881013 w 7466013"/>
              <a:gd name="connsiteY904" fmla="*/ 656434 h 6858001"/>
              <a:gd name="connsiteX905" fmla="*/ 6877039 w 7466013"/>
              <a:gd name="connsiteY905" fmla="*/ 623096 h 6858001"/>
              <a:gd name="connsiteX906" fmla="*/ 6870681 w 7466013"/>
              <a:gd name="connsiteY906" fmla="*/ 592140 h 6858001"/>
              <a:gd name="connsiteX907" fmla="*/ 6861143 w 7466013"/>
              <a:gd name="connsiteY907" fmla="*/ 563565 h 6858001"/>
              <a:gd name="connsiteX908" fmla="*/ 6850809 w 7466013"/>
              <a:gd name="connsiteY908" fmla="*/ 536578 h 6858001"/>
              <a:gd name="connsiteX909" fmla="*/ 6837297 w 7466013"/>
              <a:gd name="connsiteY909" fmla="*/ 511178 h 6858001"/>
              <a:gd name="connsiteX910" fmla="*/ 6822197 w 7466013"/>
              <a:gd name="connsiteY910" fmla="*/ 487365 h 6858001"/>
              <a:gd name="connsiteX911" fmla="*/ 6814249 w 7466013"/>
              <a:gd name="connsiteY911" fmla="*/ 477046 h 6858001"/>
              <a:gd name="connsiteX912" fmla="*/ 6805505 w 7466013"/>
              <a:gd name="connsiteY912" fmla="*/ 465934 h 6858001"/>
              <a:gd name="connsiteX913" fmla="*/ 6795967 w 7466013"/>
              <a:gd name="connsiteY913" fmla="*/ 457203 h 6858001"/>
              <a:gd name="connsiteX914" fmla="*/ 6786429 w 7466013"/>
              <a:gd name="connsiteY914" fmla="*/ 449265 h 6858001"/>
              <a:gd name="connsiteX915" fmla="*/ 6776097 w 7466013"/>
              <a:gd name="connsiteY915" fmla="*/ 441328 h 6858001"/>
              <a:gd name="connsiteX916" fmla="*/ 6764969 w 7466013"/>
              <a:gd name="connsiteY916" fmla="*/ 433390 h 6858001"/>
              <a:gd name="connsiteX917" fmla="*/ 6753047 w 7466013"/>
              <a:gd name="connsiteY917" fmla="*/ 426246 h 6858001"/>
              <a:gd name="connsiteX918" fmla="*/ 6740329 w 7466013"/>
              <a:gd name="connsiteY918" fmla="*/ 420690 h 6858001"/>
              <a:gd name="connsiteX919" fmla="*/ 6728407 w 7466013"/>
              <a:gd name="connsiteY919" fmla="*/ 415928 h 6858001"/>
              <a:gd name="connsiteX920" fmla="*/ 6714895 w 7466013"/>
              <a:gd name="connsiteY920" fmla="*/ 411959 h 6858001"/>
              <a:gd name="connsiteX921" fmla="*/ 6699793 w 7466013"/>
              <a:gd name="connsiteY921" fmla="*/ 407990 h 6858001"/>
              <a:gd name="connsiteX922" fmla="*/ 6685487 w 7466013"/>
              <a:gd name="connsiteY922" fmla="*/ 404021 h 6858001"/>
              <a:gd name="connsiteX923" fmla="*/ 6655285 w 7466013"/>
              <a:gd name="connsiteY923" fmla="*/ 400053 h 6858001"/>
              <a:gd name="connsiteX924" fmla="*/ 6620311 w 7466013"/>
              <a:gd name="connsiteY924" fmla="*/ 398465 h 6858001"/>
              <a:gd name="connsiteX925" fmla="*/ 0 w 7466013"/>
              <a:gd name="connsiteY925" fmla="*/ 38100 h 6858001"/>
              <a:gd name="connsiteX926" fmla="*/ 702155 w 7466013"/>
              <a:gd name="connsiteY926" fmla="*/ 38100 h 6858001"/>
              <a:gd name="connsiteX927" fmla="*/ 702155 w 7466013"/>
              <a:gd name="connsiteY927" fmla="*/ 181010 h 6858001"/>
              <a:gd name="connsiteX928" fmla="*/ 702155 w 7466013"/>
              <a:gd name="connsiteY928" fmla="*/ 200065 h 6858001"/>
              <a:gd name="connsiteX929" fmla="*/ 701362 w 7466013"/>
              <a:gd name="connsiteY929" fmla="*/ 218326 h 6858001"/>
              <a:gd name="connsiteX930" fmla="*/ 698188 w 7466013"/>
              <a:gd name="connsiteY930" fmla="*/ 234205 h 6858001"/>
              <a:gd name="connsiteX931" fmla="*/ 695808 w 7466013"/>
              <a:gd name="connsiteY931" fmla="*/ 249289 h 6858001"/>
              <a:gd name="connsiteX932" fmla="*/ 691841 w 7466013"/>
              <a:gd name="connsiteY932" fmla="*/ 263580 h 6858001"/>
              <a:gd name="connsiteX933" fmla="*/ 686287 w 7466013"/>
              <a:gd name="connsiteY933" fmla="*/ 277078 h 6858001"/>
              <a:gd name="connsiteX934" fmla="*/ 680734 w 7466013"/>
              <a:gd name="connsiteY934" fmla="*/ 287399 h 6858001"/>
              <a:gd name="connsiteX935" fmla="*/ 674386 w 7466013"/>
              <a:gd name="connsiteY935" fmla="*/ 298514 h 6858001"/>
              <a:gd name="connsiteX936" fmla="*/ 660105 w 7466013"/>
              <a:gd name="connsiteY936" fmla="*/ 316775 h 6858001"/>
              <a:gd name="connsiteX937" fmla="*/ 645031 w 7466013"/>
              <a:gd name="connsiteY937" fmla="*/ 332654 h 6858001"/>
              <a:gd name="connsiteX938" fmla="*/ 628369 w 7466013"/>
              <a:gd name="connsiteY938" fmla="*/ 346945 h 6858001"/>
              <a:gd name="connsiteX939" fmla="*/ 611708 w 7466013"/>
              <a:gd name="connsiteY939" fmla="*/ 359648 h 6858001"/>
              <a:gd name="connsiteX940" fmla="*/ 568071 w 7466013"/>
              <a:gd name="connsiteY940" fmla="*/ 393787 h 6858001"/>
              <a:gd name="connsiteX941" fmla="*/ 563311 w 7466013"/>
              <a:gd name="connsiteY941" fmla="*/ 397757 h 6858001"/>
              <a:gd name="connsiteX942" fmla="*/ 558551 w 7466013"/>
              <a:gd name="connsiteY942" fmla="*/ 403315 h 6858001"/>
              <a:gd name="connsiteX943" fmla="*/ 556170 w 7466013"/>
              <a:gd name="connsiteY943" fmla="*/ 409666 h 6858001"/>
              <a:gd name="connsiteX944" fmla="*/ 553790 w 7466013"/>
              <a:gd name="connsiteY944" fmla="*/ 415224 h 6858001"/>
              <a:gd name="connsiteX945" fmla="*/ 553790 w 7466013"/>
              <a:gd name="connsiteY945" fmla="*/ 421576 h 6858001"/>
              <a:gd name="connsiteX946" fmla="*/ 552203 w 7466013"/>
              <a:gd name="connsiteY946" fmla="*/ 429515 h 6858001"/>
              <a:gd name="connsiteX947" fmla="*/ 553790 w 7466013"/>
              <a:gd name="connsiteY947" fmla="*/ 437454 h 6858001"/>
              <a:gd name="connsiteX948" fmla="*/ 554584 w 7466013"/>
              <a:gd name="connsiteY948" fmla="*/ 445394 h 6858001"/>
              <a:gd name="connsiteX949" fmla="*/ 556170 w 7466013"/>
              <a:gd name="connsiteY949" fmla="*/ 452539 h 6858001"/>
              <a:gd name="connsiteX950" fmla="*/ 558551 w 7466013"/>
              <a:gd name="connsiteY950" fmla="*/ 465242 h 6858001"/>
              <a:gd name="connsiteX951" fmla="*/ 571245 w 7466013"/>
              <a:gd name="connsiteY951" fmla="*/ 506528 h 6858001"/>
              <a:gd name="connsiteX952" fmla="*/ 606948 w 7466013"/>
              <a:gd name="connsiteY952" fmla="*/ 636735 h 6858001"/>
              <a:gd name="connsiteX953" fmla="*/ 656932 w 7466013"/>
              <a:gd name="connsiteY953" fmla="*/ 809814 h 6858001"/>
              <a:gd name="connsiteX954" fmla="*/ 684701 w 7466013"/>
              <a:gd name="connsiteY954" fmla="*/ 905088 h 6858001"/>
              <a:gd name="connsiteX955" fmla="*/ 711676 w 7466013"/>
              <a:gd name="connsiteY955" fmla="*/ 1001155 h 6858001"/>
              <a:gd name="connsiteX956" fmla="*/ 779115 w 7466013"/>
              <a:gd name="connsiteY956" fmla="*/ 1245690 h 6858001"/>
              <a:gd name="connsiteX957" fmla="*/ 853694 w 7466013"/>
              <a:gd name="connsiteY957" fmla="*/ 1516425 h 6858001"/>
              <a:gd name="connsiteX958" fmla="*/ 879876 w 7466013"/>
              <a:gd name="connsiteY958" fmla="*/ 1516425 h 6858001"/>
              <a:gd name="connsiteX959" fmla="*/ 1044902 w 7466013"/>
              <a:gd name="connsiteY959" fmla="*/ 997185 h 6858001"/>
              <a:gd name="connsiteX960" fmla="*/ 1105994 w 7466013"/>
              <a:gd name="connsiteY960" fmla="*/ 805845 h 6858001"/>
              <a:gd name="connsiteX961" fmla="*/ 1160738 w 7466013"/>
              <a:gd name="connsiteY961" fmla="*/ 631971 h 6858001"/>
              <a:gd name="connsiteX962" fmla="*/ 1181366 w 7466013"/>
              <a:gd name="connsiteY962" fmla="*/ 561310 h 6858001"/>
              <a:gd name="connsiteX963" fmla="*/ 1201201 w 7466013"/>
              <a:gd name="connsiteY963" fmla="*/ 504146 h 6858001"/>
              <a:gd name="connsiteX964" fmla="*/ 1213102 w 7466013"/>
              <a:gd name="connsiteY964" fmla="*/ 464449 h 6858001"/>
              <a:gd name="connsiteX965" fmla="*/ 1217069 w 7466013"/>
              <a:gd name="connsiteY965" fmla="*/ 452539 h 6858001"/>
              <a:gd name="connsiteX966" fmla="*/ 1218656 w 7466013"/>
              <a:gd name="connsiteY966" fmla="*/ 445394 h 6858001"/>
              <a:gd name="connsiteX967" fmla="*/ 1221036 w 7466013"/>
              <a:gd name="connsiteY967" fmla="*/ 429515 h 6858001"/>
              <a:gd name="connsiteX968" fmla="*/ 1221036 w 7466013"/>
              <a:gd name="connsiteY968" fmla="*/ 421576 h 6858001"/>
              <a:gd name="connsiteX969" fmla="*/ 1220243 w 7466013"/>
              <a:gd name="connsiteY969" fmla="*/ 415224 h 6858001"/>
              <a:gd name="connsiteX970" fmla="*/ 1217069 w 7466013"/>
              <a:gd name="connsiteY970" fmla="*/ 409666 h 6858001"/>
              <a:gd name="connsiteX971" fmla="*/ 1214689 w 7466013"/>
              <a:gd name="connsiteY971" fmla="*/ 403315 h 6858001"/>
              <a:gd name="connsiteX972" fmla="*/ 1212309 w 7466013"/>
              <a:gd name="connsiteY972" fmla="*/ 397757 h 6858001"/>
              <a:gd name="connsiteX973" fmla="*/ 1206755 w 7466013"/>
              <a:gd name="connsiteY973" fmla="*/ 393787 h 6858001"/>
              <a:gd name="connsiteX974" fmla="*/ 1165499 w 7466013"/>
              <a:gd name="connsiteY974" fmla="*/ 359648 h 6858001"/>
              <a:gd name="connsiteX975" fmla="*/ 1149631 w 7466013"/>
              <a:gd name="connsiteY975" fmla="*/ 346945 h 6858001"/>
              <a:gd name="connsiteX976" fmla="*/ 1132176 w 7466013"/>
              <a:gd name="connsiteY976" fmla="*/ 331066 h 6858001"/>
              <a:gd name="connsiteX977" fmla="*/ 1116308 w 7466013"/>
              <a:gd name="connsiteY977" fmla="*/ 312805 h 6858001"/>
              <a:gd name="connsiteX978" fmla="*/ 1100440 w 7466013"/>
              <a:gd name="connsiteY978" fmla="*/ 291368 h 6858001"/>
              <a:gd name="connsiteX979" fmla="*/ 1094093 w 7466013"/>
              <a:gd name="connsiteY979" fmla="*/ 279459 h 6858001"/>
              <a:gd name="connsiteX980" fmla="*/ 1086952 w 7466013"/>
              <a:gd name="connsiteY980" fmla="*/ 267550 h 6858001"/>
              <a:gd name="connsiteX981" fmla="*/ 1082985 w 7466013"/>
              <a:gd name="connsiteY981" fmla="*/ 253259 h 6858001"/>
              <a:gd name="connsiteX982" fmla="*/ 1078225 w 7466013"/>
              <a:gd name="connsiteY982" fmla="*/ 238174 h 6858001"/>
              <a:gd name="connsiteX983" fmla="*/ 1075051 w 7466013"/>
              <a:gd name="connsiteY983" fmla="*/ 222295 h 6858001"/>
              <a:gd name="connsiteX984" fmla="*/ 1072671 w 7466013"/>
              <a:gd name="connsiteY984" fmla="*/ 204829 h 6858001"/>
              <a:gd name="connsiteX985" fmla="*/ 1071084 w 7466013"/>
              <a:gd name="connsiteY985" fmla="*/ 188156 h 6858001"/>
              <a:gd name="connsiteX986" fmla="*/ 1071084 w 7466013"/>
              <a:gd name="connsiteY986" fmla="*/ 168307 h 6858001"/>
              <a:gd name="connsiteX987" fmla="*/ 1071084 w 7466013"/>
              <a:gd name="connsiteY987" fmla="*/ 38100 h 6858001"/>
              <a:gd name="connsiteX988" fmla="*/ 1778000 w 7466013"/>
              <a:gd name="connsiteY988" fmla="*/ 38100 h 6858001"/>
              <a:gd name="connsiteX989" fmla="*/ 1778000 w 7466013"/>
              <a:gd name="connsiteY989" fmla="*/ 168307 h 6858001"/>
              <a:gd name="connsiteX990" fmla="*/ 1776413 w 7466013"/>
              <a:gd name="connsiteY990" fmla="*/ 186568 h 6858001"/>
              <a:gd name="connsiteX991" fmla="*/ 1774826 w 7466013"/>
              <a:gd name="connsiteY991" fmla="*/ 204035 h 6858001"/>
              <a:gd name="connsiteX992" fmla="*/ 1772446 w 7466013"/>
              <a:gd name="connsiteY992" fmla="*/ 219914 h 6858001"/>
              <a:gd name="connsiteX993" fmla="*/ 1770066 w 7466013"/>
              <a:gd name="connsiteY993" fmla="*/ 235792 h 6858001"/>
              <a:gd name="connsiteX994" fmla="*/ 1766099 w 7466013"/>
              <a:gd name="connsiteY994" fmla="*/ 250083 h 6858001"/>
              <a:gd name="connsiteX995" fmla="*/ 1760545 w 7466013"/>
              <a:gd name="connsiteY995" fmla="*/ 263580 h 6858001"/>
              <a:gd name="connsiteX996" fmla="*/ 1754198 w 7466013"/>
              <a:gd name="connsiteY996" fmla="*/ 277078 h 6858001"/>
              <a:gd name="connsiteX997" fmla="*/ 1747058 w 7466013"/>
              <a:gd name="connsiteY997" fmla="*/ 289781 h 6858001"/>
              <a:gd name="connsiteX998" fmla="*/ 1731190 w 7466013"/>
              <a:gd name="connsiteY998" fmla="*/ 311217 h 6858001"/>
              <a:gd name="connsiteX999" fmla="*/ 1715322 w 7466013"/>
              <a:gd name="connsiteY999" fmla="*/ 331066 h 6858001"/>
              <a:gd name="connsiteX1000" fmla="*/ 1699454 w 7466013"/>
              <a:gd name="connsiteY1000" fmla="*/ 346151 h 6858001"/>
              <a:gd name="connsiteX1001" fmla="*/ 1681999 w 7466013"/>
              <a:gd name="connsiteY1001" fmla="*/ 359648 h 6858001"/>
              <a:gd name="connsiteX1002" fmla="*/ 1662164 w 7466013"/>
              <a:gd name="connsiteY1002" fmla="*/ 372351 h 6858001"/>
              <a:gd name="connsiteX1003" fmla="*/ 1638362 w 7466013"/>
              <a:gd name="connsiteY1003" fmla="*/ 389818 h 6858001"/>
              <a:gd name="connsiteX1004" fmla="*/ 1626461 w 7466013"/>
              <a:gd name="connsiteY1004" fmla="*/ 399345 h 6858001"/>
              <a:gd name="connsiteX1005" fmla="*/ 1616941 w 7466013"/>
              <a:gd name="connsiteY1005" fmla="*/ 411254 h 6858001"/>
              <a:gd name="connsiteX1006" fmla="*/ 1609007 w 7466013"/>
              <a:gd name="connsiteY1006" fmla="*/ 425545 h 6858001"/>
              <a:gd name="connsiteX1007" fmla="*/ 1603453 w 7466013"/>
              <a:gd name="connsiteY1007" fmla="*/ 441424 h 6858001"/>
              <a:gd name="connsiteX1008" fmla="*/ 1594726 w 7466013"/>
              <a:gd name="connsiteY1008" fmla="*/ 466830 h 6858001"/>
              <a:gd name="connsiteX1009" fmla="*/ 1575684 w 7466013"/>
              <a:gd name="connsiteY1009" fmla="*/ 523994 h 6858001"/>
              <a:gd name="connsiteX1010" fmla="*/ 1517766 w 7466013"/>
              <a:gd name="connsiteY1010" fmla="*/ 709777 h 6858001"/>
              <a:gd name="connsiteX1011" fmla="*/ 1436840 w 7466013"/>
              <a:gd name="connsiteY1011" fmla="*/ 966222 h 6858001"/>
              <a:gd name="connsiteX1012" fmla="*/ 1343219 w 7466013"/>
              <a:gd name="connsiteY1012" fmla="*/ 1256011 h 6858001"/>
              <a:gd name="connsiteX1013" fmla="*/ 1224210 w 7466013"/>
              <a:gd name="connsiteY1013" fmla="*/ 1625196 h 6858001"/>
              <a:gd name="connsiteX1014" fmla="*/ 1092506 w 7466013"/>
              <a:gd name="connsiteY1014" fmla="*/ 2037253 h 6858001"/>
              <a:gd name="connsiteX1015" fmla="*/ 1092506 w 7466013"/>
              <a:gd name="connsiteY1015" fmla="*/ 2857397 h 6858001"/>
              <a:gd name="connsiteX1016" fmla="*/ 1092506 w 7466013"/>
              <a:gd name="connsiteY1016" fmla="*/ 2861368 h 6858001"/>
              <a:gd name="connsiteX1017" fmla="*/ 1092506 w 7466013"/>
              <a:gd name="connsiteY1017" fmla="*/ 2881216 h 6858001"/>
              <a:gd name="connsiteX1018" fmla="*/ 1095680 w 7466013"/>
              <a:gd name="connsiteY1018" fmla="*/ 2897889 h 6858001"/>
              <a:gd name="connsiteX1019" fmla="*/ 1099647 w 7466013"/>
              <a:gd name="connsiteY1019" fmla="*/ 2911386 h 6858001"/>
              <a:gd name="connsiteX1020" fmla="*/ 1103614 w 7466013"/>
              <a:gd name="connsiteY1020" fmla="*/ 2922501 h 6858001"/>
              <a:gd name="connsiteX1021" fmla="*/ 1109961 w 7466013"/>
              <a:gd name="connsiteY1021" fmla="*/ 2930440 h 6858001"/>
              <a:gd name="connsiteX1022" fmla="*/ 1116308 w 7466013"/>
              <a:gd name="connsiteY1022" fmla="*/ 2938380 h 6858001"/>
              <a:gd name="connsiteX1023" fmla="*/ 1125829 w 7466013"/>
              <a:gd name="connsiteY1023" fmla="*/ 2946319 h 6858001"/>
              <a:gd name="connsiteX1024" fmla="*/ 1136143 w 7466013"/>
              <a:gd name="connsiteY1024" fmla="*/ 2952671 h 6858001"/>
              <a:gd name="connsiteX1025" fmla="*/ 1153597 w 7466013"/>
              <a:gd name="connsiteY1025" fmla="*/ 2966168 h 6858001"/>
              <a:gd name="connsiteX1026" fmla="*/ 1171052 w 7466013"/>
              <a:gd name="connsiteY1026" fmla="*/ 2983635 h 6858001"/>
              <a:gd name="connsiteX1027" fmla="*/ 1188507 w 7466013"/>
              <a:gd name="connsiteY1027" fmla="*/ 3003484 h 6858001"/>
              <a:gd name="connsiteX1028" fmla="*/ 1205168 w 7466013"/>
              <a:gd name="connsiteY1028" fmla="*/ 3025714 h 6858001"/>
              <a:gd name="connsiteX1029" fmla="*/ 1213102 w 7466013"/>
              <a:gd name="connsiteY1029" fmla="*/ 3037623 h 6858001"/>
              <a:gd name="connsiteX1030" fmla="*/ 1220243 w 7466013"/>
              <a:gd name="connsiteY1030" fmla="*/ 3051120 h 6858001"/>
              <a:gd name="connsiteX1031" fmla="*/ 1226590 w 7466013"/>
              <a:gd name="connsiteY1031" fmla="*/ 3065411 h 6858001"/>
              <a:gd name="connsiteX1032" fmla="*/ 1230557 w 7466013"/>
              <a:gd name="connsiteY1032" fmla="*/ 3080496 h 6858001"/>
              <a:gd name="connsiteX1033" fmla="*/ 1234524 w 7466013"/>
              <a:gd name="connsiteY1033" fmla="*/ 3096375 h 6858001"/>
              <a:gd name="connsiteX1034" fmla="*/ 1237697 w 7466013"/>
              <a:gd name="connsiteY1034" fmla="*/ 3112254 h 6858001"/>
              <a:gd name="connsiteX1035" fmla="*/ 1238491 w 7466013"/>
              <a:gd name="connsiteY1035" fmla="*/ 3129720 h 6858001"/>
              <a:gd name="connsiteX1036" fmla="*/ 1240078 w 7466013"/>
              <a:gd name="connsiteY1036" fmla="*/ 3147982 h 6858001"/>
              <a:gd name="connsiteX1037" fmla="*/ 1240078 w 7466013"/>
              <a:gd name="connsiteY1037" fmla="*/ 3276600 h 6858001"/>
              <a:gd name="connsiteX1038" fmla="*/ 516501 w 7466013"/>
              <a:gd name="connsiteY1038" fmla="*/ 3276600 h 6858001"/>
              <a:gd name="connsiteX1039" fmla="*/ 516501 w 7466013"/>
              <a:gd name="connsiteY1039" fmla="*/ 3147982 h 6858001"/>
              <a:gd name="connsiteX1040" fmla="*/ 516501 w 7466013"/>
              <a:gd name="connsiteY1040" fmla="*/ 3129720 h 6858001"/>
              <a:gd name="connsiteX1041" fmla="*/ 518087 w 7466013"/>
              <a:gd name="connsiteY1041" fmla="*/ 3112254 h 6858001"/>
              <a:gd name="connsiteX1042" fmla="*/ 522054 w 7466013"/>
              <a:gd name="connsiteY1042" fmla="*/ 3096375 h 6858001"/>
              <a:gd name="connsiteX1043" fmla="*/ 524435 w 7466013"/>
              <a:gd name="connsiteY1043" fmla="*/ 3080496 h 6858001"/>
              <a:gd name="connsiteX1044" fmla="*/ 529988 w 7466013"/>
              <a:gd name="connsiteY1044" fmla="*/ 3065411 h 6858001"/>
              <a:gd name="connsiteX1045" fmla="*/ 536336 w 7466013"/>
              <a:gd name="connsiteY1045" fmla="*/ 3051120 h 6858001"/>
              <a:gd name="connsiteX1046" fmla="*/ 542683 w 7466013"/>
              <a:gd name="connsiteY1046" fmla="*/ 3037623 h 6858001"/>
              <a:gd name="connsiteX1047" fmla="*/ 550617 w 7466013"/>
              <a:gd name="connsiteY1047" fmla="*/ 3025714 h 6858001"/>
              <a:gd name="connsiteX1048" fmla="*/ 568071 w 7466013"/>
              <a:gd name="connsiteY1048" fmla="*/ 3003484 h 6858001"/>
              <a:gd name="connsiteX1049" fmla="*/ 585526 w 7466013"/>
              <a:gd name="connsiteY1049" fmla="*/ 2983635 h 6858001"/>
              <a:gd name="connsiteX1050" fmla="*/ 602981 w 7466013"/>
              <a:gd name="connsiteY1050" fmla="*/ 2966168 h 6858001"/>
              <a:gd name="connsiteX1051" fmla="*/ 619642 w 7466013"/>
              <a:gd name="connsiteY1051" fmla="*/ 2952671 h 6858001"/>
              <a:gd name="connsiteX1052" fmla="*/ 630750 w 7466013"/>
              <a:gd name="connsiteY1052" fmla="*/ 2946319 h 6858001"/>
              <a:gd name="connsiteX1053" fmla="*/ 638684 w 7466013"/>
              <a:gd name="connsiteY1053" fmla="*/ 2938380 h 6858001"/>
              <a:gd name="connsiteX1054" fmla="*/ 646618 w 7466013"/>
              <a:gd name="connsiteY1054" fmla="*/ 2930440 h 6858001"/>
              <a:gd name="connsiteX1055" fmla="*/ 652965 w 7466013"/>
              <a:gd name="connsiteY1055" fmla="*/ 2922501 h 6858001"/>
              <a:gd name="connsiteX1056" fmla="*/ 656932 w 7466013"/>
              <a:gd name="connsiteY1056" fmla="*/ 2911386 h 6858001"/>
              <a:gd name="connsiteX1057" fmla="*/ 660899 w 7466013"/>
              <a:gd name="connsiteY1057" fmla="*/ 2899477 h 6858001"/>
              <a:gd name="connsiteX1058" fmla="*/ 662485 w 7466013"/>
              <a:gd name="connsiteY1058" fmla="*/ 2883598 h 6858001"/>
              <a:gd name="connsiteX1059" fmla="*/ 664072 w 7466013"/>
              <a:gd name="connsiteY1059" fmla="*/ 2865337 h 6858001"/>
              <a:gd name="connsiteX1060" fmla="*/ 664072 w 7466013"/>
              <a:gd name="connsiteY1060" fmla="*/ 2037253 h 6858001"/>
              <a:gd name="connsiteX1061" fmla="*/ 530782 w 7466013"/>
              <a:gd name="connsiteY1061" fmla="*/ 1617256 h 6858001"/>
              <a:gd name="connsiteX1062" fmla="*/ 412566 w 7466013"/>
              <a:gd name="connsiteY1062" fmla="*/ 1244102 h 6858001"/>
              <a:gd name="connsiteX1063" fmla="*/ 364962 w 7466013"/>
              <a:gd name="connsiteY1063" fmla="*/ 1096428 h 6858001"/>
              <a:gd name="connsiteX1064" fmla="*/ 318945 w 7466013"/>
              <a:gd name="connsiteY1064" fmla="*/ 950343 h 6858001"/>
              <a:gd name="connsiteX1065" fmla="*/ 238812 w 7466013"/>
              <a:gd name="connsiteY1065" fmla="*/ 693104 h 6858001"/>
              <a:gd name="connsiteX1066" fmla="*/ 207076 w 7466013"/>
              <a:gd name="connsiteY1066" fmla="*/ 590686 h 6858001"/>
              <a:gd name="connsiteX1067" fmla="*/ 180894 w 7466013"/>
              <a:gd name="connsiteY1067" fmla="*/ 508115 h 6858001"/>
              <a:gd name="connsiteX1068" fmla="*/ 161853 w 7466013"/>
              <a:gd name="connsiteY1068" fmla="*/ 452539 h 6858001"/>
              <a:gd name="connsiteX1069" fmla="*/ 157886 w 7466013"/>
              <a:gd name="connsiteY1069" fmla="*/ 436660 h 6858001"/>
              <a:gd name="connsiteX1070" fmla="*/ 156299 w 7466013"/>
              <a:gd name="connsiteY1070" fmla="*/ 428721 h 6858001"/>
              <a:gd name="connsiteX1071" fmla="*/ 151539 w 7466013"/>
              <a:gd name="connsiteY1071" fmla="*/ 416018 h 6858001"/>
              <a:gd name="connsiteX1072" fmla="*/ 144398 w 7466013"/>
              <a:gd name="connsiteY1072" fmla="*/ 404109 h 6858001"/>
              <a:gd name="connsiteX1073" fmla="*/ 138051 w 7466013"/>
              <a:gd name="connsiteY1073" fmla="*/ 393787 h 6858001"/>
              <a:gd name="connsiteX1074" fmla="*/ 128530 w 7466013"/>
              <a:gd name="connsiteY1074" fmla="*/ 384260 h 6858001"/>
              <a:gd name="connsiteX1075" fmla="*/ 100761 w 7466013"/>
              <a:gd name="connsiteY1075" fmla="*/ 359648 h 6858001"/>
              <a:gd name="connsiteX1076" fmla="*/ 83307 w 7466013"/>
              <a:gd name="connsiteY1076" fmla="*/ 346151 h 6858001"/>
              <a:gd name="connsiteX1077" fmla="*/ 66645 w 7466013"/>
              <a:gd name="connsiteY1077" fmla="*/ 331066 h 6858001"/>
              <a:gd name="connsiteX1078" fmla="*/ 49191 w 7466013"/>
              <a:gd name="connsiteY1078" fmla="*/ 311217 h 6858001"/>
              <a:gd name="connsiteX1079" fmla="*/ 33323 w 7466013"/>
              <a:gd name="connsiteY1079" fmla="*/ 289781 h 6858001"/>
              <a:gd name="connsiteX1080" fmla="*/ 25389 w 7466013"/>
              <a:gd name="connsiteY1080" fmla="*/ 277078 h 6858001"/>
              <a:gd name="connsiteX1081" fmla="*/ 18248 w 7466013"/>
              <a:gd name="connsiteY1081" fmla="*/ 263580 h 6858001"/>
              <a:gd name="connsiteX1082" fmla="*/ 13488 w 7466013"/>
              <a:gd name="connsiteY1082" fmla="*/ 250083 h 6858001"/>
              <a:gd name="connsiteX1083" fmla="*/ 9521 w 7466013"/>
              <a:gd name="connsiteY1083" fmla="*/ 235792 h 6858001"/>
              <a:gd name="connsiteX1084" fmla="*/ 5554 w 7466013"/>
              <a:gd name="connsiteY1084" fmla="*/ 219914 h 6858001"/>
              <a:gd name="connsiteX1085" fmla="*/ 2380 w 7466013"/>
              <a:gd name="connsiteY1085" fmla="*/ 204035 h 6858001"/>
              <a:gd name="connsiteX1086" fmla="*/ 1587 w 7466013"/>
              <a:gd name="connsiteY1086" fmla="*/ 186568 h 6858001"/>
              <a:gd name="connsiteX1087" fmla="*/ 0 w 7466013"/>
              <a:gd name="connsiteY1087" fmla="*/ 168307 h 6858001"/>
              <a:gd name="connsiteX1088" fmla="*/ 5726909 w 7466013"/>
              <a:gd name="connsiteY1088" fmla="*/ 34927 h 6858001"/>
              <a:gd name="connsiteX1089" fmla="*/ 6619489 w 7466013"/>
              <a:gd name="connsiteY1089" fmla="*/ 34927 h 6858001"/>
              <a:gd name="connsiteX1090" fmla="*/ 6666343 w 7466013"/>
              <a:gd name="connsiteY1090" fmla="*/ 35721 h 6858001"/>
              <a:gd name="connsiteX1091" fmla="*/ 6710019 w 7466013"/>
              <a:gd name="connsiteY1091" fmla="*/ 38896 h 6858001"/>
              <a:gd name="connsiteX1092" fmla="*/ 6752107 w 7466013"/>
              <a:gd name="connsiteY1092" fmla="*/ 42864 h 6858001"/>
              <a:gd name="connsiteX1093" fmla="*/ 6792607 w 7466013"/>
              <a:gd name="connsiteY1093" fmla="*/ 47627 h 6858001"/>
              <a:gd name="connsiteX1094" fmla="*/ 6830725 w 7466013"/>
              <a:gd name="connsiteY1094" fmla="*/ 55564 h 6858001"/>
              <a:gd name="connsiteX1095" fmla="*/ 6868047 w 7466013"/>
              <a:gd name="connsiteY1095" fmla="*/ 65089 h 6858001"/>
              <a:gd name="connsiteX1096" fmla="*/ 6902193 w 7466013"/>
              <a:gd name="connsiteY1096" fmla="*/ 75408 h 6858001"/>
              <a:gd name="connsiteX1097" fmla="*/ 6937135 w 7466013"/>
              <a:gd name="connsiteY1097" fmla="*/ 88902 h 6858001"/>
              <a:gd name="connsiteX1098" fmla="*/ 6968899 w 7466013"/>
              <a:gd name="connsiteY1098" fmla="*/ 103983 h 6858001"/>
              <a:gd name="connsiteX1099" fmla="*/ 6998281 w 7466013"/>
              <a:gd name="connsiteY1099" fmla="*/ 118271 h 6858001"/>
              <a:gd name="connsiteX1100" fmla="*/ 7027665 w 7466013"/>
              <a:gd name="connsiteY1100" fmla="*/ 135733 h 6858001"/>
              <a:gd name="connsiteX1101" fmla="*/ 7055457 w 7466013"/>
              <a:gd name="connsiteY1101" fmla="*/ 152402 h 6858001"/>
              <a:gd name="connsiteX1102" fmla="*/ 7081663 w 7466013"/>
              <a:gd name="connsiteY1102" fmla="*/ 173039 h 6858001"/>
              <a:gd name="connsiteX1103" fmla="*/ 7106281 w 7466013"/>
              <a:gd name="connsiteY1103" fmla="*/ 193677 h 6858001"/>
              <a:gd name="connsiteX1104" fmla="*/ 7130105 w 7466013"/>
              <a:gd name="connsiteY1104" fmla="*/ 215108 h 6858001"/>
              <a:gd name="connsiteX1105" fmla="*/ 7150751 w 7466013"/>
              <a:gd name="connsiteY1105" fmla="*/ 238127 h 6858001"/>
              <a:gd name="connsiteX1106" fmla="*/ 7172193 w 7466013"/>
              <a:gd name="connsiteY1106" fmla="*/ 262733 h 6858001"/>
              <a:gd name="connsiteX1107" fmla="*/ 7191251 w 7466013"/>
              <a:gd name="connsiteY1107" fmla="*/ 288133 h 6858001"/>
              <a:gd name="connsiteX1108" fmla="*/ 7207927 w 7466013"/>
              <a:gd name="connsiteY1108" fmla="*/ 315121 h 6858001"/>
              <a:gd name="connsiteX1109" fmla="*/ 7223809 w 7466013"/>
              <a:gd name="connsiteY1109" fmla="*/ 342902 h 6858001"/>
              <a:gd name="connsiteX1110" fmla="*/ 7238897 w 7466013"/>
              <a:gd name="connsiteY1110" fmla="*/ 372271 h 6858001"/>
              <a:gd name="connsiteX1111" fmla="*/ 7252397 w 7466013"/>
              <a:gd name="connsiteY1111" fmla="*/ 402433 h 6858001"/>
              <a:gd name="connsiteX1112" fmla="*/ 7264309 w 7466013"/>
              <a:gd name="connsiteY1112" fmla="*/ 433389 h 6858001"/>
              <a:gd name="connsiteX1113" fmla="*/ 7274633 w 7466013"/>
              <a:gd name="connsiteY1113" fmla="*/ 465933 h 6858001"/>
              <a:gd name="connsiteX1114" fmla="*/ 7284161 w 7466013"/>
              <a:gd name="connsiteY1114" fmla="*/ 499271 h 6858001"/>
              <a:gd name="connsiteX1115" fmla="*/ 7292103 w 7466013"/>
              <a:gd name="connsiteY1115" fmla="*/ 534196 h 6858001"/>
              <a:gd name="connsiteX1116" fmla="*/ 7298457 w 7466013"/>
              <a:gd name="connsiteY1116" fmla="*/ 568327 h 6858001"/>
              <a:gd name="connsiteX1117" fmla="*/ 7304013 w 7466013"/>
              <a:gd name="connsiteY1117" fmla="*/ 605633 h 6858001"/>
              <a:gd name="connsiteX1118" fmla="*/ 7307985 w 7466013"/>
              <a:gd name="connsiteY1118" fmla="*/ 642939 h 6858001"/>
              <a:gd name="connsiteX1119" fmla="*/ 7311957 w 7466013"/>
              <a:gd name="connsiteY1119" fmla="*/ 680246 h 6858001"/>
              <a:gd name="connsiteX1120" fmla="*/ 7313545 w 7466013"/>
              <a:gd name="connsiteY1120" fmla="*/ 718346 h 6858001"/>
              <a:gd name="connsiteX1121" fmla="*/ 7314337 w 7466013"/>
              <a:gd name="connsiteY1121" fmla="*/ 758827 h 6858001"/>
              <a:gd name="connsiteX1122" fmla="*/ 7314337 w 7466013"/>
              <a:gd name="connsiteY1122" fmla="*/ 1204914 h 6858001"/>
              <a:gd name="connsiteX1123" fmla="*/ 7313545 w 7466013"/>
              <a:gd name="connsiteY1123" fmla="*/ 1239046 h 6858001"/>
              <a:gd name="connsiteX1124" fmla="*/ 7310367 w 7466013"/>
              <a:gd name="connsiteY1124" fmla="*/ 1272383 h 6858001"/>
              <a:gd name="connsiteX1125" fmla="*/ 7306397 w 7466013"/>
              <a:gd name="connsiteY1125" fmla="*/ 1305721 h 6858001"/>
              <a:gd name="connsiteX1126" fmla="*/ 7300045 w 7466013"/>
              <a:gd name="connsiteY1126" fmla="*/ 1337471 h 6858001"/>
              <a:gd name="connsiteX1127" fmla="*/ 7292103 w 7466013"/>
              <a:gd name="connsiteY1127" fmla="*/ 1369221 h 6858001"/>
              <a:gd name="connsiteX1128" fmla="*/ 7282573 w 7466013"/>
              <a:gd name="connsiteY1128" fmla="*/ 1400177 h 6858001"/>
              <a:gd name="connsiteX1129" fmla="*/ 7270661 w 7466013"/>
              <a:gd name="connsiteY1129" fmla="*/ 1429546 h 6858001"/>
              <a:gd name="connsiteX1130" fmla="*/ 7257161 w 7466013"/>
              <a:gd name="connsiteY1130" fmla="*/ 1458121 h 6858001"/>
              <a:gd name="connsiteX1131" fmla="*/ 7242869 w 7466013"/>
              <a:gd name="connsiteY1131" fmla="*/ 1486696 h 6858001"/>
              <a:gd name="connsiteX1132" fmla="*/ 7226985 w 7466013"/>
              <a:gd name="connsiteY1132" fmla="*/ 1514477 h 6858001"/>
              <a:gd name="connsiteX1133" fmla="*/ 7211103 w 7466013"/>
              <a:gd name="connsiteY1133" fmla="*/ 1539877 h 6858001"/>
              <a:gd name="connsiteX1134" fmla="*/ 7192045 w 7466013"/>
              <a:gd name="connsiteY1134" fmla="*/ 1563690 h 6858001"/>
              <a:gd name="connsiteX1135" fmla="*/ 7173781 w 7466013"/>
              <a:gd name="connsiteY1135" fmla="*/ 1585915 h 6858001"/>
              <a:gd name="connsiteX1136" fmla="*/ 7153927 w 7466013"/>
              <a:gd name="connsiteY1136" fmla="*/ 1608933 h 6858001"/>
              <a:gd name="connsiteX1137" fmla="*/ 7132485 w 7466013"/>
              <a:gd name="connsiteY1137" fmla="*/ 1628777 h 6858001"/>
              <a:gd name="connsiteX1138" fmla="*/ 7110251 w 7466013"/>
              <a:gd name="connsiteY1138" fmla="*/ 1647033 h 6858001"/>
              <a:gd name="connsiteX1139" fmla="*/ 7101517 w 7466013"/>
              <a:gd name="connsiteY1139" fmla="*/ 1657352 h 6858001"/>
              <a:gd name="connsiteX1140" fmla="*/ 7096751 w 7466013"/>
              <a:gd name="connsiteY1140" fmla="*/ 1666877 h 6858001"/>
              <a:gd name="connsiteX1141" fmla="*/ 7092781 w 7466013"/>
              <a:gd name="connsiteY1141" fmla="*/ 1677990 h 6858001"/>
              <a:gd name="connsiteX1142" fmla="*/ 7092781 w 7466013"/>
              <a:gd name="connsiteY1142" fmla="*/ 1688308 h 6858001"/>
              <a:gd name="connsiteX1143" fmla="*/ 7095163 w 7466013"/>
              <a:gd name="connsiteY1143" fmla="*/ 1698627 h 6858001"/>
              <a:gd name="connsiteX1144" fmla="*/ 7100721 w 7466013"/>
              <a:gd name="connsiteY1144" fmla="*/ 1710533 h 6858001"/>
              <a:gd name="connsiteX1145" fmla="*/ 7108663 w 7466013"/>
              <a:gd name="connsiteY1145" fmla="*/ 1722438 h 6858001"/>
              <a:gd name="connsiteX1146" fmla="*/ 7118985 w 7466013"/>
              <a:gd name="connsiteY1146" fmla="*/ 1733552 h 6858001"/>
              <a:gd name="connsiteX1147" fmla="*/ 7142809 w 7466013"/>
              <a:gd name="connsiteY1147" fmla="*/ 1753396 h 6858001"/>
              <a:gd name="connsiteX1148" fmla="*/ 7165839 w 7466013"/>
              <a:gd name="connsiteY1148" fmla="*/ 1774827 h 6858001"/>
              <a:gd name="connsiteX1149" fmla="*/ 7185693 w 7466013"/>
              <a:gd name="connsiteY1149" fmla="*/ 1797052 h 6858001"/>
              <a:gd name="connsiteX1150" fmla="*/ 7205545 w 7466013"/>
              <a:gd name="connsiteY1150" fmla="*/ 1822452 h 6858001"/>
              <a:gd name="connsiteX1151" fmla="*/ 7223015 w 7466013"/>
              <a:gd name="connsiteY1151" fmla="*/ 1847852 h 6858001"/>
              <a:gd name="connsiteX1152" fmla="*/ 7238897 w 7466013"/>
              <a:gd name="connsiteY1152" fmla="*/ 1877221 h 6858001"/>
              <a:gd name="connsiteX1153" fmla="*/ 7253191 w 7466013"/>
              <a:gd name="connsiteY1153" fmla="*/ 1905795 h 6858001"/>
              <a:gd name="connsiteX1154" fmla="*/ 7266691 w 7466013"/>
              <a:gd name="connsiteY1154" fmla="*/ 1938339 h 6858001"/>
              <a:gd name="connsiteX1155" fmla="*/ 7277015 w 7466013"/>
              <a:gd name="connsiteY1155" fmla="*/ 1970882 h 6858001"/>
              <a:gd name="connsiteX1156" fmla="*/ 7286545 w 7466013"/>
              <a:gd name="connsiteY1156" fmla="*/ 2004221 h 6858001"/>
              <a:gd name="connsiteX1157" fmla="*/ 7294485 w 7466013"/>
              <a:gd name="connsiteY1157" fmla="*/ 2039940 h 6858001"/>
              <a:gd name="connsiteX1158" fmla="*/ 7302425 w 7466013"/>
              <a:gd name="connsiteY1158" fmla="*/ 2076452 h 6858001"/>
              <a:gd name="connsiteX1159" fmla="*/ 7306397 w 7466013"/>
              <a:gd name="connsiteY1159" fmla="*/ 2112171 h 6858001"/>
              <a:gd name="connsiteX1160" fmla="*/ 7310367 w 7466013"/>
              <a:gd name="connsiteY1160" fmla="*/ 2150271 h 6858001"/>
              <a:gd name="connsiteX1161" fmla="*/ 7313545 w 7466013"/>
              <a:gd name="connsiteY1161" fmla="*/ 2189164 h 6858001"/>
              <a:gd name="connsiteX1162" fmla="*/ 7314337 w 7466013"/>
              <a:gd name="connsiteY1162" fmla="*/ 2228851 h 6858001"/>
              <a:gd name="connsiteX1163" fmla="*/ 7314337 w 7466013"/>
              <a:gd name="connsiteY1163" fmla="*/ 2865440 h 6858001"/>
              <a:gd name="connsiteX1164" fmla="*/ 7314337 w 7466013"/>
              <a:gd name="connsiteY1164" fmla="*/ 2885283 h 6858001"/>
              <a:gd name="connsiteX1165" fmla="*/ 7317513 w 7466013"/>
              <a:gd name="connsiteY1165" fmla="*/ 2901158 h 6858001"/>
              <a:gd name="connsiteX1166" fmla="*/ 7319897 w 7466013"/>
              <a:gd name="connsiteY1166" fmla="*/ 2907508 h 6858001"/>
              <a:gd name="connsiteX1167" fmla="*/ 7322279 w 7466013"/>
              <a:gd name="connsiteY1167" fmla="*/ 2913065 h 6858001"/>
              <a:gd name="connsiteX1168" fmla="*/ 7325455 w 7466013"/>
              <a:gd name="connsiteY1168" fmla="*/ 2917033 h 6858001"/>
              <a:gd name="connsiteX1169" fmla="*/ 7329425 w 7466013"/>
              <a:gd name="connsiteY1169" fmla="*/ 2919415 h 6858001"/>
              <a:gd name="connsiteX1170" fmla="*/ 7346101 w 7466013"/>
              <a:gd name="connsiteY1170" fmla="*/ 2931321 h 6858001"/>
              <a:gd name="connsiteX1171" fmla="*/ 7365955 w 7466013"/>
              <a:gd name="connsiteY1171" fmla="*/ 2943227 h 6858001"/>
              <a:gd name="connsiteX1172" fmla="*/ 7383425 w 7466013"/>
              <a:gd name="connsiteY1172" fmla="*/ 2955133 h 6858001"/>
              <a:gd name="connsiteX1173" fmla="*/ 7399309 w 7466013"/>
              <a:gd name="connsiteY1173" fmla="*/ 2967039 h 6858001"/>
              <a:gd name="connsiteX1174" fmla="*/ 7416777 w 7466013"/>
              <a:gd name="connsiteY1174" fmla="*/ 2982120 h 6858001"/>
              <a:gd name="connsiteX1175" fmla="*/ 7432661 w 7466013"/>
              <a:gd name="connsiteY1175" fmla="*/ 2997995 h 6858001"/>
              <a:gd name="connsiteX1176" fmla="*/ 7440601 w 7466013"/>
              <a:gd name="connsiteY1176" fmla="*/ 3007521 h 6858001"/>
              <a:gd name="connsiteX1177" fmla="*/ 7447749 w 7466013"/>
              <a:gd name="connsiteY1177" fmla="*/ 3016252 h 6858001"/>
              <a:gd name="connsiteX1178" fmla="*/ 7452513 w 7466013"/>
              <a:gd name="connsiteY1178" fmla="*/ 3028158 h 6858001"/>
              <a:gd name="connsiteX1179" fmla="*/ 7458073 w 7466013"/>
              <a:gd name="connsiteY1179" fmla="*/ 3041652 h 6858001"/>
              <a:gd name="connsiteX1180" fmla="*/ 7460453 w 7466013"/>
              <a:gd name="connsiteY1180" fmla="*/ 3056732 h 6858001"/>
              <a:gd name="connsiteX1181" fmla="*/ 7463631 w 7466013"/>
              <a:gd name="connsiteY1181" fmla="*/ 3072607 h 6858001"/>
              <a:gd name="connsiteX1182" fmla="*/ 7464425 w 7466013"/>
              <a:gd name="connsiteY1182" fmla="*/ 3089277 h 6858001"/>
              <a:gd name="connsiteX1183" fmla="*/ 7466013 w 7466013"/>
              <a:gd name="connsiteY1183" fmla="*/ 3108327 h 6858001"/>
              <a:gd name="connsiteX1184" fmla="*/ 7466013 w 7466013"/>
              <a:gd name="connsiteY1184" fmla="*/ 3276602 h 6858001"/>
              <a:gd name="connsiteX1185" fmla="*/ 7106281 w 7466013"/>
              <a:gd name="connsiteY1185" fmla="*/ 3276602 h 6858001"/>
              <a:gd name="connsiteX1186" fmla="*/ 7077693 w 7466013"/>
              <a:gd name="connsiteY1186" fmla="*/ 3276602 h 6858001"/>
              <a:gd name="connsiteX1187" fmla="*/ 7053075 w 7466013"/>
              <a:gd name="connsiteY1187" fmla="*/ 3274220 h 6858001"/>
              <a:gd name="connsiteX1188" fmla="*/ 7028457 w 7466013"/>
              <a:gd name="connsiteY1188" fmla="*/ 3268664 h 6858001"/>
              <a:gd name="connsiteX1189" fmla="*/ 7007811 w 7466013"/>
              <a:gd name="connsiteY1189" fmla="*/ 3262314 h 6858001"/>
              <a:gd name="connsiteX1190" fmla="*/ 6987957 w 7466013"/>
              <a:gd name="connsiteY1190" fmla="*/ 3254377 h 6858001"/>
              <a:gd name="connsiteX1191" fmla="*/ 6968899 w 7466013"/>
              <a:gd name="connsiteY1191" fmla="*/ 3244852 h 6858001"/>
              <a:gd name="connsiteX1192" fmla="*/ 6953017 w 7466013"/>
              <a:gd name="connsiteY1192" fmla="*/ 3232946 h 6858001"/>
              <a:gd name="connsiteX1193" fmla="*/ 6938723 w 7466013"/>
              <a:gd name="connsiteY1193" fmla="*/ 3218658 h 6858001"/>
              <a:gd name="connsiteX1194" fmla="*/ 6926811 w 7466013"/>
              <a:gd name="connsiteY1194" fmla="*/ 3203577 h 6858001"/>
              <a:gd name="connsiteX1195" fmla="*/ 6914901 w 7466013"/>
              <a:gd name="connsiteY1195" fmla="*/ 3187702 h 6858001"/>
              <a:gd name="connsiteX1196" fmla="*/ 6905369 w 7466013"/>
              <a:gd name="connsiteY1196" fmla="*/ 3169445 h 6858001"/>
              <a:gd name="connsiteX1197" fmla="*/ 6898223 w 7466013"/>
              <a:gd name="connsiteY1197" fmla="*/ 3150396 h 6858001"/>
              <a:gd name="connsiteX1198" fmla="*/ 6891869 w 7466013"/>
              <a:gd name="connsiteY1198" fmla="*/ 3130552 h 6858001"/>
              <a:gd name="connsiteX1199" fmla="*/ 6887901 w 7466013"/>
              <a:gd name="connsiteY1199" fmla="*/ 3110707 h 6858001"/>
              <a:gd name="connsiteX1200" fmla="*/ 6885517 w 7466013"/>
              <a:gd name="connsiteY1200" fmla="*/ 3088483 h 6858001"/>
              <a:gd name="connsiteX1201" fmla="*/ 6883929 w 7466013"/>
              <a:gd name="connsiteY1201" fmla="*/ 3065465 h 6858001"/>
              <a:gd name="connsiteX1202" fmla="*/ 6883929 w 7466013"/>
              <a:gd name="connsiteY1202" fmla="*/ 2215358 h 6858001"/>
              <a:gd name="connsiteX1203" fmla="*/ 6883929 w 7466013"/>
              <a:gd name="connsiteY1203" fmla="*/ 2178052 h 6858001"/>
              <a:gd name="connsiteX1204" fmla="*/ 6879959 w 7466013"/>
              <a:gd name="connsiteY1204" fmla="*/ 2143921 h 6858001"/>
              <a:gd name="connsiteX1205" fmla="*/ 6875989 w 7466013"/>
              <a:gd name="connsiteY1205" fmla="*/ 2110583 h 6858001"/>
              <a:gd name="connsiteX1206" fmla="*/ 6869635 w 7466013"/>
              <a:gd name="connsiteY1206" fmla="*/ 2080421 h 6858001"/>
              <a:gd name="connsiteX1207" fmla="*/ 6860105 w 7466013"/>
              <a:gd name="connsiteY1207" fmla="*/ 2051846 h 6858001"/>
              <a:gd name="connsiteX1208" fmla="*/ 6849783 w 7466013"/>
              <a:gd name="connsiteY1208" fmla="*/ 2025652 h 6858001"/>
              <a:gd name="connsiteX1209" fmla="*/ 6836283 w 7466013"/>
              <a:gd name="connsiteY1209" fmla="*/ 2001839 h 6858001"/>
              <a:gd name="connsiteX1210" fmla="*/ 6821195 w 7466013"/>
              <a:gd name="connsiteY1210" fmla="*/ 1978820 h 6858001"/>
              <a:gd name="connsiteX1211" fmla="*/ 6813253 w 7466013"/>
              <a:gd name="connsiteY1211" fmla="*/ 1968502 h 6858001"/>
              <a:gd name="connsiteX1212" fmla="*/ 6804517 w 7466013"/>
              <a:gd name="connsiteY1212" fmla="*/ 1958977 h 6858001"/>
              <a:gd name="connsiteX1213" fmla="*/ 6794989 w 7466013"/>
              <a:gd name="connsiteY1213" fmla="*/ 1950246 h 6858001"/>
              <a:gd name="connsiteX1214" fmla="*/ 6785461 w 7466013"/>
              <a:gd name="connsiteY1214" fmla="*/ 1942307 h 6858001"/>
              <a:gd name="connsiteX1215" fmla="*/ 6775137 w 7466013"/>
              <a:gd name="connsiteY1215" fmla="*/ 1934371 h 6858001"/>
              <a:gd name="connsiteX1216" fmla="*/ 6764017 w 7466013"/>
              <a:gd name="connsiteY1216" fmla="*/ 1927227 h 6858001"/>
              <a:gd name="connsiteX1217" fmla="*/ 6752107 w 7466013"/>
              <a:gd name="connsiteY1217" fmla="*/ 1920877 h 6858001"/>
              <a:gd name="connsiteX1218" fmla="*/ 6739401 w 7466013"/>
              <a:gd name="connsiteY1218" fmla="*/ 1915320 h 6858001"/>
              <a:gd name="connsiteX1219" fmla="*/ 6727489 w 7466013"/>
              <a:gd name="connsiteY1219" fmla="*/ 1909764 h 6858001"/>
              <a:gd name="connsiteX1220" fmla="*/ 6713989 w 7466013"/>
              <a:gd name="connsiteY1220" fmla="*/ 1905795 h 6858001"/>
              <a:gd name="connsiteX1221" fmla="*/ 6684607 w 7466013"/>
              <a:gd name="connsiteY1221" fmla="*/ 1899446 h 6858001"/>
              <a:gd name="connsiteX1222" fmla="*/ 6654431 w 7466013"/>
              <a:gd name="connsiteY1222" fmla="*/ 1895477 h 6858001"/>
              <a:gd name="connsiteX1223" fmla="*/ 6619489 w 7466013"/>
              <a:gd name="connsiteY1223" fmla="*/ 1893889 h 6858001"/>
              <a:gd name="connsiteX1224" fmla="*/ 6351081 w 7466013"/>
              <a:gd name="connsiteY1224" fmla="*/ 1893889 h 6858001"/>
              <a:gd name="connsiteX1225" fmla="*/ 6337581 w 7466013"/>
              <a:gd name="connsiteY1225" fmla="*/ 1895477 h 6858001"/>
              <a:gd name="connsiteX1226" fmla="*/ 6325669 w 7466013"/>
              <a:gd name="connsiteY1226" fmla="*/ 1897858 h 6858001"/>
              <a:gd name="connsiteX1227" fmla="*/ 6316933 w 7466013"/>
              <a:gd name="connsiteY1227" fmla="*/ 1903414 h 6858001"/>
              <a:gd name="connsiteX1228" fmla="*/ 6308197 w 7466013"/>
              <a:gd name="connsiteY1228" fmla="*/ 1909764 h 6858001"/>
              <a:gd name="connsiteX1229" fmla="*/ 6301845 w 7466013"/>
              <a:gd name="connsiteY1229" fmla="*/ 1917702 h 6858001"/>
              <a:gd name="connsiteX1230" fmla="*/ 6297875 w 7466013"/>
              <a:gd name="connsiteY1230" fmla="*/ 1928815 h 6858001"/>
              <a:gd name="connsiteX1231" fmla="*/ 6295493 w 7466013"/>
              <a:gd name="connsiteY1231" fmla="*/ 1940721 h 6858001"/>
              <a:gd name="connsiteX1232" fmla="*/ 6295493 w 7466013"/>
              <a:gd name="connsiteY1232" fmla="*/ 1955008 h 6858001"/>
              <a:gd name="connsiteX1233" fmla="*/ 6295493 w 7466013"/>
              <a:gd name="connsiteY1233" fmla="*/ 2861471 h 6858001"/>
              <a:gd name="connsiteX1234" fmla="*/ 6295493 w 7466013"/>
              <a:gd name="connsiteY1234" fmla="*/ 2881315 h 6858001"/>
              <a:gd name="connsiteX1235" fmla="*/ 6297875 w 7466013"/>
              <a:gd name="connsiteY1235" fmla="*/ 2897983 h 6858001"/>
              <a:gd name="connsiteX1236" fmla="*/ 6301845 w 7466013"/>
              <a:gd name="connsiteY1236" fmla="*/ 2911477 h 6858001"/>
              <a:gd name="connsiteX1237" fmla="*/ 6307405 w 7466013"/>
              <a:gd name="connsiteY1237" fmla="*/ 2922590 h 6858001"/>
              <a:gd name="connsiteX1238" fmla="*/ 6321697 w 7466013"/>
              <a:gd name="connsiteY1238" fmla="*/ 2939258 h 6858001"/>
              <a:gd name="connsiteX1239" fmla="*/ 6337581 w 7466013"/>
              <a:gd name="connsiteY1239" fmla="*/ 2956721 h 6858001"/>
              <a:gd name="connsiteX1240" fmla="*/ 6355051 w 7466013"/>
              <a:gd name="connsiteY1240" fmla="*/ 2971008 h 6858001"/>
              <a:gd name="connsiteX1241" fmla="*/ 6372521 w 7466013"/>
              <a:gd name="connsiteY1241" fmla="*/ 2988471 h 6858001"/>
              <a:gd name="connsiteX1242" fmla="*/ 6389993 w 7466013"/>
              <a:gd name="connsiteY1242" fmla="*/ 3007521 h 6858001"/>
              <a:gd name="connsiteX1243" fmla="*/ 6406669 w 7466013"/>
              <a:gd name="connsiteY1243" fmla="*/ 3029746 h 6858001"/>
              <a:gd name="connsiteX1244" fmla="*/ 6414609 w 7466013"/>
              <a:gd name="connsiteY1244" fmla="*/ 3043239 h 6858001"/>
              <a:gd name="connsiteX1245" fmla="*/ 6422549 w 7466013"/>
              <a:gd name="connsiteY1245" fmla="*/ 3056732 h 6858001"/>
              <a:gd name="connsiteX1246" fmla="*/ 6428109 w 7466013"/>
              <a:gd name="connsiteY1246" fmla="*/ 3069433 h 6858001"/>
              <a:gd name="connsiteX1247" fmla="*/ 6433669 w 7466013"/>
              <a:gd name="connsiteY1247" fmla="*/ 3084515 h 6858001"/>
              <a:gd name="connsiteX1248" fmla="*/ 6437639 w 7466013"/>
              <a:gd name="connsiteY1248" fmla="*/ 3100389 h 6858001"/>
              <a:gd name="connsiteX1249" fmla="*/ 6440021 w 7466013"/>
              <a:gd name="connsiteY1249" fmla="*/ 3116265 h 6858001"/>
              <a:gd name="connsiteX1250" fmla="*/ 6441609 w 7466013"/>
              <a:gd name="connsiteY1250" fmla="*/ 3133727 h 6858001"/>
              <a:gd name="connsiteX1251" fmla="*/ 6441609 w 7466013"/>
              <a:gd name="connsiteY1251" fmla="*/ 3151983 h 6858001"/>
              <a:gd name="connsiteX1252" fmla="*/ 6441609 w 7466013"/>
              <a:gd name="connsiteY1252" fmla="*/ 3276602 h 6858001"/>
              <a:gd name="connsiteX1253" fmla="*/ 5722937 w 7466013"/>
              <a:gd name="connsiteY1253" fmla="*/ 3276602 h 6858001"/>
              <a:gd name="connsiteX1254" fmla="*/ 5722937 w 7466013"/>
              <a:gd name="connsiteY1254" fmla="*/ 3151983 h 6858001"/>
              <a:gd name="connsiteX1255" fmla="*/ 5722937 w 7466013"/>
              <a:gd name="connsiteY1255" fmla="*/ 3133727 h 6858001"/>
              <a:gd name="connsiteX1256" fmla="*/ 5723733 w 7466013"/>
              <a:gd name="connsiteY1256" fmla="*/ 3116265 h 6858001"/>
              <a:gd name="connsiteX1257" fmla="*/ 5726909 w 7466013"/>
              <a:gd name="connsiteY1257" fmla="*/ 3100389 h 6858001"/>
              <a:gd name="connsiteX1258" fmla="*/ 5730879 w 7466013"/>
              <a:gd name="connsiteY1258" fmla="*/ 3084515 h 6858001"/>
              <a:gd name="connsiteX1259" fmla="*/ 5735645 w 7466013"/>
              <a:gd name="connsiteY1259" fmla="*/ 3069433 h 6858001"/>
              <a:gd name="connsiteX1260" fmla="*/ 5741201 w 7466013"/>
              <a:gd name="connsiteY1260" fmla="*/ 3056732 h 6858001"/>
              <a:gd name="connsiteX1261" fmla="*/ 5749143 w 7466013"/>
              <a:gd name="connsiteY1261" fmla="*/ 3043239 h 6858001"/>
              <a:gd name="connsiteX1262" fmla="*/ 5757085 w 7466013"/>
              <a:gd name="connsiteY1262" fmla="*/ 3029746 h 6858001"/>
              <a:gd name="connsiteX1263" fmla="*/ 5774555 w 7466013"/>
              <a:gd name="connsiteY1263" fmla="*/ 3007521 h 6858001"/>
              <a:gd name="connsiteX1264" fmla="*/ 5792025 w 7466013"/>
              <a:gd name="connsiteY1264" fmla="*/ 2988471 h 6858001"/>
              <a:gd name="connsiteX1265" fmla="*/ 5808701 w 7466013"/>
              <a:gd name="connsiteY1265" fmla="*/ 2971008 h 6858001"/>
              <a:gd name="connsiteX1266" fmla="*/ 5826173 w 7466013"/>
              <a:gd name="connsiteY1266" fmla="*/ 2956721 h 6858001"/>
              <a:gd name="connsiteX1267" fmla="*/ 5842055 w 7466013"/>
              <a:gd name="connsiteY1267" fmla="*/ 2939258 h 6858001"/>
              <a:gd name="connsiteX1268" fmla="*/ 5857143 w 7466013"/>
              <a:gd name="connsiteY1268" fmla="*/ 2922590 h 6858001"/>
              <a:gd name="connsiteX1269" fmla="*/ 5861909 w 7466013"/>
              <a:gd name="connsiteY1269" fmla="*/ 2911477 h 6858001"/>
              <a:gd name="connsiteX1270" fmla="*/ 5865877 w 7466013"/>
              <a:gd name="connsiteY1270" fmla="*/ 2897983 h 6858001"/>
              <a:gd name="connsiteX1271" fmla="*/ 5869055 w 7466013"/>
              <a:gd name="connsiteY1271" fmla="*/ 2881315 h 6858001"/>
              <a:gd name="connsiteX1272" fmla="*/ 5869849 w 7466013"/>
              <a:gd name="connsiteY1272" fmla="*/ 2861471 h 6858001"/>
              <a:gd name="connsiteX1273" fmla="*/ 5869849 w 7466013"/>
              <a:gd name="connsiteY1273" fmla="*/ 450058 h 6858001"/>
              <a:gd name="connsiteX1274" fmla="*/ 5869055 w 7466013"/>
              <a:gd name="connsiteY1274" fmla="*/ 434183 h 6858001"/>
              <a:gd name="connsiteX1275" fmla="*/ 5865877 w 7466013"/>
              <a:gd name="connsiteY1275" fmla="*/ 419896 h 6858001"/>
              <a:gd name="connsiteX1276" fmla="*/ 5861909 w 7466013"/>
              <a:gd name="connsiteY1276" fmla="*/ 407989 h 6858001"/>
              <a:gd name="connsiteX1277" fmla="*/ 5857143 w 7466013"/>
              <a:gd name="connsiteY1277" fmla="*/ 396877 h 6858001"/>
              <a:gd name="connsiteX1278" fmla="*/ 5849997 w 7466013"/>
              <a:gd name="connsiteY1278" fmla="*/ 388146 h 6858001"/>
              <a:gd name="connsiteX1279" fmla="*/ 5842055 w 7466013"/>
              <a:gd name="connsiteY1279" fmla="*/ 380208 h 6858001"/>
              <a:gd name="connsiteX1280" fmla="*/ 5834113 w 7466013"/>
              <a:gd name="connsiteY1280" fmla="*/ 373064 h 6858001"/>
              <a:gd name="connsiteX1281" fmla="*/ 5826173 w 7466013"/>
              <a:gd name="connsiteY1281" fmla="*/ 368302 h 6858001"/>
              <a:gd name="connsiteX1282" fmla="*/ 5808701 w 7466013"/>
              <a:gd name="connsiteY1282" fmla="*/ 355602 h 6858001"/>
              <a:gd name="connsiteX1283" fmla="*/ 5792025 w 7466013"/>
              <a:gd name="connsiteY1283" fmla="*/ 339727 h 6858001"/>
              <a:gd name="connsiteX1284" fmla="*/ 5775349 w 7466013"/>
              <a:gd name="connsiteY1284" fmla="*/ 321471 h 6858001"/>
              <a:gd name="connsiteX1285" fmla="*/ 5758673 w 7466013"/>
              <a:gd name="connsiteY1285" fmla="*/ 299246 h 6858001"/>
              <a:gd name="connsiteX1286" fmla="*/ 5751525 w 7466013"/>
              <a:gd name="connsiteY1286" fmla="*/ 286546 h 6858001"/>
              <a:gd name="connsiteX1287" fmla="*/ 5745173 w 7466013"/>
              <a:gd name="connsiteY1287" fmla="*/ 272258 h 6858001"/>
              <a:gd name="connsiteX1288" fmla="*/ 5739613 w 7466013"/>
              <a:gd name="connsiteY1288" fmla="*/ 257971 h 6858001"/>
              <a:gd name="connsiteX1289" fmla="*/ 5734849 w 7466013"/>
              <a:gd name="connsiteY1289" fmla="*/ 240508 h 6858001"/>
              <a:gd name="connsiteX1290" fmla="*/ 5730879 w 7466013"/>
              <a:gd name="connsiteY1290" fmla="*/ 223046 h 6858001"/>
              <a:gd name="connsiteX1291" fmla="*/ 5727701 w 7466013"/>
              <a:gd name="connsiteY1291" fmla="*/ 203202 h 6858001"/>
              <a:gd name="connsiteX1292" fmla="*/ 5726909 w 7466013"/>
              <a:gd name="connsiteY1292" fmla="*/ 181771 h 6858001"/>
              <a:gd name="connsiteX1293" fmla="*/ 5726909 w 7466013"/>
              <a:gd name="connsiteY1293" fmla="*/ 160339 h 6858001"/>
              <a:gd name="connsiteX1294" fmla="*/ 3759201 w 7466013"/>
              <a:gd name="connsiteY1294" fmla="*/ 34925 h 6858001"/>
              <a:gd name="connsiteX1295" fmla="*/ 4496125 w 7466013"/>
              <a:gd name="connsiteY1295" fmla="*/ 34925 h 6858001"/>
              <a:gd name="connsiteX1296" fmla="*/ 4496125 w 7466013"/>
              <a:gd name="connsiteY1296" fmla="*/ 165101 h 6858001"/>
              <a:gd name="connsiteX1297" fmla="*/ 4496125 w 7466013"/>
              <a:gd name="connsiteY1297" fmla="*/ 183357 h 6858001"/>
              <a:gd name="connsiteX1298" fmla="*/ 4493743 w 7466013"/>
              <a:gd name="connsiteY1298" fmla="*/ 199232 h 6858001"/>
              <a:gd name="connsiteX1299" fmla="*/ 4491361 w 7466013"/>
              <a:gd name="connsiteY1299" fmla="*/ 216694 h 6858001"/>
              <a:gd name="connsiteX1300" fmla="*/ 4485801 w 7466013"/>
              <a:gd name="connsiteY1300" fmla="*/ 232569 h 6858001"/>
              <a:gd name="connsiteX1301" fmla="*/ 4480243 w 7466013"/>
              <a:gd name="connsiteY1301" fmla="*/ 246857 h 6858001"/>
              <a:gd name="connsiteX1302" fmla="*/ 4473891 w 7466013"/>
              <a:gd name="connsiteY1302" fmla="*/ 260351 h 6858001"/>
              <a:gd name="connsiteX1303" fmla="*/ 4464361 w 7466013"/>
              <a:gd name="connsiteY1303" fmla="*/ 273844 h 6858001"/>
              <a:gd name="connsiteX1304" fmla="*/ 4454831 w 7466013"/>
              <a:gd name="connsiteY1304" fmla="*/ 285751 h 6858001"/>
              <a:gd name="connsiteX1305" fmla="*/ 4434979 w 7466013"/>
              <a:gd name="connsiteY1305" fmla="*/ 307976 h 6858001"/>
              <a:gd name="connsiteX1306" fmla="*/ 4415127 w 7466013"/>
              <a:gd name="connsiteY1306" fmla="*/ 327819 h 6858001"/>
              <a:gd name="connsiteX1307" fmla="*/ 4396863 w 7466013"/>
              <a:gd name="connsiteY1307" fmla="*/ 345282 h 6858001"/>
              <a:gd name="connsiteX1308" fmla="*/ 4379393 w 7466013"/>
              <a:gd name="connsiteY1308" fmla="*/ 360363 h 6858001"/>
              <a:gd name="connsiteX1309" fmla="*/ 4369069 w 7466013"/>
              <a:gd name="connsiteY1309" fmla="*/ 366713 h 6858001"/>
              <a:gd name="connsiteX1310" fmla="*/ 4361127 w 7466013"/>
              <a:gd name="connsiteY1310" fmla="*/ 373063 h 6858001"/>
              <a:gd name="connsiteX1311" fmla="*/ 4353187 w 7466013"/>
              <a:gd name="connsiteY1311" fmla="*/ 381001 h 6858001"/>
              <a:gd name="connsiteX1312" fmla="*/ 4346041 w 7466013"/>
              <a:gd name="connsiteY1312" fmla="*/ 390526 h 6858001"/>
              <a:gd name="connsiteX1313" fmla="*/ 4342069 w 7466013"/>
              <a:gd name="connsiteY1313" fmla="*/ 400050 h 6858001"/>
              <a:gd name="connsiteX1314" fmla="*/ 4338099 w 7466013"/>
              <a:gd name="connsiteY1314" fmla="*/ 414338 h 6858001"/>
              <a:gd name="connsiteX1315" fmla="*/ 4337305 w 7466013"/>
              <a:gd name="connsiteY1315" fmla="*/ 430213 h 6858001"/>
              <a:gd name="connsiteX1316" fmla="*/ 4335717 w 7466013"/>
              <a:gd name="connsiteY1316" fmla="*/ 450057 h 6858001"/>
              <a:gd name="connsiteX1317" fmla="*/ 4335717 w 7466013"/>
              <a:gd name="connsiteY1317" fmla="*/ 2617789 h 6858001"/>
              <a:gd name="connsiteX1318" fmla="*/ 4337305 w 7466013"/>
              <a:gd name="connsiteY1318" fmla="*/ 2639220 h 6858001"/>
              <a:gd name="connsiteX1319" fmla="*/ 4338099 w 7466013"/>
              <a:gd name="connsiteY1319" fmla="*/ 2659064 h 6858001"/>
              <a:gd name="connsiteX1320" fmla="*/ 4339687 w 7466013"/>
              <a:gd name="connsiteY1320" fmla="*/ 2678908 h 6858001"/>
              <a:gd name="connsiteX1321" fmla="*/ 4342069 w 7466013"/>
              <a:gd name="connsiteY1321" fmla="*/ 2697957 h 6858001"/>
              <a:gd name="connsiteX1322" fmla="*/ 4346041 w 7466013"/>
              <a:gd name="connsiteY1322" fmla="*/ 2715420 h 6858001"/>
              <a:gd name="connsiteX1323" fmla="*/ 4351599 w 7466013"/>
              <a:gd name="connsiteY1323" fmla="*/ 2732088 h 6858001"/>
              <a:gd name="connsiteX1324" fmla="*/ 4357157 w 7466013"/>
              <a:gd name="connsiteY1324" fmla="*/ 2749551 h 6858001"/>
              <a:gd name="connsiteX1325" fmla="*/ 4361921 w 7466013"/>
              <a:gd name="connsiteY1325" fmla="*/ 2765426 h 6858001"/>
              <a:gd name="connsiteX1326" fmla="*/ 4369863 w 7466013"/>
              <a:gd name="connsiteY1326" fmla="*/ 2780507 h 6858001"/>
              <a:gd name="connsiteX1327" fmla="*/ 4377805 w 7466013"/>
              <a:gd name="connsiteY1327" fmla="*/ 2794795 h 6858001"/>
              <a:gd name="connsiteX1328" fmla="*/ 4385745 w 7466013"/>
              <a:gd name="connsiteY1328" fmla="*/ 2809083 h 6858001"/>
              <a:gd name="connsiteX1329" fmla="*/ 4395275 w 7466013"/>
              <a:gd name="connsiteY1329" fmla="*/ 2822576 h 6858001"/>
              <a:gd name="connsiteX1330" fmla="*/ 4406391 w 7466013"/>
              <a:gd name="connsiteY1330" fmla="*/ 2834482 h 6858001"/>
              <a:gd name="connsiteX1331" fmla="*/ 4418303 w 7466013"/>
              <a:gd name="connsiteY1331" fmla="*/ 2846388 h 6858001"/>
              <a:gd name="connsiteX1332" fmla="*/ 4430215 w 7466013"/>
              <a:gd name="connsiteY1332" fmla="*/ 2857501 h 6858001"/>
              <a:gd name="connsiteX1333" fmla="*/ 4442127 w 7466013"/>
              <a:gd name="connsiteY1333" fmla="*/ 2867820 h 6858001"/>
              <a:gd name="connsiteX1334" fmla="*/ 4468331 w 7466013"/>
              <a:gd name="connsiteY1334" fmla="*/ 2886076 h 6858001"/>
              <a:gd name="connsiteX1335" fmla="*/ 4496125 w 7466013"/>
              <a:gd name="connsiteY1335" fmla="*/ 2901951 h 6858001"/>
              <a:gd name="connsiteX1336" fmla="*/ 4523919 w 7466013"/>
              <a:gd name="connsiteY1336" fmla="*/ 2917033 h 6858001"/>
              <a:gd name="connsiteX1337" fmla="*/ 4552507 w 7466013"/>
              <a:gd name="connsiteY1337" fmla="*/ 2927351 h 6858001"/>
              <a:gd name="connsiteX1338" fmla="*/ 4581093 w 7466013"/>
              <a:gd name="connsiteY1338" fmla="*/ 2936876 h 6858001"/>
              <a:gd name="connsiteX1339" fmla="*/ 4610475 w 7466013"/>
              <a:gd name="connsiteY1339" fmla="*/ 2943227 h 6858001"/>
              <a:gd name="connsiteX1340" fmla="*/ 4639857 w 7466013"/>
              <a:gd name="connsiteY1340" fmla="*/ 2946402 h 6858001"/>
              <a:gd name="connsiteX1341" fmla="*/ 4670827 w 7466013"/>
              <a:gd name="connsiteY1341" fmla="*/ 2947195 h 6858001"/>
              <a:gd name="connsiteX1342" fmla="*/ 4698621 w 7466013"/>
              <a:gd name="connsiteY1342" fmla="*/ 2946402 h 6858001"/>
              <a:gd name="connsiteX1343" fmla="*/ 4728003 w 7466013"/>
              <a:gd name="connsiteY1343" fmla="*/ 2943227 h 6858001"/>
              <a:gd name="connsiteX1344" fmla="*/ 4755795 w 7466013"/>
              <a:gd name="connsiteY1344" fmla="*/ 2936876 h 6858001"/>
              <a:gd name="connsiteX1345" fmla="*/ 4783589 w 7466013"/>
              <a:gd name="connsiteY1345" fmla="*/ 2927351 h 6858001"/>
              <a:gd name="connsiteX1346" fmla="*/ 4811383 w 7466013"/>
              <a:gd name="connsiteY1346" fmla="*/ 2917033 h 6858001"/>
              <a:gd name="connsiteX1347" fmla="*/ 4837589 w 7466013"/>
              <a:gd name="connsiteY1347" fmla="*/ 2901951 h 6858001"/>
              <a:gd name="connsiteX1348" fmla="*/ 4864587 w 7466013"/>
              <a:gd name="connsiteY1348" fmla="*/ 2886076 h 6858001"/>
              <a:gd name="connsiteX1349" fmla="*/ 4890793 w 7466013"/>
              <a:gd name="connsiteY1349" fmla="*/ 2867820 h 6858001"/>
              <a:gd name="connsiteX1350" fmla="*/ 4904293 w 7466013"/>
              <a:gd name="connsiteY1350" fmla="*/ 2857501 h 6858001"/>
              <a:gd name="connsiteX1351" fmla="*/ 4914615 w 7466013"/>
              <a:gd name="connsiteY1351" fmla="*/ 2846388 h 6858001"/>
              <a:gd name="connsiteX1352" fmla="*/ 4927321 w 7466013"/>
              <a:gd name="connsiteY1352" fmla="*/ 2834482 h 6858001"/>
              <a:gd name="connsiteX1353" fmla="*/ 4936057 w 7466013"/>
              <a:gd name="connsiteY1353" fmla="*/ 2822576 h 6858001"/>
              <a:gd name="connsiteX1354" fmla="*/ 4945585 w 7466013"/>
              <a:gd name="connsiteY1354" fmla="*/ 2809083 h 6858001"/>
              <a:gd name="connsiteX1355" fmla="*/ 4955115 w 7466013"/>
              <a:gd name="connsiteY1355" fmla="*/ 2794795 h 6858001"/>
              <a:gd name="connsiteX1356" fmla="*/ 4963055 w 7466013"/>
              <a:gd name="connsiteY1356" fmla="*/ 2780507 h 6858001"/>
              <a:gd name="connsiteX1357" fmla="*/ 4969409 w 7466013"/>
              <a:gd name="connsiteY1357" fmla="*/ 2765426 h 6858001"/>
              <a:gd name="connsiteX1358" fmla="*/ 4974967 w 7466013"/>
              <a:gd name="connsiteY1358" fmla="*/ 2749551 h 6858001"/>
              <a:gd name="connsiteX1359" fmla="*/ 4979731 w 7466013"/>
              <a:gd name="connsiteY1359" fmla="*/ 2732088 h 6858001"/>
              <a:gd name="connsiteX1360" fmla="*/ 4985291 w 7466013"/>
              <a:gd name="connsiteY1360" fmla="*/ 2715420 h 6858001"/>
              <a:gd name="connsiteX1361" fmla="*/ 4989261 w 7466013"/>
              <a:gd name="connsiteY1361" fmla="*/ 2697957 h 6858001"/>
              <a:gd name="connsiteX1362" fmla="*/ 4992437 w 7466013"/>
              <a:gd name="connsiteY1362" fmla="*/ 2678908 h 6858001"/>
              <a:gd name="connsiteX1363" fmla="*/ 4993231 w 7466013"/>
              <a:gd name="connsiteY1363" fmla="*/ 2659064 h 6858001"/>
              <a:gd name="connsiteX1364" fmla="*/ 4994819 w 7466013"/>
              <a:gd name="connsiteY1364" fmla="*/ 2639220 h 6858001"/>
              <a:gd name="connsiteX1365" fmla="*/ 4994819 w 7466013"/>
              <a:gd name="connsiteY1365" fmla="*/ 2617789 h 6858001"/>
              <a:gd name="connsiteX1366" fmla="*/ 4994819 w 7466013"/>
              <a:gd name="connsiteY1366" fmla="*/ 455613 h 6858001"/>
              <a:gd name="connsiteX1367" fmla="*/ 4994819 w 7466013"/>
              <a:gd name="connsiteY1367" fmla="*/ 450057 h 6858001"/>
              <a:gd name="connsiteX1368" fmla="*/ 4994819 w 7466013"/>
              <a:gd name="connsiteY1368" fmla="*/ 438151 h 6858001"/>
              <a:gd name="connsiteX1369" fmla="*/ 4994819 w 7466013"/>
              <a:gd name="connsiteY1369" fmla="*/ 420688 h 6858001"/>
              <a:gd name="connsiteX1370" fmla="*/ 4992437 w 7466013"/>
              <a:gd name="connsiteY1370" fmla="*/ 407988 h 6858001"/>
              <a:gd name="connsiteX1371" fmla="*/ 4987673 w 7466013"/>
              <a:gd name="connsiteY1371" fmla="*/ 396875 h 6858001"/>
              <a:gd name="connsiteX1372" fmla="*/ 4982909 w 7466013"/>
              <a:gd name="connsiteY1372" fmla="*/ 388144 h 6858001"/>
              <a:gd name="connsiteX1373" fmla="*/ 4967821 w 7466013"/>
              <a:gd name="connsiteY1373" fmla="*/ 373063 h 6858001"/>
              <a:gd name="connsiteX1374" fmla="*/ 4951939 w 7466013"/>
              <a:gd name="connsiteY1374" fmla="*/ 360363 h 6858001"/>
              <a:gd name="connsiteX1375" fmla="*/ 4935263 w 7466013"/>
              <a:gd name="connsiteY1375" fmla="*/ 345282 h 6858001"/>
              <a:gd name="connsiteX1376" fmla="*/ 4917793 w 7466013"/>
              <a:gd name="connsiteY1376" fmla="*/ 327819 h 6858001"/>
              <a:gd name="connsiteX1377" fmla="*/ 4900321 w 7466013"/>
              <a:gd name="connsiteY1377" fmla="*/ 307976 h 6858001"/>
              <a:gd name="connsiteX1378" fmla="*/ 4882851 w 7466013"/>
              <a:gd name="connsiteY1378" fmla="*/ 285751 h 6858001"/>
              <a:gd name="connsiteX1379" fmla="*/ 4874117 w 7466013"/>
              <a:gd name="connsiteY1379" fmla="*/ 273844 h 6858001"/>
              <a:gd name="connsiteX1380" fmla="*/ 4866969 w 7466013"/>
              <a:gd name="connsiteY1380" fmla="*/ 260351 h 6858001"/>
              <a:gd name="connsiteX1381" fmla="*/ 4862205 w 7466013"/>
              <a:gd name="connsiteY1381" fmla="*/ 246857 h 6858001"/>
              <a:gd name="connsiteX1382" fmla="*/ 4856647 w 7466013"/>
              <a:gd name="connsiteY1382" fmla="*/ 232569 h 6858001"/>
              <a:gd name="connsiteX1383" fmla="*/ 4852675 w 7466013"/>
              <a:gd name="connsiteY1383" fmla="*/ 216694 h 6858001"/>
              <a:gd name="connsiteX1384" fmla="*/ 4849499 w 7466013"/>
              <a:gd name="connsiteY1384" fmla="*/ 199232 h 6858001"/>
              <a:gd name="connsiteX1385" fmla="*/ 4848705 w 7466013"/>
              <a:gd name="connsiteY1385" fmla="*/ 183357 h 6858001"/>
              <a:gd name="connsiteX1386" fmla="*/ 4847117 w 7466013"/>
              <a:gd name="connsiteY1386" fmla="*/ 165101 h 6858001"/>
              <a:gd name="connsiteX1387" fmla="*/ 4847117 w 7466013"/>
              <a:gd name="connsiteY1387" fmla="*/ 34925 h 6858001"/>
              <a:gd name="connsiteX1388" fmla="*/ 5559425 w 7466013"/>
              <a:gd name="connsiteY1388" fmla="*/ 34925 h 6858001"/>
              <a:gd name="connsiteX1389" fmla="*/ 5559425 w 7466013"/>
              <a:gd name="connsiteY1389" fmla="*/ 165101 h 6858001"/>
              <a:gd name="connsiteX1390" fmla="*/ 5557837 w 7466013"/>
              <a:gd name="connsiteY1390" fmla="*/ 183357 h 6858001"/>
              <a:gd name="connsiteX1391" fmla="*/ 5557043 w 7466013"/>
              <a:gd name="connsiteY1391" fmla="*/ 199232 h 6858001"/>
              <a:gd name="connsiteX1392" fmla="*/ 5555455 w 7466013"/>
              <a:gd name="connsiteY1392" fmla="*/ 216694 h 6858001"/>
              <a:gd name="connsiteX1393" fmla="*/ 5551485 w 7466013"/>
              <a:gd name="connsiteY1393" fmla="*/ 232569 h 6858001"/>
              <a:gd name="connsiteX1394" fmla="*/ 5547513 w 7466013"/>
              <a:gd name="connsiteY1394" fmla="*/ 246857 h 6858001"/>
              <a:gd name="connsiteX1395" fmla="*/ 5543543 w 7466013"/>
              <a:gd name="connsiteY1395" fmla="*/ 260351 h 6858001"/>
              <a:gd name="connsiteX1396" fmla="*/ 5537191 w 7466013"/>
              <a:gd name="connsiteY1396" fmla="*/ 273844 h 6858001"/>
              <a:gd name="connsiteX1397" fmla="*/ 5530043 w 7466013"/>
              <a:gd name="connsiteY1397" fmla="*/ 285751 h 6858001"/>
              <a:gd name="connsiteX1398" fmla="*/ 5516543 w 7466013"/>
              <a:gd name="connsiteY1398" fmla="*/ 307976 h 6858001"/>
              <a:gd name="connsiteX1399" fmla="*/ 5500661 w 7466013"/>
              <a:gd name="connsiteY1399" fmla="*/ 327819 h 6858001"/>
              <a:gd name="connsiteX1400" fmla="*/ 5484779 w 7466013"/>
              <a:gd name="connsiteY1400" fmla="*/ 345282 h 6858001"/>
              <a:gd name="connsiteX1401" fmla="*/ 5468103 w 7466013"/>
              <a:gd name="connsiteY1401" fmla="*/ 360363 h 6858001"/>
              <a:gd name="connsiteX1402" fmla="*/ 5452221 w 7466013"/>
              <a:gd name="connsiteY1402" fmla="*/ 373063 h 6858001"/>
              <a:gd name="connsiteX1403" fmla="*/ 5445075 w 7466013"/>
              <a:gd name="connsiteY1403" fmla="*/ 380207 h 6858001"/>
              <a:gd name="connsiteX1404" fmla="*/ 5439515 w 7466013"/>
              <a:gd name="connsiteY1404" fmla="*/ 388144 h 6858001"/>
              <a:gd name="connsiteX1405" fmla="*/ 5434751 w 7466013"/>
              <a:gd name="connsiteY1405" fmla="*/ 396875 h 6858001"/>
              <a:gd name="connsiteX1406" fmla="*/ 5430781 w 7466013"/>
              <a:gd name="connsiteY1406" fmla="*/ 407988 h 6858001"/>
              <a:gd name="connsiteX1407" fmla="*/ 5426811 w 7466013"/>
              <a:gd name="connsiteY1407" fmla="*/ 420688 h 6858001"/>
              <a:gd name="connsiteX1408" fmla="*/ 5425223 w 7466013"/>
              <a:gd name="connsiteY1408" fmla="*/ 438151 h 6858001"/>
              <a:gd name="connsiteX1409" fmla="*/ 5425223 w 7466013"/>
              <a:gd name="connsiteY1409" fmla="*/ 446088 h 6858001"/>
              <a:gd name="connsiteX1410" fmla="*/ 5425223 w 7466013"/>
              <a:gd name="connsiteY1410" fmla="*/ 2652714 h 6858001"/>
              <a:gd name="connsiteX1411" fmla="*/ 5423633 w 7466013"/>
              <a:gd name="connsiteY1411" fmla="*/ 2693989 h 6858001"/>
              <a:gd name="connsiteX1412" fmla="*/ 5421251 w 7466013"/>
              <a:gd name="connsiteY1412" fmla="*/ 2733676 h 6858001"/>
              <a:gd name="connsiteX1413" fmla="*/ 5415693 w 7466013"/>
              <a:gd name="connsiteY1413" fmla="*/ 2770983 h 6858001"/>
              <a:gd name="connsiteX1414" fmla="*/ 5410929 w 7466013"/>
              <a:gd name="connsiteY1414" fmla="*/ 2808288 h 6858001"/>
              <a:gd name="connsiteX1415" fmla="*/ 5401399 w 7466013"/>
              <a:gd name="connsiteY1415" fmla="*/ 2842420 h 6858001"/>
              <a:gd name="connsiteX1416" fmla="*/ 5391869 w 7466013"/>
              <a:gd name="connsiteY1416" fmla="*/ 2877344 h 6858001"/>
              <a:gd name="connsiteX1417" fmla="*/ 5379959 w 7466013"/>
              <a:gd name="connsiteY1417" fmla="*/ 2910682 h 6858001"/>
              <a:gd name="connsiteX1418" fmla="*/ 5365665 w 7466013"/>
              <a:gd name="connsiteY1418" fmla="*/ 2940845 h 6858001"/>
              <a:gd name="connsiteX1419" fmla="*/ 5350577 w 7466013"/>
              <a:gd name="connsiteY1419" fmla="*/ 2971007 h 6858001"/>
              <a:gd name="connsiteX1420" fmla="*/ 5333901 w 7466013"/>
              <a:gd name="connsiteY1420" fmla="*/ 3000376 h 6858001"/>
              <a:gd name="connsiteX1421" fmla="*/ 5316431 w 7466013"/>
              <a:gd name="connsiteY1421" fmla="*/ 3028158 h 6858001"/>
              <a:gd name="connsiteX1422" fmla="*/ 5296577 w 7466013"/>
              <a:gd name="connsiteY1422" fmla="*/ 3053557 h 6858001"/>
              <a:gd name="connsiteX1423" fmla="*/ 5276725 w 7466013"/>
              <a:gd name="connsiteY1423" fmla="*/ 3078957 h 6858001"/>
              <a:gd name="connsiteX1424" fmla="*/ 5253697 w 7466013"/>
              <a:gd name="connsiteY1424" fmla="*/ 3102769 h 6858001"/>
              <a:gd name="connsiteX1425" fmla="*/ 5229873 w 7466013"/>
              <a:gd name="connsiteY1425" fmla="*/ 3124201 h 6858001"/>
              <a:gd name="connsiteX1426" fmla="*/ 5206051 w 7466013"/>
              <a:gd name="connsiteY1426" fmla="*/ 3145633 h 6858001"/>
              <a:gd name="connsiteX1427" fmla="*/ 5179051 w 7466013"/>
              <a:gd name="connsiteY1427" fmla="*/ 3163888 h 6858001"/>
              <a:gd name="connsiteX1428" fmla="*/ 5152845 w 7466013"/>
              <a:gd name="connsiteY1428" fmla="*/ 3182939 h 6858001"/>
              <a:gd name="connsiteX1429" fmla="*/ 5123465 w 7466013"/>
              <a:gd name="connsiteY1429" fmla="*/ 3199607 h 6858001"/>
              <a:gd name="connsiteX1430" fmla="*/ 5094083 w 7466013"/>
              <a:gd name="connsiteY1430" fmla="*/ 3215483 h 6858001"/>
              <a:gd name="connsiteX1431" fmla="*/ 5065495 w 7466013"/>
              <a:gd name="connsiteY1431" fmla="*/ 3228976 h 6858001"/>
              <a:gd name="connsiteX1432" fmla="*/ 5032937 w 7466013"/>
              <a:gd name="connsiteY1432" fmla="*/ 3242470 h 6858001"/>
              <a:gd name="connsiteX1433" fmla="*/ 5000379 w 7466013"/>
              <a:gd name="connsiteY1433" fmla="*/ 3254376 h 6858001"/>
              <a:gd name="connsiteX1434" fmla="*/ 4967027 w 7466013"/>
              <a:gd name="connsiteY1434" fmla="*/ 3264695 h 6858001"/>
              <a:gd name="connsiteX1435" fmla="*/ 4932085 w 7466013"/>
              <a:gd name="connsiteY1435" fmla="*/ 3274220 h 6858001"/>
              <a:gd name="connsiteX1436" fmla="*/ 4897939 w 7466013"/>
              <a:gd name="connsiteY1436" fmla="*/ 3280570 h 6858001"/>
              <a:gd name="connsiteX1437" fmla="*/ 4862205 w 7466013"/>
              <a:gd name="connsiteY1437" fmla="*/ 3288507 h 6858001"/>
              <a:gd name="connsiteX1438" fmla="*/ 4824883 w 7466013"/>
              <a:gd name="connsiteY1438" fmla="*/ 3294064 h 6858001"/>
              <a:gd name="connsiteX1439" fmla="*/ 4787559 w 7466013"/>
              <a:gd name="connsiteY1439" fmla="*/ 3298032 h 6858001"/>
              <a:gd name="connsiteX1440" fmla="*/ 4748649 w 7466013"/>
              <a:gd name="connsiteY1440" fmla="*/ 3301207 h 6858001"/>
              <a:gd name="connsiteX1441" fmla="*/ 4710531 w 7466013"/>
              <a:gd name="connsiteY1441" fmla="*/ 3303589 h 6858001"/>
              <a:gd name="connsiteX1442" fmla="*/ 4670827 w 7466013"/>
              <a:gd name="connsiteY1442" fmla="*/ 3303589 h 6858001"/>
              <a:gd name="connsiteX1443" fmla="*/ 4630327 w 7466013"/>
              <a:gd name="connsiteY1443" fmla="*/ 3303589 h 6858001"/>
              <a:gd name="connsiteX1444" fmla="*/ 4590623 w 7466013"/>
              <a:gd name="connsiteY1444" fmla="*/ 3301207 h 6858001"/>
              <a:gd name="connsiteX1445" fmla="*/ 4552507 w 7466013"/>
              <a:gd name="connsiteY1445" fmla="*/ 3298032 h 6858001"/>
              <a:gd name="connsiteX1446" fmla="*/ 4515183 w 7466013"/>
              <a:gd name="connsiteY1446" fmla="*/ 3294064 h 6858001"/>
              <a:gd name="connsiteX1447" fmla="*/ 4477861 w 7466013"/>
              <a:gd name="connsiteY1447" fmla="*/ 3288507 h 6858001"/>
              <a:gd name="connsiteX1448" fmla="*/ 4442127 w 7466013"/>
              <a:gd name="connsiteY1448" fmla="*/ 3280570 h 6858001"/>
              <a:gd name="connsiteX1449" fmla="*/ 4406391 w 7466013"/>
              <a:gd name="connsiteY1449" fmla="*/ 3274220 h 6858001"/>
              <a:gd name="connsiteX1450" fmla="*/ 4369863 w 7466013"/>
              <a:gd name="connsiteY1450" fmla="*/ 3264695 h 6858001"/>
              <a:gd name="connsiteX1451" fmla="*/ 4337305 w 7466013"/>
              <a:gd name="connsiteY1451" fmla="*/ 3254376 h 6858001"/>
              <a:gd name="connsiteX1452" fmla="*/ 4303953 w 7466013"/>
              <a:gd name="connsiteY1452" fmla="*/ 3242470 h 6858001"/>
              <a:gd name="connsiteX1453" fmla="*/ 4272189 w 7466013"/>
              <a:gd name="connsiteY1453" fmla="*/ 3228976 h 6858001"/>
              <a:gd name="connsiteX1454" fmla="*/ 4239631 w 7466013"/>
              <a:gd name="connsiteY1454" fmla="*/ 3215483 h 6858001"/>
              <a:gd name="connsiteX1455" fmla="*/ 4211043 w 7466013"/>
              <a:gd name="connsiteY1455" fmla="*/ 3199607 h 6858001"/>
              <a:gd name="connsiteX1456" fmla="*/ 4181661 w 7466013"/>
              <a:gd name="connsiteY1456" fmla="*/ 3182939 h 6858001"/>
              <a:gd name="connsiteX1457" fmla="*/ 4154661 w 7466013"/>
              <a:gd name="connsiteY1457" fmla="*/ 3163888 h 6858001"/>
              <a:gd name="connsiteX1458" fmla="*/ 4128457 w 7466013"/>
              <a:gd name="connsiteY1458" fmla="*/ 3145633 h 6858001"/>
              <a:gd name="connsiteX1459" fmla="*/ 4103045 w 7466013"/>
              <a:gd name="connsiteY1459" fmla="*/ 3124201 h 6858001"/>
              <a:gd name="connsiteX1460" fmla="*/ 4079223 w 7466013"/>
              <a:gd name="connsiteY1460" fmla="*/ 3102769 h 6858001"/>
              <a:gd name="connsiteX1461" fmla="*/ 4056193 w 7466013"/>
              <a:gd name="connsiteY1461" fmla="*/ 3078957 h 6858001"/>
              <a:gd name="connsiteX1462" fmla="*/ 4035547 w 7466013"/>
              <a:gd name="connsiteY1462" fmla="*/ 3053557 h 6858001"/>
              <a:gd name="connsiteX1463" fmla="*/ 4015695 w 7466013"/>
              <a:gd name="connsiteY1463" fmla="*/ 3028158 h 6858001"/>
              <a:gd name="connsiteX1464" fmla="*/ 3996635 w 7466013"/>
              <a:gd name="connsiteY1464" fmla="*/ 3000376 h 6858001"/>
              <a:gd name="connsiteX1465" fmla="*/ 3980753 w 7466013"/>
              <a:gd name="connsiteY1465" fmla="*/ 2971007 h 6858001"/>
              <a:gd name="connsiteX1466" fmla="*/ 3964871 w 7466013"/>
              <a:gd name="connsiteY1466" fmla="*/ 2940845 h 6858001"/>
              <a:gd name="connsiteX1467" fmla="*/ 3951373 w 7466013"/>
              <a:gd name="connsiteY1467" fmla="*/ 2910682 h 6858001"/>
              <a:gd name="connsiteX1468" fmla="*/ 3939461 w 7466013"/>
              <a:gd name="connsiteY1468" fmla="*/ 2877344 h 6858001"/>
              <a:gd name="connsiteX1469" fmla="*/ 3929137 w 7466013"/>
              <a:gd name="connsiteY1469" fmla="*/ 2842420 h 6858001"/>
              <a:gd name="connsiteX1470" fmla="*/ 3921197 w 7466013"/>
              <a:gd name="connsiteY1470" fmla="*/ 2808288 h 6858001"/>
              <a:gd name="connsiteX1471" fmla="*/ 3914049 w 7466013"/>
              <a:gd name="connsiteY1471" fmla="*/ 2770983 h 6858001"/>
              <a:gd name="connsiteX1472" fmla="*/ 3910079 w 7466013"/>
              <a:gd name="connsiteY1472" fmla="*/ 2733676 h 6858001"/>
              <a:gd name="connsiteX1473" fmla="*/ 3907697 w 7466013"/>
              <a:gd name="connsiteY1473" fmla="*/ 2693989 h 6858001"/>
              <a:gd name="connsiteX1474" fmla="*/ 3906109 w 7466013"/>
              <a:gd name="connsiteY1474" fmla="*/ 2652714 h 6858001"/>
              <a:gd name="connsiteX1475" fmla="*/ 3906109 w 7466013"/>
              <a:gd name="connsiteY1475" fmla="*/ 455613 h 6858001"/>
              <a:gd name="connsiteX1476" fmla="*/ 3906109 w 7466013"/>
              <a:gd name="connsiteY1476" fmla="*/ 450057 h 6858001"/>
              <a:gd name="connsiteX1477" fmla="*/ 3906109 w 7466013"/>
              <a:gd name="connsiteY1477" fmla="*/ 430213 h 6858001"/>
              <a:gd name="connsiteX1478" fmla="*/ 3903727 w 7466013"/>
              <a:gd name="connsiteY1478" fmla="*/ 414338 h 6858001"/>
              <a:gd name="connsiteX1479" fmla="*/ 3901343 w 7466013"/>
              <a:gd name="connsiteY1479" fmla="*/ 400050 h 6858001"/>
              <a:gd name="connsiteX1480" fmla="*/ 3895785 w 7466013"/>
              <a:gd name="connsiteY1480" fmla="*/ 390526 h 6858001"/>
              <a:gd name="connsiteX1481" fmla="*/ 3889433 w 7466013"/>
              <a:gd name="connsiteY1481" fmla="*/ 381001 h 6858001"/>
              <a:gd name="connsiteX1482" fmla="*/ 3882285 w 7466013"/>
              <a:gd name="connsiteY1482" fmla="*/ 373063 h 6858001"/>
              <a:gd name="connsiteX1483" fmla="*/ 3873551 w 7466013"/>
              <a:gd name="connsiteY1483" fmla="*/ 366713 h 6858001"/>
              <a:gd name="connsiteX1484" fmla="*/ 3864021 w 7466013"/>
              <a:gd name="connsiteY1484" fmla="*/ 360363 h 6858001"/>
              <a:gd name="connsiteX1485" fmla="*/ 3844963 w 7466013"/>
              <a:gd name="connsiteY1485" fmla="*/ 345282 h 6858001"/>
              <a:gd name="connsiteX1486" fmla="*/ 3828287 w 7466013"/>
              <a:gd name="connsiteY1486" fmla="*/ 327819 h 6858001"/>
              <a:gd name="connsiteX1487" fmla="*/ 3810817 w 7466013"/>
              <a:gd name="connsiteY1487" fmla="*/ 307976 h 6858001"/>
              <a:gd name="connsiteX1488" fmla="*/ 3793347 w 7466013"/>
              <a:gd name="connsiteY1488" fmla="*/ 285751 h 6858001"/>
              <a:gd name="connsiteX1489" fmla="*/ 3785405 w 7466013"/>
              <a:gd name="connsiteY1489" fmla="*/ 273844 h 6858001"/>
              <a:gd name="connsiteX1490" fmla="*/ 3779053 w 7466013"/>
              <a:gd name="connsiteY1490" fmla="*/ 260351 h 6858001"/>
              <a:gd name="connsiteX1491" fmla="*/ 3771905 w 7466013"/>
              <a:gd name="connsiteY1491" fmla="*/ 246857 h 6858001"/>
              <a:gd name="connsiteX1492" fmla="*/ 3767935 w 7466013"/>
              <a:gd name="connsiteY1492" fmla="*/ 232569 h 6858001"/>
              <a:gd name="connsiteX1493" fmla="*/ 3763965 w 7466013"/>
              <a:gd name="connsiteY1493" fmla="*/ 216694 h 6858001"/>
              <a:gd name="connsiteX1494" fmla="*/ 3761583 w 7466013"/>
              <a:gd name="connsiteY1494" fmla="*/ 199232 h 6858001"/>
              <a:gd name="connsiteX1495" fmla="*/ 3759995 w 7466013"/>
              <a:gd name="connsiteY1495" fmla="*/ 183357 h 6858001"/>
              <a:gd name="connsiteX1496" fmla="*/ 3759201 w 7466013"/>
              <a:gd name="connsiteY1496" fmla="*/ 165101 h 6858001"/>
              <a:gd name="connsiteX1497" fmla="*/ 2710241 w 7466013"/>
              <a:gd name="connsiteY1497" fmla="*/ 0 h 6858001"/>
              <a:gd name="connsiteX1498" fmla="*/ 2749949 w 7466013"/>
              <a:gd name="connsiteY1498" fmla="*/ 0 h 6858001"/>
              <a:gd name="connsiteX1499" fmla="*/ 2789657 w 7466013"/>
              <a:gd name="connsiteY1499" fmla="*/ 0 h 6858001"/>
              <a:gd name="connsiteX1500" fmla="*/ 2828571 w 7466013"/>
              <a:gd name="connsiteY1500" fmla="*/ 2382 h 6858001"/>
              <a:gd name="connsiteX1501" fmla="*/ 2866691 w 7466013"/>
              <a:gd name="connsiteY1501" fmla="*/ 5558 h 6858001"/>
              <a:gd name="connsiteX1502" fmla="*/ 2904017 w 7466013"/>
              <a:gd name="connsiteY1502" fmla="*/ 9527 h 6858001"/>
              <a:gd name="connsiteX1503" fmla="*/ 2941343 w 7466013"/>
              <a:gd name="connsiteY1503" fmla="*/ 14290 h 6858001"/>
              <a:gd name="connsiteX1504" fmla="*/ 2978668 w 7466013"/>
              <a:gd name="connsiteY1504" fmla="*/ 21435 h 6858001"/>
              <a:gd name="connsiteX1505" fmla="*/ 3014406 w 7466013"/>
              <a:gd name="connsiteY1505" fmla="*/ 29374 h 6858001"/>
              <a:gd name="connsiteX1506" fmla="*/ 3048555 w 7466013"/>
              <a:gd name="connsiteY1506" fmla="*/ 38901 h 6858001"/>
              <a:gd name="connsiteX1507" fmla="*/ 3083498 w 7466013"/>
              <a:gd name="connsiteY1507" fmla="*/ 49222 h 6858001"/>
              <a:gd name="connsiteX1508" fmla="*/ 3115265 w 7466013"/>
              <a:gd name="connsiteY1508" fmla="*/ 61130 h 6858001"/>
              <a:gd name="connsiteX1509" fmla="*/ 3147031 w 7466013"/>
              <a:gd name="connsiteY1509" fmla="*/ 74627 h 6858001"/>
              <a:gd name="connsiteX1510" fmla="*/ 3178003 w 7466013"/>
              <a:gd name="connsiteY1510" fmla="*/ 87329 h 6858001"/>
              <a:gd name="connsiteX1511" fmla="*/ 3208181 w 7466013"/>
              <a:gd name="connsiteY1511" fmla="*/ 104001 h 6858001"/>
              <a:gd name="connsiteX1512" fmla="*/ 3235977 w 7466013"/>
              <a:gd name="connsiteY1512" fmla="*/ 120672 h 6858001"/>
              <a:gd name="connsiteX1513" fmla="*/ 3262979 w 7466013"/>
              <a:gd name="connsiteY1513" fmla="*/ 138138 h 6858001"/>
              <a:gd name="connsiteX1514" fmla="*/ 3289187 w 7466013"/>
              <a:gd name="connsiteY1514" fmla="*/ 157986 h 6858001"/>
              <a:gd name="connsiteX1515" fmla="*/ 3314599 w 7466013"/>
              <a:gd name="connsiteY1515" fmla="*/ 179421 h 6858001"/>
              <a:gd name="connsiteX1516" fmla="*/ 3336837 w 7466013"/>
              <a:gd name="connsiteY1516" fmla="*/ 200856 h 6858001"/>
              <a:gd name="connsiteX1517" fmla="*/ 3359867 w 7466013"/>
              <a:gd name="connsiteY1517" fmla="*/ 224673 h 6858001"/>
              <a:gd name="connsiteX1518" fmla="*/ 3381309 w 7466013"/>
              <a:gd name="connsiteY1518" fmla="*/ 250077 h 6858001"/>
              <a:gd name="connsiteX1519" fmla="*/ 3399575 w 7466013"/>
              <a:gd name="connsiteY1519" fmla="*/ 274688 h 6858001"/>
              <a:gd name="connsiteX1520" fmla="*/ 3418635 w 7466013"/>
              <a:gd name="connsiteY1520" fmla="*/ 303268 h 6858001"/>
              <a:gd name="connsiteX1521" fmla="*/ 3434519 w 7466013"/>
              <a:gd name="connsiteY1521" fmla="*/ 331849 h 6858001"/>
              <a:gd name="connsiteX1522" fmla="*/ 3450401 w 7466013"/>
              <a:gd name="connsiteY1522" fmla="*/ 361223 h 6858001"/>
              <a:gd name="connsiteX1523" fmla="*/ 3463109 w 7466013"/>
              <a:gd name="connsiteY1523" fmla="*/ 392979 h 6858001"/>
              <a:gd name="connsiteX1524" fmla="*/ 3475815 w 7466013"/>
              <a:gd name="connsiteY1524" fmla="*/ 426322 h 6858001"/>
              <a:gd name="connsiteX1525" fmla="*/ 3486139 w 7466013"/>
              <a:gd name="connsiteY1525" fmla="*/ 461254 h 6858001"/>
              <a:gd name="connsiteX1526" fmla="*/ 3494081 w 7466013"/>
              <a:gd name="connsiteY1526" fmla="*/ 495391 h 6858001"/>
              <a:gd name="connsiteX1527" fmla="*/ 3500435 w 7466013"/>
              <a:gd name="connsiteY1527" fmla="*/ 532704 h 6858001"/>
              <a:gd name="connsiteX1528" fmla="*/ 3504405 w 7466013"/>
              <a:gd name="connsiteY1528" fmla="*/ 570017 h 6858001"/>
              <a:gd name="connsiteX1529" fmla="*/ 3507581 w 7466013"/>
              <a:gd name="connsiteY1529" fmla="*/ 609712 h 6858001"/>
              <a:gd name="connsiteX1530" fmla="*/ 3508377 w 7466013"/>
              <a:gd name="connsiteY1530" fmla="*/ 650995 h 6858001"/>
              <a:gd name="connsiteX1531" fmla="*/ 3508377 w 7466013"/>
              <a:gd name="connsiteY1531" fmla="*/ 2694483 h 6858001"/>
              <a:gd name="connsiteX1532" fmla="*/ 3480581 w 7466013"/>
              <a:gd name="connsiteY1532" fmla="*/ 2658757 h 6858001"/>
              <a:gd name="connsiteX1533" fmla="*/ 3450401 w 7466013"/>
              <a:gd name="connsiteY1533" fmla="*/ 2626208 h 6858001"/>
              <a:gd name="connsiteX1534" fmla="*/ 3418635 w 7466013"/>
              <a:gd name="connsiteY1534" fmla="*/ 2594451 h 6858001"/>
              <a:gd name="connsiteX1535" fmla="*/ 3383693 w 7466013"/>
              <a:gd name="connsiteY1535" fmla="*/ 2566665 h 6858001"/>
              <a:gd name="connsiteX1536" fmla="*/ 3351925 w 7466013"/>
              <a:gd name="connsiteY1536" fmla="*/ 2542848 h 6858001"/>
              <a:gd name="connsiteX1537" fmla="*/ 3318571 w 7466013"/>
              <a:gd name="connsiteY1537" fmla="*/ 2520619 h 6858001"/>
              <a:gd name="connsiteX1538" fmla="*/ 3284421 w 7466013"/>
              <a:gd name="connsiteY1538" fmla="*/ 2499184 h 6858001"/>
              <a:gd name="connsiteX1539" fmla="*/ 3247891 w 7466013"/>
              <a:gd name="connsiteY1539" fmla="*/ 2480131 h 6858001"/>
              <a:gd name="connsiteX1540" fmla="*/ 3211359 w 7466013"/>
              <a:gd name="connsiteY1540" fmla="*/ 2463459 h 6858001"/>
              <a:gd name="connsiteX1541" fmla="*/ 3170856 w 7466013"/>
              <a:gd name="connsiteY1541" fmla="*/ 2446787 h 6858001"/>
              <a:gd name="connsiteX1542" fmla="*/ 3131148 w 7466013"/>
              <a:gd name="connsiteY1542" fmla="*/ 2432497 h 6858001"/>
              <a:gd name="connsiteX1543" fmla="*/ 3089851 w 7466013"/>
              <a:gd name="connsiteY1543" fmla="*/ 2419001 h 6858001"/>
              <a:gd name="connsiteX1544" fmla="*/ 3083498 w 7466013"/>
              <a:gd name="connsiteY1544" fmla="*/ 2418207 h 6858001"/>
              <a:gd name="connsiteX1545" fmla="*/ 3083498 w 7466013"/>
              <a:gd name="connsiteY1545" fmla="*/ 668461 h 6858001"/>
              <a:gd name="connsiteX1546" fmla="*/ 3083498 w 7466013"/>
              <a:gd name="connsiteY1546" fmla="*/ 647025 h 6858001"/>
              <a:gd name="connsiteX1547" fmla="*/ 3081910 w 7466013"/>
              <a:gd name="connsiteY1547" fmla="*/ 625590 h 6858001"/>
              <a:gd name="connsiteX1548" fmla="*/ 3079527 w 7466013"/>
              <a:gd name="connsiteY1548" fmla="*/ 607331 h 6858001"/>
              <a:gd name="connsiteX1549" fmla="*/ 3075557 w 7466013"/>
              <a:gd name="connsiteY1549" fmla="*/ 588277 h 6858001"/>
              <a:gd name="connsiteX1550" fmla="*/ 3071586 w 7466013"/>
              <a:gd name="connsiteY1550" fmla="*/ 570017 h 6858001"/>
              <a:gd name="connsiteX1551" fmla="*/ 3066027 w 7466013"/>
              <a:gd name="connsiteY1551" fmla="*/ 554140 h 6858001"/>
              <a:gd name="connsiteX1552" fmla="*/ 3060467 w 7466013"/>
              <a:gd name="connsiteY1552" fmla="*/ 538262 h 6858001"/>
              <a:gd name="connsiteX1553" fmla="*/ 3052526 w 7466013"/>
              <a:gd name="connsiteY1553" fmla="*/ 522384 h 6858001"/>
              <a:gd name="connsiteX1554" fmla="*/ 3044584 w 7466013"/>
              <a:gd name="connsiteY1554" fmla="*/ 507300 h 6858001"/>
              <a:gd name="connsiteX1555" fmla="*/ 3036642 w 7466013"/>
              <a:gd name="connsiteY1555" fmla="*/ 494597 h 6858001"/>
              <a:gd name="connsiteX1556" fmla="*/ 3027907 w 7466013"/>
              <a:gd name="connsiteY1556" fmla="*/ 481895 h 6858001"/>
              <a:gd name="connsiteX1557" fmla="*/ 3018377 w 7466013"/>
              <a:gd name="connsiteY1557" fmla="*/ 469193 h 6858001"/>
              <a:gd name="connsiteX1558" fmla="*/ 3008847 w 7466013"/>
              <a:gd name="connsiteY1558" fmla="*/ 458078 h 6858001"/>
              <a:gd name="connsiteX1559" fmla="*/ 2998523 w 7466013"/>
              <a:gd name="connsiteY1559" fmla="*/ 446170 h 6858001"/>
              <a:gd name="connsiteX1560" fmla="*/ 2986610 w 7466013"/>
              <a:gd name="connsiteY1560" fmla="*/ 437437 h 6858001"/>
              <a:gd name="connsiteX1561" fmla="*/ 2974698 w 7466013"/>
              <a:gd name="connsiteY1561" fmla="*/ 426322 h 6858001"/>
              <a:gd name="connsiteX1562" fmla="*/ 2950873 w 7466013"/>
              <a:gd name="connsiteY1562" fmla="*/ 410444 h 6858001"/>
              <a:gd name="connsiteX1563" fmla="*/ 2925459 w 7466013"/>
              <a:gd name="connsiteY1563" fmla="*/ 394566 h 6858001"/>
              <a:gd name="connsiteX1564" fmla="*/ 2897664 w 7466013"/>
              <a:gd name="connsiteY1564" fmla="*/ 382658 h 6858001"/>
              <a:gd name="connsiteX1565" fmla="*/ 2868280 w 7466013"/>
              <a:gd name="connsiteY1565" fmla="*/ 373131 h 6858001"/>
              <a:gd name="connsiteX1566" fmla="*/ 2838895 w 7466013"/>
              <a:gd name="connsiteY1566" fmla="*/ 365192 h 6858001"/>
              <a:gd name="connsiteX1567" fmla="*/ 2809511 w 7466013"/>
              <a:gd name="connsiteY1567" fmla="*/ 360429 h 6858001"/>
              <a:gd name="connsiteX1568" fmla="*/ 2779333 w 7466013"/>
              <a:gd name="connsiteY1568" fmla="*/ 355666 h 6858001"/>
              <a:gd name="connsiteX1569" fmla="*/ 2749949 w 7466013"/>
              <a:gd name="connsiteY1569" fmla="*/ 355666 h 6858001"/>
              <a:gd name="connsiteX1570" fmla="*/ 2718977 w 7466013"/>
              <a:gd name="connsiteY1570" fmla="*/ 355666 h 6858001"/>
              <a:gd name="connsiteX1571" fmla="*/ 2688798 w 7466013"/>
              <a:gd name="connsiteY1571" fmla="*/ 360429 h 6858001"/>
              <a:gd name="connsiteX1572" fmla="*/ 2657826 w 7466013"/>
              <a:gd name="connsiteY1572" fmla="*/ 365192 h 6858001"/>
              <a:gd name="connsiteX1573" fmla="*/ 2627648 w 7466013"/>
              <a:gd name="connsiteY1573" fmla="*/ 373131 h 6858001"/>
              <a:gd name="connsiteX1574" fmla="*/ 2598264 w 7466013"/>
              <a:gd name="connsiteY1574" fmla="*/ 382658 h 6858001"/>
              <a:gd name="connsiteX1575" fmla="*/ 2570468 w 7466013"/>
              <a:gd name="connsiteY1575" fmla="*/ 394566 h 6858001"/>
              <a:gd name="connsiteX1576" fmla="*/ 2543466 w 7466013"/>
              <a:gd name="connsiteY1576" fmla="*/ 410444 h 6858001"/>
              <a:gd name="connsiteX1577" fmla="*/ 2519641 w 7466013"/>
              <a:gd name="connsiteY1577" fmla="*/ 426322 h 6858001"/>
              <a:gd name="connsiteX1578" fmla="*/ 2507729 w 7466013"/>
              <a:gd name="connsiteY1578" fmla="*/ 437437 h 6858001"/>
              <a:gd name="connsiteX1579" fmla="*/ 2497405 w 7466013"/>
              <a:gd name="connsiteY1579" fmla="*/ 446170 h 6858001"/>
              <a:gd name="connsiteX1580" fmla="*/ 2487081 w 7466013"/>
              <a:gd name="connsiteY1580" fmla="*/ 458078 h 6858001"/>
              <a:gd name="connsiteX1581" fmla="*/ 2475962 w 7466013"/>
              <a:gd name="connsiteY1581" fmla="*/ 469193 h 6858001"/>
              <a:gd name="connsiteX1582" fmla="*/ 2466432 w 7466013"/>
              <a:gd name="connsiteY1582" fmla="*/ 481895 h 6858001"/>
              <a:gd name="connsiteX1583" fmla="*/ 2457697 w 7466013"/>
              <a:gd name="connsiteY1583" fmla="*/ 494597 h 6858001"/>
              <a:gd name="connsiteX1584" fmla="*/ 2449755 w 7466013"/>
              <a:gd name="connsiteY1584" fmla="*/ 507300 h 6858001"/>
              <a:gd name="connsiteX1585" fmla="*/ 2441813 w 7466013"/>
              <a:gd name="connsiteY1585" fmla="*/ 522384 h 6858001"/>
              <a:gd name="connsiteX1586" fmla="*/ 2434666 w 7466013"/>
              <a:gd name="connsiteY1586" fmla="*/ 538262 h 6858001"/>
              <a:gd name="connsiteX1587" fmla="*/ 2428313 w 7466013"/>
              <a:gd name="connsiteY1587" fmla="*/ 554140 h 6858001"/>
              <a:gd name="connsiteX1588" fmla="*/ 2422753 w 7466013"/>
              <a:gd name="connsiteY1588" fmla="*/ 570017 h 6858001"/>
              <a:gd name="connsiteX1589" fmla="*/ 2418783 w 7466013"/>
              <a:gd name="connsiteY1589" fmla="*/ 588277 h 6858001"/>
              <a:gd name="connsiteX1590" fmla="*/ 2414812 w 7466013"/>
              <a:gd name="connsiteY1590" fmla="*/ 607331 h 6858001"/>
              <a:gd name="connsiteX1591" fmla="*/ 2414018 w 7466013"/>
              <a:gd name="connsiteY1591" fmla="*/ 625590 h 6858001"/>
              <a:gd name="connsiteX1592" fmla="*/ 2412429 w 7466013"/>
              <a:gd name="connsiteY1592" fmla="*/ 647025 h 6858001"/>
              <a:gd name="connsiteX1593" fmla="*/ 2410841 w 7466013"/>
              <a:gd name="connsiteY1593" fmla="*/ 668461 h 6858001"/>
              <a:gd name="connsiteX1594" fmla="*/ 2410841 w 7466013"/>
              <a:gd name="connsiteY1594" fmla="*/ 3659065 h 6858001"/>
              <a:gd name="connsiteX1595" fmla="*/ 2412429 w 7466013"/>
              <a:gd name="connsiteY1595" fmla="*/ 3679707 h 6858001"/>
              <a:gd name="connsiteX1596" fmla="*/ 2414018 w 7466013"/>
              <a:gd name="connsiteY1596" fmla="*/ 3701142 h 6858001"/>
              <a:gd name="connsiteX1597" fmla="*/ 2414812 w 7466013"/>
              <a:gd name="connsiteY1597" fmla="*/ 3720195 h 6858001"/>
              <a:gd name="connsiteX1598" fmla="*/ 2418783 w 7466013"/>
              <a:gd name="connsiteY1598" fmla="*/ 3738455 h 6858001"/>
              <a:gd name="connsiteX1599" fmla="*/ 2422753 w 7466013"/>
              <a:gd name="connsiteY1599" fmla="*/ 3757508 h 6858001"/>
              <a:gd name="connsiteX1600" fmla="*/ 2428313 w 7466013"/>
              <a:gd name="connsiteY1600" fmla="*/ 3773386 h 6858001"/>
              <a:gd name="connsiteX1601" fmla="*/ 2434666 w 7466013"/>
              <a:gd name="connsiteY1601" fmla="*/ 3789264 h 6858001"/>
              <a:gd name="connsiteX1602" fmla="*/ 2441813 w 7466013"/>
              <a:gd name="connsiteY1602" fmla="*/ 3805142 h 6858001"/>
              <a:gd name="connsiteX1603" fmla="*/ 2449755 w 7466013"/>
              <a:gd name="connsiteY1603" fmla="*/ 3817845 h 6858001"/>
              <a:gd name="connsiteX1604" fmla="*/ 2457697 w 7466013"/>
              <a:gd name="connsiteY1604" fmla="*/ 3832929 h 6858001"/>
              <a:gd name="connsiteX1605" fmla="*/ 2466432 w 7466013"/>
              <a:gd name="connsiteY1605" fmla="*/ 3844837 h 6858001"/>
              <a:gd name="connsiteX1606" fmla="*/ 2475962 w 7466013"/>
              <a:gd name="connsiteY1606" fmla="*/ 3858333 h 6858001"/>
              <a:gd name="connsiteX1607" fmla="*/ 2487081 w 7466013"/>
              <a:gd name="connsiteY1607" fmla="*/ 3868654 h 6858001"/>
              <a:gd name="connsiteX1608" fmla="*/ 2497405 w 7466013"/>
              <a:gd name="connsiteY1608" fmla="*/ 3880562 h 6858001"/>
              <a:gd name="connsiteX1609" fmla="*/ 2507729 w 7466013"/>
              <a:gd name="connsiteY1609" fmla="*/ 3890089 h 6858001"/>
              <a:gd name="connsiteX1610" fmla="*/ 2519641 w 7466013"/>
              <a:gd name="connsiteY1610" fmla="*/ 3899616 h 6858001"/>
              <a:gd name="connsiteX1611" fmla="*/ 2543466 w 7466013"/>
              <a:gd name="connsiteY1611" fmla="*/ 3916288 h 6858001"/>
              <a:gd name="connsiteX1612" fmla="*/ 2570468 w 7466013"/>
              <a:gd name="connsiteY1612" fmla="*/ 3932165 h 6858001"/>
              <a:gd name="connsiteX1613" fmla="*/ 2598264 w 7466013"/>
              <a:gd name="connsiteY1613" fmla="*/ 3944074 h 6858001"/>
              <a:gd name="connsiteX1614" fmla="*/ 2627648 w 7466013"/>
              <a:gd name="connsiteY1614" fmla="*/ 3953601 h 6858001"/>
              <a:gd name="connsiteX1615" fmla="*/ 2657826 w 7466013"/>
              <a:gd name="connsiteY1615" fmla="*/ 3961540 h 6858001"/>
              <a:gd name="connsiteX1616" fmla="*/ 2688798 w 7466013"/>
              <a:gd name="connsiteY1616" fmla="*/ 3967097 h 6858001"/>
              <a:gd name="connsiteX1617" fmla="*/ 2718977 w 7466013"/>
              <a:gd name="connsiteY1617" fmla="*/ 3971066 h 6858001"/>
              <a:gd name="connsiteX1618" fmla="*/ 2749949 w 7466013"/>
              <a:gd name="connsiteY1618" fmla="*/ 3971066 h 6858001"/>
              <a:gd name="connsiteX1619" fmla="*/ 2779333 w 7466013"/>
              <a:gd name="connsiteY1619" fmla="*/ 3971066 h 6858001"/>
              <a:gd name="connsiteX1620" fmla="*/ 2809511 w 7466013"/>
              <a:gd name="connsiteY1620" fmla="*/ 3967097 h 6858001"/>
              <a:gd name="connsiteX1621" fmla="*/ 2838895 w 7466013"/>
              <a:gd name="connsiteY1621" fmla="*/ 3961540 h 6858001"/>
              <a:gd name="connsiteX1622" fmla="*/ 2868280 w 7466013"/>
              <a:gd name="connsiteY1622" fmla="*/ 3953601 h 6858001"/>
              <a:gd name="connsiteX1623" fmla="*/ 2885751 w 7466013"/>
              <a:gd name="connsiteY1623" fmla="*/ 3948043 h 6858001"/>
              <a:gd name="connsiteX1624" fmla="*/ 2900046 w 7466013"/>
              <a:gd name="connsiteY1624" fmla="*/ 3943280 h 6858001"/>
              <a:gd name="connsiteX1625" fmla="*/ 2930224 w 7466013"/>
              <a:gd name="connsiteY1625" fmla="*/ 3928196 h 6858001"/>
              <a:gd name="connsiteX1626" fmla="*/ 2930224 w 7466013"/>
              <a:gd name="connsiteY1626" fmla="*/ 4317999 h 6858001"/>
              <a:gd name="connsiteX1627" fmla="*/ 2886545 w 7466013"/>
              <a:gd name="connsiteY1627" fmla="*/ 4322762 h 6858001"/>
              <a:gd name="connsiteX1628" fmla="*/ 2841278 w 7466013"/>
              <a:gd name="connsiteY1628" fmla="*/ 4326732 h 6858001"/>
              <a:gd name="connsiteX1629" fmla="*/ 2796011 w 7466013"/>
              <a:gd name="connsiteY1629" fmla="*/ 4330701 h 6858001"/>
              <a:gd name="connsiteX1630" fmla="*/ 2749949 w 7466013"/>
              <a:gd name="connsiteY1630" fmla="*/ 4330701 h 6858001"/>
              <a:gd name="connsiteX1631" fmla="*/ 2710241 w 7466013"/>
              <a:gd name="connsiteY1631" fmla="*/ 4330701 h 6858001"/>
              <a:gd name="connsiteX1632" fmla="*/ 2669739 w 7466013"/>
              <a:gd name="connsiteY1632" fmla="*/ 4328320 h 6858001"/>
              <a:gd name="connsiteX1633" fmla="*/ 2631619 w 7466013"/>
              <a:gd name="connsiteY1633" fmla="*/ 4325938 h 6858001"/>
              <a:gd name="connsiteX1634" fmla="*/ 2594293 w 7466013"/>
              <a:gd name="connsiteY1634" fmla="*/ 4321968 h 6858001"/>
              <a:gd name="connsiteX1635" fmla="*/ 2556967 w 7466013"/>
              <a:gd name="connsiteY1635" fmla="*/ 4316411 h 6858001"/>
              <a:gd name="connsiteX1636" fmla="*/ 2521230 w 7466013"/>
              <a:gd name="connsiteY1636" fmla="*/ 4310060 h 6858001"/>
              <a:gd name="connsiteX1637" fmla="*/ 2485492 w 7466013"/>
              <a:gd name="connsiteY1637" fmla="*/ 4302121 h 6858001"/>
              <a:gd name="connsiteX1638" fmla="*/ 2450549 w 7466013"/>
              <a:gd name="connsiteY1638" fmla="*/ 4292594 h 6858001"/>
              <a:gd name="connsiteX1639" fmla="*/ 2416400 w 7466013"/>
              <a:gd name="connsiteY1639" fmla="*/ 4282274 h 6858001"/>
              <a:gd name="connsiteX1640" fmla="*/ 2383045 w 7466013"/>
              <a:gd name="connsiteY1640" fmla="*/ 4269571 h 6858001"/>
              <a:gd name="connsiteX1641" fmla="*/ 2351279 w 7466013"/>
              <a:gd name="connsiteY1641" fmla="*/ 4256869 h 6858001"/>
              <a:gd name="connsiteX1642" fmla="*/ 2320306 w 7466013"/>
              <a:gd name="connsiteY1642" fmla="*/ 4241785 h 6858001"/>
              <a:gd name="connsiteX1643" fmla="*/ 2290128 w 7466013"/>
              <a:gd name="connsiteY1643" fmla="*/ 4225907 h 6858001"/>
              <a:gd name="connsiteX1644" fmla="*/ 2262332 w 7466013"/>
              <a:gd name="connsiteY1644" fmla="*/ 4208441 h 6858001"/>
              <a:gd name="connsiteX1645" fmla="*/ 2234536 w 7466013"/>
              <a:gd name="connsiteY1645" fmla="*/ 4190182 h 6858001"/>
              <a:gd name="connsiteX1646" fmla="*/ 2207535 w 7466013"/>
              <a:gd name="connsiteY1646" fmla="*/ 4170334 h 6858001"/>
              <a:gd name="connsiteX1647" fmla="*/ 2182122 w 7466013"/>
              <a:gd name="connsiteY1647" fmla="*/ 4148899 h 6858001"/>
              <a:gd name="connsiteX1648" fmla="*/ 2158297 w 7466013"/>
              <a:gd name="connsiteY1648" fmla="*/ 4127464 h 6858001"/>
              <a:gd name="connsiteX1649" fmla="*/ 2136060 w 7466013"/>
              <a:gd name="connsiteY1649" fmla="*/ 4103647 h 6858001"/>
              <a:gd name="connsiteX1650" fmla="*/ 2114618 w 7466013"/>
              <a:gd name="connsiteY1650" fmla="*/ 4078242 h 6858001"/>
              <a:gd name="connsiteX1651" fmla="*/ 2094764 w 7466013"/>
              <a:gd name="connsiteY1651" fmla="*/ 4052044 h 6858001"/>
              <a:gd name="connsiteX1652" fmla="*/ 2077292 w 7466013"/>
              <a:gd name="connsiteY1652" fmla="*/ 4024257 h 6858001"/>
              <a:gd name="connsiteX1653" fmla="*/ 2059820 w 7466013"/>
              <a:gd name="connsiteY1653" fmla="*/ 3994883 h 6858001"/>
              <a:gd name="connsiteX1654" fmla="*/ 2043937 w 7466013"/>
              <a:gd name="connsiteY1654" fmla="*/ 3964715 h 6858001"/>
              <a:gd name="connsiteX1655" fmla="*/ 2031230 w 7466013"/>
              <a:gd name="connsiteY1655" fmla="*/ 3933753 h 6858001"/>
              <a:gd name="connsiteX1656" fmla="*/ 2019318 w 7466013"/>
              <a:gd name="connsiteY1656" fmla="*/ 3900410 h 6858001"/>
              <a:gd name="connsiteX1657" fmla="*/ 2009788 w 7466013"/>
              <a:gd name="connsiteY1657" fmla="*/ 3866272 h 6858001"/>
              <a:gd name="connsiteX1658" fmla="*/ 2000258 w 7466013"/>
              <a:gd name="connsiteY1658" fmla="*/ 3831341 h 6858001"/>
              <a:gd name="connsiteX1659" fmla="*/ 1994699 w 7466013"/>
              <a:gd name="connsiteY1659" fmla="*/ 3794028 h 6858001"/>
              <a:gd name="connsiteX1660" fmla="*/ 1989934 w 7466013"/>
              <a:gd name="connsiteY1660" fmla="*/ 3755921 h 6858001"/>
              <a:gd name="connsiteX1661" fmla="*/ 1986757 w 7466013"/>
              <a:gd name="connsiteY1661" fmla="*/ 3717020 h 6858001"/>
              <a:gd name="connsiteX1662" fmla="*/ 1985963 w 7466013"/>
              <a:gd name="connsiteY1662" fmla="*/ 3675737 h 6858001"/>
              <a:gd name="connsiteX1663" fmla="*/ 1985963 w 7466013"/>
              <a:gd name="connsiteY1663" fmla="*/ 650995 h 6858001"/>
              <a:gd name="connsiteX1664" fmla="*/ 1986757 w 7466013"/>
              <a:gd name="connsiteY1664" fmla="*/ 609712 h 6858001"/>
              <a:gd name="connsiteX1665" fmla="*/ 1989934 w 7466013"/>
              <a:gd name="connsiteY1665" fmla="*/ 570017 h 6858001"/>
              <a:gd name="connsiteX1666" fmla="*/ 1994699 w 7466013"/>
              <a:gd name="connsiteY1666" fmla="*/ 532704 h 6858001"/>
              <a:gd name="connsiteX1667" fmla="*/ 2000258 w 7466013"/>
              <a:gd name="connsiteY1667" fmla="*/ 495391 h 6858001"/>
              <a:gd name="connsiteX1668" fmla="*/ 2009788 w 7466013"/>
              <a:gd name="connsiteY1668" fmla="*/ 461254 h 6858001"/>
              <a:gd name="connsiteX1669" fmla="*/ 2019318 w 7466013"/>
              <a:gd name="connsiteY1669" fmla="*/ 426322 h 6858001"/>
              <a:gd name="connsiteX1670" fmla="*/ 2031230 w 7466013"/>
              <a:gd name="connsiteY1670" fmla="*/ 392979 h 6858001"/>
              <a:gd name="connsiteX1671" fmla="*/ 2043937 w 7466013"/>
              <a:gd name="connsiteY1671" fmla="*/ 361223 h 6858001"/>
              <a:gd name="connsiteX1672" fmla="*/ 2059820 w 7466013"/>
              <a:gd name="connsiteY1672" fmla="*/ 331849 h 6858001"/>
              <a:gd name="connsiteX1673" fmla="*/ 2077292 w 7466013"/>
              <a:gd name="connsiteY1673" fmla="*/ 303268 h 6858001"/>
              <a:gd name="connsiteX1674" fmla="*/ 2094764 w 7466013"/>
              <a:gd name="connsiteY1674" fmla="*/ 274688 h 6858001"/>
              <a:gd name="connsiteX1675" fmla="*/ 2114618 w 7466013"/>
              <a:gd name="connsiteY1675" fmla="*/ 250077 h 6858001"/>
              <a:gd name="connsiteX1676" fmla="*/ 2136060 w 7466013"/>
              <a:gd name="connsiteY1676" fmla="*/ 224673 h 6858001"/>
              <a:gd name="connsiteX1677" fmla="*/ 2158297 w 7466013"/>
              <a:gd name="connsiteY1677" fmla="*/ 200856 h 6858001"/>
              <a:gd name="connsiteX1678" fmla="*/ 2182122 w 7466013"/>
              <a:gd name="connsiteY1678" fmla="*/ 179421 h 6858001"/>
              <a:gd name="connsiteX1679" fmla="*/ 2207535 w 7466013"/>
              <a:gd name="connsiteY1679" fmla="*/ 157986 h 6858001"/>
              <a:gd name="connsiteX1680" fmla="*/ 2234536 w 7466013"/>
              <a:gd name="connsiteY1680" fmla="*/ 138138 h 6858001"/>
              <a:gd name="connsiteX1681" fmla="*/ 2262332 w 7466013"/>
              <a:gd name="connsiteY1681" fmla="*/ 120672 h 6858001"/>
              <a:gd name="connsiteX1682" fmla="*/ 2290128 w 7466013"/>
              <a:gd name="connsiteY1682" fmla="*/ 104001 h 6858001"/>
              <a:gd name="connsiteX1683" fmla="*/ 2320306 w 7466013"/>
              <a:gd name="connsiteY1683" fmla="*/ 87329 h 6858001"/>
              <a:gd name="connsiteX1684" fmla="*/ 2351279 w 7466013"/>
              <a:gd name="connsiteY1684" fmla="*/ 74627 h 6858001"/>
              <a:gd name="connsiteX1685" fmla="*/ 2383045 w 7466013"/>
              <a:gd name="connsiteY1685" fmla="*/ 61130 h 6858001"/>
              <a:gd name="connsiteX1686" fmla="*/ 2416400 w 7466013"/>
              <a:gd name="connsiteY1686" fmla="*/ 49222 h 6858001"/>
              <a:gd name="connsiteX1687" fmla="*/ 2450549 w 7466013"/>
              <a:gd name="connsiteY1687" fmla="*/ 38901 h 6858001"/>
              <a:gd name="connsiteX1688" fmla="*/ 2485492 w 7466013"/>
              <a:gd name="connsiteY1688" fmla="*/ 29374 h 6858001"/>
              <a:gd name="connsiteX1689" fmla="*/ 2521230 w 7466013"/>
              <a:gd name="connsiteY1689" fmla="*/ 21435 h 6858001"/>
              <a:gd name="connsiteX1690" fmla="*/ 2556967 w 7466013"/>
              <a:gd name="connsiteY1690" fmla="*/ 14290 h 6858001"/>
              <a:gd name="connsiteX1691" fmla="*/ 2594293 w 7466013"/>
              <a:gd name="connsiteY1691" fmla="*/ 9527 h 6858001"/>
              <a:gd name="connsiteX1692" fmla="*/ 2631619 w 7466013"/>
              <a:gd name="connsiteY1692" fmla="*/ 5558 h 6858001"/>
              <a:gd name="connsiteX1693" fmla="*/ 2669739 w 7466013"/>
              <a:gd name="connsiteY1693" fmla="*/ 2382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7466013" h="6858001">
                <a:moveTo>
                  <a:pt x="6595665" y="3897313"/>
                </a:moveTo>
                <a:lnTo>
                  <a:pt x="6564673" y="3898901"/>
                </a:lnTo>
                <a:lnTo>
                  <a:pt x="6536065" y="3901282"/>
                </a:lnTo>
                <a:lnTo>
                  <a:pt x="6505073" y="3907632"/>
                </a:lnTo>
                <a:lnTo>
                  <a:pt x="6474873" y="3914776"/>
                </a:lnTo>
                <a:lnTo>
                  <a:pt x="6445469" y="3925094"/>
                </a:lnTo>
                <a:lnTo>
                  <a:pt x="6417657" y="3937001"/>
                </a:lnTo>
                <a:lnTo>
                  <a:pt x="6390637" y="3952082"/>
                </a:lnTo>
                <a:lnTo>
                  <a:pt x="6365207" y="3968751"/>
                </a:lnTo>
                <a:lnTo>
                  <a:pt x="6354877" y="3978276"/>
                </a:lnTo>
                <a:lnTo>
                  <a:pt x="6342957" y="3988594"/>
                </a:lnTo>
                <a:lnTo>
                  <a:pt x="6332625" y="3999707"/>
                </a:lnTo>
                <a:lnTo>
                  <a:pt x="6323089" y="4011613"/>
                </a:lnTo>
                <a:lnTo>
                  <a:pt x="6313553" y="4023519"/>
                </a:lnTo>
                <a:lnTo>
                  <a:pt x="6304017" y="4037013"/>
                </a:lnTo>
                <a:lnTo>
                  <a:pt x="6296069" y="4049713"/>
                </a:lnTo>
                <a:lnTo>
                  <a:pt x="6288121" y="4064794"/>
                </a:lnTo>
                <a:lnTo>
                  <a:pt x="6280175" y="4079082"/>
                </a:lnTo>
                <a:lnTo>
                  <a:pt x="6275407" y="4094957"/>
                </a:lnTo>
                <a:lnTo>
                  <a:pt x="6269845" y="4112419"/>
                </a:lnTo>
                <a:lnTo>
                  <a:pt x="6264281" y="4129882"/>
                </a:lnTo>
                <a:lnTo>
                  <a:pt x="6261897" y="4148138"/>
                </a:lnTo>
                <a:lnTo>
                  <a:pt x="6259513" y="4167982"/>
                </a:lnTo>
                <a:lnTo>
                  <a:pt x="6257925" y="4187826"/>
                </a:lnTo>
                <a:lnTo>
                  <a:pt x="6257925" y="4209257"/>
                </a:lnTo>
                <a:lnTo>
                  <a:pt x="6257925" y="6187282"/>
                </a:lnTo>
                <a:lnTo>
                  <a:pt x="6257925" y="6208713"/>
                </a:lnTo>
                <a:lnTo>
                  <a:pt x="6259513" y="6228557"/>
                </a:lnTo>
                <a:lnTo>
                  <a:pt x="6261897" y="6246813"/>
                </a:lnTo>
                <a:lnTo>
                  <a:pt x="6264281" y="6265863"/>
                </a:lnTo>
                <a:lnTo>
                  <a:pt x="6269845" y="6284119"/>
                </a:lnTo>
                <a:lnTo>
                  <a:pt x="6275407" y="6299994"/>
                </a:lnTo>
                <a:lnTo>
                  <a:pt x="6280175" y="6317457"/>
                </a:lnTo>
                <a:lnTo>
                  <a:pt x="6288121" y="6331744"/>
                </a:lnTo>
                <a:lnTo>
                  <a:pt x="6296069" y="6346826"/>
                </a:lnTo>
                <a:lnTo>
                  <a:pt x="6304017" y="6359526"/>
                </a:lnTo>
                <a:lnTo>
                  <a:pt x="6313553" y="6373019"/>
                </a:lnTo>
                <a:lnTo>
                  <a:pt x="6323089" y="6384926"/>
                </a:lnTo>
                <a:lnTo>
                  <a:pt x="6332625" y="6396832"/>
                </a:lnTo>
                <a:lnTo>
                  <a:pt x="6342957" y="6407944"/>
                </a:lnTo>
                <a:lnTo>
                  <a:pt x="6354877" y="6416676"/>
                </a:lnTo>
                <a:lnTo>
                  <a:pt x="6365207" y="6427788"/>
                </a:lnTo>
                <a:lnTo>
                  <a:pt x="6390637" y="6445251"/>
                </a:lnTo>
                <a:lnTo>
                  <a:pt x="6417657" y="6459538"/>
                </a:lnTo>
                <a:lnTo>
                  <a:pt x="6445469" y="6471444"/>
                </a:lnTo>
                <a:lnTo>
                  <a:pt x="6474873" y="6480969"/>
                </a:lnTo>
                <a:lnTo>
                  <a:pt x="6505073" y="6488907"/>
                </a:lnTo>
                <a:lnTo>
                  <a:pt x="6536065" y="6493669"/>
                </a:lnTo>
                <a:lnTo>
                  <a:pt x="6564673" y="6497638"/>
                </a:lnTo>
                <a:lnTo>
                  <a:pt x="6595665" y="6497638"/>
                </a:lnTo>
                <a:lnTo>
                  <a:pt x="6625865" y="6497638"/>
                </a:lnTo>
                <a:lnTo>
                  <a:pt x="6656857" y="6493669"/>
                </a:lnTo>
                <a:lnTo>
                  <a:pt x="6686261" y="6488907"/>
                </a:lnTo>
                <a:lnTo>
                  <a:pt x="6715665" y="6480969"/>
                </a:lnTo>
                <a:lnTo>
                  <a:pt x="6744273" y="6471444"/>
                </a:lnTo>
                <a:lnTo>
                  <a:pt x="6771293" y="6459538"/>
                </a:lnTo>
                <a:lnTo>
                  <a:pt x="6797517" y="6445251"/>
                </a:lnTo>
                <a:lnTo>
                  <a:pt x="6821357" y="6427788"/>
                </a:lnTo>
                <a:lnTo>
                  <a:pt x="6833277" y="6416676"/>
                </a:lnTo>
                <a:lnTo>
                  <a:pt x="6844403" y="6407944"/>
                </a:lnTo>
                <a:lnTo>
                  <a:pt x="6854733" y="6396832"/>
                </a:lnTo>
                <a:lnTo>
                  <a:pt x="6865861" y="6384926"/>
                </a:lnTo>
                <a:lnTo>
                  <a:pt x="6874601" y="6373019"/>
                </a:lnTo>
                <a:lnTo>
                  <a:pt x="6884137" y="6359526"/>
                </a:lnTo>
                <a:lnTo>
                  <a:pt x="6892085" y="6346826"/>
                </a:lnTo>
                <a:lnTo>
                  <a:pt x="6900031" y="6331744"/>
                </a:lnTo>
                <a:lnTo>
                  <a:pt x="6907185" y="6317457"/>
                </a:lnTo>
                <a:lnTo>
                  <a:pt x="6913541" y="6299994"/>
                </a:lnTo>
                <a:lnTo>
                  <a:pt x="6919105" y="6284119"/>
                </a:lnTo>
                <a:lnTo>
                  <a:pt x="6923077" y="6265863"/>
                </a:lnTo>
                <a:lnTo>
                  <a:pt x="6925461" y="6246813"/>
                </a:lnTo>
                <a:lnTo>
                  <a:pt x="6927845" y="6228557"/>
                </a:lnTo>
                <a:lnTo>
                  <a:pt x="6929435" y="6208713"/>
                </a:lnTo>
                <a:lnTo>
                  <a:pt x="6931025" y="6187282"/>
                </a:lnTo>
                <a:lnTo>
                  <a:pt x="6931025" y="4209257"/>
                </a:lnTo>
                <a:lnTo>
                  <a:pt x="6929435" y="4187826"/>
                </a:lnTo>
                <a:lnTo>
                  <a:pt x="6927845" y="4167982"/>
                </a:lnTo>
                <a:lnTo>
                  <a:pt x="6925461" y="4148138"/>
                </a:lnTo>
                <a:lnTo>
                  <a:pt x="6923077" y="4129882"/>
                </a:lnTo>
                <a:lnTo>
                  <a:pt x="6919105" y="4112419"/>
                </a:lnTo>
                <a:lnTo>
                  <a:pt x="6913541" y="4094957"/>
                </a:lnTo>
                <a:lnTo>
                  <a:pt x="6907185" y="4079082"/>
                </a:lnTo>
                <a:lnTo>
                  <a:pt x="6900031" y="4064794"/>
                </a:lnTo>
                <a:lnTo>
                  <a:pt x="6892085" y="4049713"/>
                </a:lnTo>
                <a:lnTo>
                  <a:pt x="6884137" y="4037013"/>
                </a:lnTo>
                <a:lnTo>
                  <a:pt x="6874601" y="4023519"/>
                </a:lnTo>
                <a:lnTo>
                  <a:pt x="6865861" y="4011613"/>
                </a:lnTo>
                <a:lnTo>
                  <a:pt x="6854733" y="3999707"/>
                </a:lnTo>
                <a:lnTo>
                  <a:pt x="6844403" y="3988594"/>
                </a:lnTo>
                <a:lnTo>
                  <a:pt x="6833277" y="3978276"/>
                </a:lnTo>
                <a:lnTo>
                  <a:pt x="6821357" y="3968751"/>
                </a:lnTo>
                <a:lnTo>
                  <a:pt x="6797517" y="3952082"/>
                </a:lnTo>
                <a:lnTo>
                  <a:pt x="6771293" y="3937001"/>
                </a:lnTo>
                <a:lnTo>
                  <a:pt x="6744273" y="3925094"/>
                </a:lnTo>
                <a:lnTo>
                  <a:pt x="6715665" y="3914776"/>
                </a:lnTo>
                <a:lnTo>
                  <a:pt x="6686261" y="3907632"/>
                </a:lnTo>
                <a:lnTo>
                  <a:pt x="6656857" y="3901282"/>
                </a:lnTo>
                <a:lnTo>
                  <a:pt x="6625865" y="3898901"/>
                </a:lnTo>
                <a:close/>
                <a:moveTo>
                  <a:pt x="515938" y="3576638"/>
                </a:moveTo>
                <a:lnTo>
                  <a:pt x="1240612" y="3576638"/>
                </a:lnTo>
                <a:lnTo>
                  <a:pt x="1240612" y="3706877"/>
                </a:lnTo>
                <a:lnTo>
                  <a:pt x="1239022" y="3723554"/>
                </a:lnTo>
                <a:lnTo>
                  <a:pt x="1238228" y="3741025"/>
                </a:lnTo>
                <a:lnTo>
                  <a:pt x="1235049" y="3756908"/>
                </a:lnTo>
                <a:lnTo>
                  <a:pt x="1231076" y="3772791"/>
                </a:lnTo>
                <a:lnTo>
                  <a:pt x="1227103" y="3787879"/>
                </a:lnTo>
                <a:lnTo>
                  <a:pt x="1220747" y="3802174"/>
                </a:lnTo>
                <a:lnTo>
                  <a:pt x="1213595" y="3815674"/>
                </a:lnTo>
                <a:lnTo>
                  <a:pt x="1205649" y="3827586"/>
                </a:lnTo>
                <a:lnTo>
                  <a:pt x="1188963" y="3849822"/>
                </a:lnTo>
                <a:lnTo>
                  <a:pt x="1171482" y="3869675"/>
                </a:lnTo>
                <a:lnTo>
                  <a:pt x="1154000" y="3887147"/>
                </a:lnTo>
                <a:lnTo>
                  <a:pt x="1136519" y="3900647"/>
                </a:lnTo>
                <a:lnTo>
                  <a:pt x="1126189" y="3908588"/>
                </a:lnTo>
                <a:lnTo>
                  <a:pt x="1116654" y="3914941"/>
                </a:lnTo>
                <a:lnTo>
                  <a:pt x="1110297" y="3922883"/>
                </a:lnTo>
                <a:lnTo>
                  <a:pt x="1103941" y="3930824"/>
                </a:lnTo>
                <a:lnTo>
                  <a:pt x="1099968" y="3941942"/>
                </a:lnTo>
                <a:lnTo>
                  <a:pt x="1095995" y="3956237"/>
                </a:lnTo>
                <a:lnTo>
                  <a:pt x="1092816" y="3975296"/>
                </a:lnTo>
                <a:lnTo>
                  <a:pt x="1092816" y="3995944"/>
                </a:lnTo>
                <a:lnTo>
                  <a:pt x="1096789" y="6381536"/>
                </a:lnTo>
                <a:lnTo>
                  <a:pt x="1098379" y="6399008"/>
                </a:lnTo>
                <a:lnTo>
                  <a:pt x="1100762" y="6414890"/>
                </a:lnTo>
                <a:lnTo>
                  <a:pt x="1104735" y="6429185"/>
                </a:lnTo>
                <a:lnTo>
                  <a:pt x="1110297" y="6442685"/>
                </a:lnTo>
                <a:lnTo>
                  <a:pt x="1114271" y="6449832"/>
                </a:lnTo>
                <a:lnTo>
                  <a:pt x="1118243" y="6454597"/>
                </a:lnTo>
                <a:lnTo>
                  <a:pt x="1122217" y="6458568"/>
                </a:lnTo>
                <a:lnTo>
                  <a:pt x="1127779" y="6462539"/>
                </a:lnTo>
                <a:lnTo>
                  <a:pt x="1132546" y="6465715"/>
                </a:lnTo>
                <a:lnTo>
                  <a:pt x="1139698" y="6466509"/>
                </a:lnTo>
                <a:lnTo>
                  <a:pt x="1146054" y="6468098"/>
                </a:lnTo>
                <a:lnTo>
                  <a:pt x="1154000" y="6469686"/>
                </a:lnTo>
                <a:lnTo>
                  <a:pt x="1535408" y="6469686"/>
                </a:lnTo>
                <a:lnTo>
                  <a:pt x="1550505" y="6468098"/>
                </a:lnTo>
                <a:lnTo>
                  <a:pt x="1556067" y="6465715"/>
                </a:lnTo>
                <a:lnTo>
                  <a:pt x="1562424" y="6462539"/>
                </a:lnTo>
                <a:lnTo>
                  <a:pt x="1567986" y="6460156"/>
                </a:lnTo>
                <a:lnTo>
                  <a:pt x="1572754" y="6456186"/>
                </a:lnTo>
                <a:lnTo>
                  <a:pt x="1576727" y="6450627"/>
                </a:lnTo>
                <a:lnTo>
                  <a:pt x="1580700" y="6445862"/>
                </a:lnTo>
                <a:lnTo>
                  <a:pt x="1587851" y="6433156"/>
                </a:lnTo>
                <a:lnTo>
                  <a:pt x="1592619" y="6420449"/>
                </a:lnTo>
                <a:lnTo>
                  <a:pt x="1595797" y="6408537"/>
                </a:lnTo>
                <a:lnTo>
                  <a:pt x="1596592" y="6395037"/>
                </a:lnTo>
                <a:lnTo>
                  <a:pt x="1596592" y="6371213"/>
                </a:lnTo>
                <a:lnTo>
                  <a:pt x="1600565" y="6349771"/>
                </a:lnTo>
                <a:lnTo>
                  <a:pt x="1604538" y="6329917"/>
                </a:lnTo>
                <a:lnTo>
                  <a:pt x="1612484" y="6312446"/>
                </a:lnTo>
                <a:lnTo>
                  <a:pt x="1622019" y="6298152"/>
                </a:lnTo>
                <a:lnTo>
                  <a:pt x="1633143" y="6284652"/>
                </a:lnTo>
                <a:lnTo>
                  <a:pt x="1645857" y="6274328"/>
                </a:lnTo>
                <a:lnTo>
                  <a:pt x="1660954" y="6264798"/>
                </a:lnTo>
                <a:lnTo>
                  <a:pt x="1677641" y="6258445"/>
                </a:lnTo>
                <a:lnTo>
                  <a:pt x="1695122" y="6251298"/>
                </a:lnTo>
                <a:lnTo>
                  <a:pt x="1714192" y="6246533"/>
                </a:lnTo>
                <a:lnTo>
                  <a:pt x="1734057" y="6242562"/>
                </a:lnTo>
                <a:lnTo>
                  <a:pt x="1755511" y="6239386"/>
                </a:lnTo>
                <a:lnTo>
                  <a:pt x="1776171" y="6237003"/>
                </a:lnTo>
                <a:lnTo>
                  <a:pt x="1799214" y="6235415"/>
                </a:lnTo>
                <a:lnTo>
                  <a:pt x="1821463" y="6233827"/>
                </a:lnTo>
                <a:lnTo>
                  <a:pt x="1834971" y="6233827"/>
                </a:lnTo>
                <a:lnTo>
                  <a:pt x="1837355" y="6279093"/>
                </a:lnTo>
                <a:lnTo>
                  <a:pt x="1841328" y="6323564"/>
                </a:lnTo>
                <a:lnTo>
                  <a:pt x="1846890" y="6364065"/>
                </a:lnTo>
                <a:lnTo>
                  <a:pt x="1854836" y="6405361"/>
                </a:lnTo>
                <a:lnTo>
                  <a:pt x="1865166" y="6445862"/>
                </a:lnTo>
                <a:lnTo>
                  <a:pt x="1877085" y="6485569"/>
                </a:lnTo>
                <a:lnTo>
                  <a:pt x="1890593" y="6522893"/>
                </a:lnTo>
                <a:lnTo>
                  <a:pt x="1906485" y="6558629"/>
                </a:lnTo>
                <a:lnTo>
                  <a:pt x="1927939" y="6599925"/>
                </a:lnTo>
                <a:lnTo>
                  <a:pt x="1950983" y="6638043"/>
                </a:lnTo>
                <a:lnTo>
                  <a:pt x="1975615" y="6675368"/>
                </a:lnTo>
                <a:lnTo>
                  <a:pt x="2003426" y="6711104"/>
                </a:lnTo>
                <a:lnTo>
                  <a:pt x="2002631" y="6723016"/>
                </a:lnTo>
                <a:lnTo>
                  <a:pt x="2001042" y="6734928"/>
                </a:lnTo>
                <a:lnTo>
                  <a:pt x="1998658" y="6746046"/>
                </a:lnTo>
                <a:lnTo>
                  <a:pt x="1994685" y="6754782"/>
                </a:lnTo>
                <a:lnTo>
                  <a:pt x="1990712" y="6765900"/>
                </a:lnTo>
                <a:lnTo>
                  <a:pt x="1983561" y="6773841"/>
                </a:lnTo>
                <a:lnTo>
                  <a:pt x="1977204" y="6781782"/>
                </a:lnTo>
                <a:lnTo>
                  <a:pt x="1969258" y="6789724"/>
                </a:lnTo>
                <a:lnTo>
                  <a:pt x="1951777" y="6803224"/>
                </a:lnTo>
                <a:lnTo>
                  <a:pt x="1943831" y="6807989"/>
                </a:lnTo>
                <a:lnTo>
                  <a:pt x="1934296" y="6811960"/>
                </a:lnTo>
                <a:lnTo>
                  <a:pt x="1926350" y="6815930"/>
                </a:lnTo>
                <a:lnTo>
                  <a:pt x="1917609" y="6819107"/>
                </a:lnTo>
                <a:lnTo>
                  <a:pt x="1909663" y="6819901"/>
                </a:lnTo>
                <a:lnTo>
                  <a:pt x="1900128" y="6819901"/>
                </a:lnTo>
                <a:lnTo>
                  <a:pt x="1813517" y="6819901"/>
                </a:lnTo>
                <a:lnTo>
                  <a:pt x="515938" y="6819901"/>
                </a:lnTo>
                <a:lnTo>
                  <a:pt x="515938" y="6689662"/>
                </a:lnTo>
                <a:lnTo>
                  <a:pt x="517527" y="6645191"/>
                </a:lnTo>
                <a:lnTo>
                  <a:pt x="518322" y="6624543"/>
                </a:lnTo>
                <a:lnTo>
                  <a:pt x="521500" y="6606278"/>
                </a:lnTo>
                <a:lnTo>
                  <a:pt x="525473" y="6588807"/>
                </a:lnTo>
                <a:lnTo>
                  <a:pt x="529446" y="6572924"/>
                </a:lnTo>
                <a:lnTo>
                  <a:pt x="534214" y="6558629"/>
                </a:lnTo>
                <a:lnTo>
                  <a:pt x="539776" y="6545129"/>
                </a:lnTo>
                <a:lnTo>
                  <a:pt x="545338" y="6533217"/>
                </a:lnTo>
                <a:lnTo>
                  <a:pt x="553284" y="6521305"/>
                </a:lnTo>
                <a:lnTo>
                  <a:pt x="559641" y="6511775"/>
                </a:lnTo>
                <a:lnTo>
                  <a:pt x="567587" y="6503040"/>
                </a:lnTo>
                <a:lnTo>
                  <a:pt x="577122" y="6493510"/>
                </a:lnTo>
                <a:lnTo>
                  <a:pt x="586657" y="6485569"/>
                </a:lnTo>
                <a:lnTo>
                  <a:pt x="595398" y="6478421"/>
                </a:lnTo>
                <a:lnTo>
                  <a:pt x="606522" y="6473657"/>
                </a:lnTo>
                <a:lnTo>
                  <a:pt x="616852" y="6468098"/>
                </a:lnTo>
                <a:lnTo>
                  <a:pt x="627976" y="6461745"/>
                </a:lnTo>
                <a:lnTo>
                  <a:pt x="638306" y="6453803"/>
                </a:lnTo>
                <a:lnTo>
                  <a:pt x="647841" y="6442685"/>
                </a:lnTo>
                <a:lnTo>
                  <a:pt x="656582" y="6432361"/>
                </a:lnTo>
                <a:lnTo>
                  <a:pt x="662144" y="6418861"/>
                </a:lnTo>
                <a:lnTo>
                  <a:pt x="666117" y="6405361"/>
                </a:lnTo>
                <a:lnTo>
                  <a:pt x="667706" y="6391066"/>
                </a:lnTo>
                <a:lnTo>
                  <a:pt x="667706" y="3995944"/>
                </a:lnTo>
                <a:lnTo>
                  <a:pt x="666117" y="3975296"/>
                </a:lnTo>
                <a:lnTo>
                  <a:pt x="664528" y="3956237"/>
                </a:lnTo>
                <a:lnTo>
                  <a:pt x="660555" y="3941942"/>
                </a:lnTo>
                <a:lnTo>
                  <a:pt x="658171" y="3936383"/>
                </a:lnTo>
                <a:lnTo>
                  <a:pt x="654198" y="3930824"/>
                </a:lnTo>
                <a:lnTo>
                  <a:pt x="647841" y="3922883"/>
                </a:lnTo>
                <a:lnTo>
                  <a:pt x="639895" y="3914941"/>
                </a:lnTo>
                <a:lnTo>
                  <a:pt x="630360" y="3908588"/>
                </a:lnTo>
                <a:lnTo>
                  <a:pt x="619236" y="3900647"/>
                </a:lnTo>
                <a:lnTo>
                  <a:pt x="602549" y="3887147"/>
                </a:lnTo>
                <a:lnTo>
                  <a:pt x="585068" y="3869675"/>
                </a:lnTo>
                <a:lnTo>
                  <a:pt x="567587" y="3849822"/>
                </a:lnTo>
                <a:lnTo>
                  <a:pt x="550106" y="3827586"/>
                </a:lnTo>
                <a:lnTo>
                  <a:pt x="542160" y="3815674"/>
                </a:lnTo>
                <a:lnTo>
                  <a:pt x="534214" y="3802174"/>
                </a:lnTo>
                <a:lnTo>
                  <a:pt x="529446" y="3787879"/>
                </a:lnTo>
                <a:lnTo>
                  <a:pt x="523884" y="3772791"/>
                </a:lnTo>
                <a:lnTo>
                  <a:pt x="521500" y="3756908"/>
                </a:lnTo>
                <a:lnTo>
                  <a:pt x="517527" y="3741025"/>
                </a:lnTo>
                <a:lnTo>
                  <a:pt x="515938" y="3723554"/>
                </a:lnTo>
                <a:lnTo>
                  <a:pt x="515938" y="3706877"/>
                </a:lnTo>
                <a:close/>
                <a:moveTo>
                  <a:pt x="6557169" y="3543301"/>
                </a:moveTo>
                <a:lnTo>
                  <a:pt x="6596857" y="3543301"/>
                </a:lnTo>
                <a:lnTo>
                  <a:pt x="6636545" y="3543301"/>
                </a:lnTo>
                <a:lnTo>
                  <a:pt x="6676233" y="3544888"/>
                </a:lnTo>
                <a:lnTo>
                  <a:pt x="6715125" y="3548856"/>
                </a:lnTo>
                <a:lnTo>
                  <a:pt x="6752433" y="3552824"/>
                </a:lnTo>
                <a:lnTo>
                  <a:pt x="6789737" y="3557585"/>
                </a:lnTo>
                <a:lnTo>
                  <a:pt x="6825457" y="3564727"/>
                </a:lnTo>
                <a:lnTo>
                  <a:pt x="6861177" y="3572663"/>
                </a:lnTo>
                <a:lnTo>
                  <a:pt x="6896895" y="3582186"/>
                </a:lnTo>
                <a:lnTo>
                  <a:pt x="6930233" y="3592502"/>
                </a:lnTo>
                <a:lnTo>
                  <a:pt x="6963569" y="3604405"/>
                </a:lnTo>
                <a:lnTo>
                  <a:pt x="6995321" y="3616309"/>
                </a:lnTo>
                <a:lnTo>
                  <a:pt x="7025481" y="3631386"/>
                </a:lnTo>
                <a:lnTo>
                  <a:pt x="7054851" y="3647257"/>
                </a:lnTo>
                <a:lnTo>
                  <a:pt x="7084221" y="3663129"/>
                </a:lnTo>
                <a:lnTo>
                  <a:pt x="7111207" y="3681381"/>
                </a:lnTo>
                <a:lnTo>
                  <a:pt x="7137401" y="3701220"/>
                </a:lnTo>
                <a:lnTo>
                  <a:pt x="7161213" y="3721059"/>
                </a:lnTo>
                <a:lnTo>
                  <a:pt x="7185025" y="3744072"/>
                </a:lnTo>
                <a:lnTo>
                  <a:pt x="7208045" y="3767879"/>
                </a:lnTo>
                <a:lnTo>
                  <a:pt x="7227889" y="3791685"/>
                </a:lnTo>
                <a:lnTo>
                  <a:pt x="7247733" y="3817873"/>
                </a:lnTo>
                <a:lnTo>
                  <a:pt x="7265195" y="3846441"/>
                </a:lnTo>
                <a:lnTo>
                  <a:pt x="7281865" y="3874216"/>
                </a:lnTo>
                <a:lnTo>
                  <a:pt x="7296945" y="3904371"/>
                </a:lnTo>
                <a:lnTo>
                  <a:pt x="7311233" y="3936113"/>
                </a:lnTo>
                <a:lnTo>
                  <a:pt x="7323139" y="3969443"/>
                </a:lnTo>
                <a:lnTo>
                  <a:pt x="7332665" y="4002772"/>
                </a:lnTo>
                <a:lnTo>
                  <a:pt x="7342189" y="4038483"/>
                </a:lnTo>
                <a:lnTo>
                  <a:pt x="7346951" y="4074193"/>
                </a:lnTo>
                <a:lnTo>
                  <a:pt x="7352507" y="4113077"/>
                </a:lnTo>
                <a:lnTo>
                  <a:pt x="7354889" y="4152755"/>
                </a:lnTo>
                <a:lnTo>
                  <a:pt x="7356477" y="4192433"/>
                </a:lnTo>
                <a:lnTo>
                  <a:pt x="7356477" y="6204901"/>
                </a:lnTo>
                <a:lnTo>
                  <a:pt x="7354889" y="6244579"/>
                </a:lnTo>
                <a:lnTo>
                  <a:pt x="7352507" y="6284257"/>
                </a:lnTo>
                <a:lnTo>
                  <a:pt x="7346951" y="6321555"/>
                </a:lnTo>
                <a:lnTo>
                  <a:pt x="7342189" y="6358852"/>
                </a:lnTo>
                <a:lnTo>
                  <a:pt x="7332665" y="6392975"/>
                </a:lnTo>
                <a:lnTo>
                  <a:pt x="7323139" y="6427892"/>
                </a:lnTo>
                <a:lnTo>
                  <a:pt x="7311233" y="6461221"/>
                </a:lnTo>
                <a:lnTo>
                  <a:pt x="7296945" y="6492964"/>
                </a:lnTo>
                <a:lnTo>
                  <a:pt x="7281865" y="6522325"/>
                </a:lnTo>
                <a:lnTo>
                  <a:pt x="7265195" y="6550893"/>
                </a:lnTo>
                <a:lnTo>
                  <a:pt x="7247733" y="6579462"/>
                </a:lnTo>
                <a:lnTo>
                  <a:pt x="7227889" y="6605649"/>
                </a:lnTo>
                <a:lnTo>
                  <a:pt x="7208045" y="6631043"/>
                </a:lnTo>
                <a:lnTo>
                  <a:pt x="7185025" y="6654850"/>
                </a:lnTo>
                <a:lnTo>
                  <a:pt x="7161213" y="6677069"/>
                </a:lnTo>
                <a:lnTo>
                  <a:pt x="7137401" y="6698496"/>
                </a:lnTo>
                <a:lnTo>
                  <a:pt x="7111207" y="6718335"/>
                </a:lnTo>
                <a:lnTo>
                  <a:pt x="7084221" y="6737380"/>
                </a:lnTo>
                <a:lnTo>
                  <a:pt x="7054851" y="6754045"/>
                </a:lnTo>
                <a:lnTo>
                  <a:pt x="7025481" y="6769122"/>
                </a:lnTo>
                <a:lnTo>
                  <a:pt x="6995321" y="6783406"/>
                </a:lnTo>
                <a:lnTo>
                  <a:pt x="6963569" y="6796897"/>
                </a:lnTo>
                <a:lnTo>
                  <a:pt x="6930233" y="6808800"/>
                </a:lnTo>
                <a:lnTo>
                  <a:pt x="6896895" y="6819117"/>
                </a:lnTo>
                <a:lnTo>
                  <a:pt x="6861177" y="6828639"/>
                </a:lnTo>
                <a:lnTo>
                  <a:pt x="6825457" y="6836575"/>
                </a:lnTo>
                <a:lnTo>
                  <a:pt x="6789737" y="6843717"/>
                </a:lnTo>
                <a:lnTo>
                  <a:pt x="6752433" y="6848478"/>
                </a:lnTo>
                <a:lnTo>
                  <a:pt x="6715125" y="6852446"/>
                </a:lnTo>
                <a:lnTo>
                  <a:pt x="6676233" y="6856414"/>
                </a:lnTo>
                <a:lnTo>
                  <a:pt x="6636545" y="6858001"/>
                </a:lnTo>
                <a:lnTo>
                  <a:pt x="6596857" y="6858001"/>
                </a:lnTo>
                <a:lnTo>
                  <a:pt x="6557169" y="6858001"/>
                </a:lnTo>
                <a:lnTo>
                  <a:pt x="6518277" y="6856414"/>
                </a:lnTo>
                <a:lnTo>
                  <a:pt x="6480177" y="6852446"/>
                </a:lnTo>
                <a:lnTo>
                  <a:pt x="6442869" y="6848478"/>
                </a:lnTo>
                <a:lnTo>
                  <a:pt x="6405563" y="6843717"/>
                </a:lnTo>
                <a:lnTo>
                  <a:pt x="6368257" y="6836575"/>
                </a:lnTo>
                <a:lnTo>
                  <a:pt x="6334125" y="6828639"/>
                </a:lnTo>
                <a:lnTo>
                  <a:pt x="6297613" y="6819117"/>
                </a:lnTo>
                <a:lnTo>
                  <a:pt x="6263481" y="6808800"/>
                </a:lnTo>
                <a:lnTo>
                  <a:pt x="6231733" y="6796897"/>
                </a:lnTo>
                <a:lnTo>
                  <a:pt x="6198395" y="6783406"/>
                </a:lnTo>
                <a:lnTo>
                  <a:pt x="6167437" y="6769122"/>
                </a:lnTo>
                <a:lnTo>
                  <a:pt x="6138863" y="6754045"/>
                </a:lnTo>
                <a:lnTo>
                  <a:pt x="6109493" y="6737380"/>
                </a:lnTo>
                <a:lnTo>
                  <a:pt x="6081713" y="6718335"/>
                </a:lnTo>
                <a:lnTo>
                  <a:pt x="6054725" y="6698496"/>
                </a:lnTo>
                <a:lnTo>
                  <a:pt x="6029325" y="6677069"/>
                </a:lnTo>
                <a:lnTo>
                  <a:pt x="6005513" y="6654850"/>
                </a:lnTo>
                <a:lnTo>
                  <a:pt x="5983289" y="6631043"/>
                </a:lnTo>
                <a:lnTo>
                  <a:pt x="5963445" y="6605649"/>
                </a:lnTo>
                <a:lnTo>
                  <a:pt x="5943601" y="6579462"/>
                </a:lnTo>
                <a:lnTo>
                  <a:pt x="5924551" y="6550893"/>
                </a:lnTo>
                <a:lnTo>
                  <a:pt x="5908677" y="6522325"/>
                </a:lnTo>
                <a:lnTo>
                  <a:pt x="5892801" y="6492964"/>
                </a:lnTo>
                <a:lnTo>
                  <a:pt x="5879307" y="6461221"/>
                </a:lnTo>
                <a:lnTo>
                  <a:pt x="5867401" y="6427892"/>
                </a:lnTo>
                <a:lnTo>
                  <a:pt x="5857081" y="6392975"/>
                </a:lnTo>
                <a:lnTo>
                  <a:pt x="5849145" y="6358852"/>
                </a:lnTo>
                <a:lnTo>
                  <a:pt x="5842001" y="6321555"/>
                </a:lnTo>
                <a:lnTo>
                  <a:pt x="5838033" y="6284257"/>
                </a:lnTo>
                <a:lnTo>
                  <a:pt x="5835651" y="6244579"/>
                </a:lnTo>
                <a:lnTo>
                  <a:pt x="5834063" y="6204901"/>
                </a:lnTo>
                <a:lnTo>
                  <a:pt x="5834063" y="4192433"/>
                </a:lnTo>
                <a:lnTo>
                  <a:pt x="5835651" y="4152755"/>
                </a:lnTo>
                <a:lnTo>
                  <a:pt x="5838033" y="4113077"/>
                </a:lnTo>
                <a:lnTo>
                  <a:pt x="5842001" y="4074193"/>
                </a:lnTo>
                <a:lnTo>
                  <a:pt x="5849145" y="4038483"/>
                </a:lnTo>
                <a:lnTo>
                  <a:pt x="5857081" y="4002772"/>
                </a:lnTo>
                <a:lnTo>
                  <a:pt x="5867401" y="3969443"/>
                </a:lnTo>
                <a:lnTo>
                  <a:pt x="5879307" y="3936113"/>
                </a:lnTo>
                <a:lnTo>
                  <a:pt x="5892801" y="3904371"/>
                </a:lnTo>
                <a:lnTo>
                  <a:pt x="5908677" y="3874216"/>
                </a:lnTo>
                <a:lnTo>
                  <a:pt x="5924551" y="3846441"/>
                </a:lnTo>
                <a:lnTo>
                  <a:pt x="5943601" y="3817873"/>
                </a:lnTo>
                <a:lnTo>
                  <a:pt x="5963445" y="3791685"/>
                </a:lnTo>
                <a:lnTo>
                  <a:pt x="5983289" y="3767879"/>
                </a:lnTo>
                <a:lnTo>
                  <a:pt x="6005513" y="3744072"/>
                </a:lnTo>
                <a:lnTo>
                  <a:pt x="6029325" y="3721059"/>
                </a:lnTo>
                <a:lnTo>
                  <a:pt x="6054725" y="3701220"/>
                </a:lnTo>
                <a:lnTo>
                  <a:pt x="6081713" y="3681381"/>
                </a:lnTo>
                <a:lnTo>
                  <a:pt x="6109493" y="3663129"/>
                </a:lnTo>
                <a:lnTo>
                  <a:pt x="6138863" y="3647257"/>
                </a:lnTo>
                <a:lnTo>
                  <a:pt x="6167437" y="3631386"/>
                </a:lnTo>
                <a:lnTo>
                  <a:pt x="6198395" y="3616309"/>
                </a:lnTo>
                <a:lnTo>
                  <a:pt x="6231733" y="3604405"/>
                </a:lnTo>
                <a:lnTo>
                  <a:pt x="6263481" y="3592502"/>
                </a:lnTo>
                <a:lnTo>
                  <a:pt x="6297613" y="3582186"/>
                </a:lnTo>
                <a:lnTo>
                  <a:pt x="6334125" y="3572663"/>
                </a:lnTo>
                <a:lnTo>
                  <a:pt x="6368257" y="3564727"/>
                </a:lnTo>
                <a:lnTo>
                  <a:pt x="6405563" y="3557585"/>
                </a:lnTo>
                <a:lnTo>
                  <a:pt x="6442869" y="3552824"/>
                </a:lnTo>
                <a:lnTo>
                  <a:pt x="6480177" y="3548856"/>
                </a:lnTo>
                <a:lnTo>
                  <a:pt x="6518277" y="3544888"/>
                </a:lnTo>
                <a:close/>
                <a:moveTo>
                  <a:pt x="4644231" y="3536951"/>
                </a:moveTo>
                <a:lnTo>
                  <a:pt x="4683919" y="3538538"/>
                </a:lnTo>
                <a:lnTo>
                  <a:pt x="4722813" y="3540125"/>
                </a:lnTo>
                <a:lnTo>
                  <a:pt x="4760913" y="3542506"/>
                </a:lnTo>
                <a:lnTo>
                  <a:pt x="4799807" y="3548061"/>
                </a:lnTo>
                <a:lnTo>
                  <a:pt x="4837113" y="3552822"/>
                </a:lnTo>
                <a:lnTo>
                  <a:pt x="4872831" y="3559964"/>
                </a:lnTo>
                <a:lnTo>
                  <a:pt x="4908551" y="3567900"/>
                </a:lnTo>
                <a:lnTo>
                  <a:pt x="4943475" y="3577423"/>
                </a:lnTo>
                <a:lnTo>
                  <a:pt x="4977607" y="3586152"/>
                </a:lnTo>
                <a:lnTo>
                  <a:pt x="5010945" y="3598055"/>
                </a:lnTo>
                <a:lnTo>
                  <a:pt x="5042695" y="3611546"/>
                </a:lnTo>
                <a:lnTo>
                  <a:pt x="5073651" y="3626623"/>
                </a:lnTo>
                <a:lnTo>
                  <a:pt x="5103813" y="3640908"/>
                </a:lnTo>
                <a:lnTo>
                  <a:pt x="5131595" y="3658366"/>
                </a:lnTo>
                <a:lnTo>
                  <a:pt x="5159375" y="3676618"/>
                </a:lnTo>
                <a:lnTo>
                  <a:pt x="5186363" y="3695663"/>
                </a:lnTo>
                <a:lnTo>
                  <a:pt x="5211763" y="3716296"/>
                </a:lnTo>
                <a:lnTo>
                  <a:pt x="5235575" y="3739309"/>
                </a:lnTo>
                <a:lnTo>
                  <a:pt x="5257801" y="3761529"/>
                </a:lnTo>
                <a:lnTo>
                  <a:pt x="5279231" y="3786923"/>
                </a:lnTo>
                <a:lnTo>
                  <a:pt x="5299075" y="3813110"/>
                </a:lnTo>
                <a:lnTo>
                  <a:pt x="5317331" y="3840091"/>
                </a:lnTo>
                <a:lnTo>
                  <a:pt x="5334795" y="3869453"/>
                </a:lnTo>
                <a:lnTo>
                  <a:pt x="5350669" y="3899608"/>
                </a:lnTo>
                <a:lnTo>
                  <a:pt x="5365751" y="3931351"/>
                </a:lnTo>
                <a:lnTo>
                  <a:pt x="5377657" y="3963887"/>
                </a:lnTo>
                <a:lnTo>
                  <a:pt x="5387975" y="3998010"/>
                </a:lnTo>
                <a:lnTo>
                  <a:pt x="5395913" y="4033720"/>
                </a:lnTo>
                <a:lnTo>
                  <a:pt x="5403057" y="4069430"/>
                </a:lnTo>
                <a:lnTo>
                  <a:pt x="5407819" y="4108315"/>
                </a:lnTo>
                <a:lnTo>
                  <a:pt x="5410995" y="4146405"/>
                </a:lnTo>
                <a:lnTo>
                  <a:pt x="5411789" y="4187671"/>
                </a:lnTo>
                <a:lnTo>
                  <a:pt x="5411789" y="4482875"/>
                </a:lnTo>
                <a:lnTo>
                  <a:pt x="5220495" y="4482875"/>
                </a:lnTo>
                <a:lnTo>
                  <a:pt x="5207795" y="4481288"/>
                </a:lnTo>
                <a:lnTo>
                  <a:pt x="5191919" y="4478907"/>
                </a:lnTo>
                <a:lnTo>
                  <a:pt x="5172869" y="4474939"/>
                </a:lnTo>
                <a:lnTo>
                  <a:pt x="5154613" y="4469384"/>
                </a:lnTo>
                <a:lnTo>
                  <a:pt x="5133181" y="4463036"/>
                </a:lnTo>
                <a:lnTo>
                  <a:pt x="5113337" y="4453513"/>
                </a:lnTo>
                <a:lnTo>
                  <a:pt x="5094289" y="4443991"/>
                </a:lnTo>
                <a:lnTo>
                  <a:pt x="5076031" y="4432087"/>
                </a:lnTo>
                <a:lnTo>
                  <a:pt x="5057775" y="4420184"/>
                </a:lnTo>
                <a:lnTo>
                  <a:pt x="5041107" y="4405900"/>
                </a:lnTo>
                <a:lnTo>
                  <a:pt x="5025231" y="4390822"/>
                </a:lnTo>
                <a:lnTo>
                  <a:pt x="5010945" y="4374157"/>
                </a:lnTo>
                <a:lnTo>
                  <a:pt x="5004595" y="4366222"/>
                </a:lnTo>
                <a:lnTo>
                  <a:pt x="4999037" y="4356699"/>
                </a:lnTo>
                <a:lnTo>
                  <a:pt x="4993481" y="4346383"/>
                </a:lnTo>
                <a:lnTo>
                  <a:pt x="4989513" y="4336860"/>
                </a:lnTo>
                <a:lnTo>
                  <a:pt x="4987131" y="4325750"/>
                </a:lnTo>
                <a:lnTo>
                  <a:pt x="4983957" y="4315434"/>
                </a:lnTo>
                <a:lnTo>
                  <a:pt x="4983163" y="4303530"/>
                </a:lnTo>
                <a:lnTo>
                  <a:pt x="4983163" y="4291627"/>
                </a:lnTo>
                <a:lnTo>
                  <a:pt x="4983163" y="4205129"/>
                </a:lnTo>
                <a:lnTo>
                  <a:pt x="4981575" y="4183703"/>
                </a:lnTo>
                <a:lnTo>
                  <a:pt x="4979989" y="4163864"/>
                </a:lnTo>
                <a:lnTo>
                  <a:pt x="4977607" y="4144025"/>
                </a:lnTo>
                <a:lnTo>
                  <a:pt x="4975225" y="4125773"/>
                </a:lnTo>
                <a:lnTo>
                  <a:pt x="4971257" y="4108315"/>
                </a:lnTo>
                <a:lnTo>
                  <a:pt x="4965701" y="4090856"/>
                </a:lnTo>
                <a:lnTo>
                  <a:pt x="4959351" y="4074985"/>
                </a:lnTo>
                <a:lnTo>
                  <a:pt x="4952207" y="4060701"/>
                </a:lnTo>
                <a:lnTo>
                  <a:pt x="4944269" y="4045623"/>
                </a:lnTo>
                <a:lnTo>
                  <a:pt x="4936331" y="4032926"/>
                </a:lnTo>
                <a:lnTo>
                  <a:pt x="4927601" y="4019436"/>
                </a:lnTo>
                <a:lnTo>
                  <a:pt x="4918075" y="4007532"/>
                </a:lnTo>
                <a:lnTo>
                  <a:pt x="4906963" y="3995629"/>
                </a:lnTo>
                <a:lnTo>
                  <a:pt x="4896645" y="3984519"/>
                </a:lnTo>
                <a:lnTo>
                  <a:pt x="4886325" y="3974203"/>
                </a:lnTo>
                <a:lnTo>
                  <a:pt x="4874419" y="3964680"/>
                </a:lnTo>
                <a:lnTo>
                  <a:pt x="4849019" y="3947222"/>
                </a:lnTo>
                <a:lnTo>
                  <a:pt x="4823619" y="3932938"/>
                </a:lnTo>
                <a:lnTo>
                  <a:pt x="4795837" y="3919447"/>
                </a:lnTo>
                <a:lnTo>
                  <a:pt x="4764881" y="3910718"/>
                </a:lnTo>
                <a:lnTo>
                  <a:pt x="4736307" y="3902782"/>
                </a:lnTo>
                <a:lnTo>
                  <a:pt x="4705351" y="3897228"/>
                </a:lnTo>
                <a:lnTo>
                  <a:pt x="4675189" y="3894847"/>
                </a:lnTo>
                <a:lnTo>
                  <a:pt x="4644231" y="3893260"/>
                </a:lnTo>
                <a:lnTo>
                  <a:pt x="4614863" y="3894847"/>
                </a:lnTo>
                <a:lnTo>
                  <a:pt x="4585495" y="3897228"/>
                </a:lnTo>
                <a:lnTo>
                  <a:pt x="4556919" y="3902782"/>
                </a:lnTo>
                <a:lnTo>
                  <a:pt x="4529931" y="3910718"/>
                </a:lnTo>
                <a:lnTo>
                  <a:pt x="4503737" y="3919447"/>
                </a:lnTo>
                <a:lnTo>
                  <a:pt x="4478337" y="3931351"/>
                </a:lnTo>
                <a:lnTo>
                  <a:pt x="4452937" y="3946428"/>
                </a:lnTo>
                <a:lnTo>
                  <a:pt x="4429125" y="3962299"/>
                </a:lnTo>
                <a:lnTo>
                  <a:pt x="4418807" y="3971822"/>
                </a:lnTo>
                <a:lnTo>
                  <a:pt x="4407695" y="3980551"/>
                </a:lnTo>
                <a:lnTo>
                  <a:pt x="4398963" y="3991661"/>
                </a:lnTo>
                <a:lnTo>
                  <a:pt x="4389437" y="4003565"/>
                </a:lnTo>
                <a:lnTo>
                  <a:pt x="4379913" y="4015468"/>
                </a:lnTo>
                <a:lnTo>
                  <a:pt x="4373563" y="4028959"/>
                </a:lnTo>
                <a:lnTo>
                  <a:pt x="4366419" y="4043243"/>
                </a:lnTo>
                <a:lnTo>
                  <a:pt x="4360069" y="4057527"/>
                </a:lnTo>
                <a:lnTo>
                  <a:pt x="4354513" y="4073398"/>
                </a:lnTo>
                <a:lnTo>
                  <a:pt x="4349751" y="4090063"/>
                </a:lnTo>
                <a:lnTo>
                  <a:pt x="4345781" y="4106727"/>
                </a:lnTo>
                <a:lnTo>
                  <a:pt x="4342607" y="4125773"/>
                </a:lnTo>
                <a:lnTo>
                  <a:pt x="4340225" y="4144025"/>
                </a:lnTo>
                <a:lnTo>
                  <a:pt x="4337845" y="4163864"/>
                </a:lnTo>
                <a:lnTo>
                  <a:pt x="4336257" y="4205129"/>
                </a:lnTo>
                <a:lnTo>
                  <a:pt x="4336257" y="6177126"/>
                </a:lnTo>
                <a:lnTo>
                  <a:pt x="4337845" y="6218391"/>
                </a:lnTo>
                <a:lnTo>
                  <a:pt x="4340225" y="6238230"/>
                </a:lnTo>
                <a:lnTo>
                  <a:pt x="4342607" y="6257275"/>
                </a:lnTo>
                <a:lnTo>
                  <a:pt x="4345781" y="6275527"/>
                </a:lnTo>
                <a:lnTo>
                  <a:pt x="4349751" y="6292986"/>
                </a:lnTo>
                <a:lnTo>
                  <a:pt x="4354513" y="6308857"/>
                </a:lnTo>
                <a:lnTo>
                  <a:pt x="4360069" y="6324728"/>
                </a:lnTo>
                <a:lnTo>
                  <a:pt x="4366419" y="6339012"/>
                </a:lnTo>
                <a:lnTo>
                  <a:pt x="4373563" y="6354090"/>
                </a:lnTo>
                <a:lnTo>
                  <a:pt x="4379913" y="6365993"/>
                </a:lnTo>
                <a:lnTo>
                  <a:pt x="4389437" y="6379484"/>
                </a:lnTo>
                <a:lnTo>
                  <a:pt x="4398963" y="6389800"/>
                </a:lnTo>
                <a:lnTo>
                  <a:pt x="4407695" y="6400116"/>
                </a:lnTo>
                <a:lnTo>
                  <a:pt x="4418807" y="6411226"/>
                </a:lnTo>
                <a:lnTo>
                  <a:pt x="4429125" y="6419955"/>
                </a:lnTo>
                <a:lnTo>
                  <a:pt x="4452937" y="6436620"/>
                </a:lnTo>
                <a:lnTo>
                  <a:pt x="4478337" y="6450904"/>
                </a:lnTo>
                <a:lnTo>
                  <a:pt x="4503737" y="6462808"/>
                </a:lnTo>
                <a:lnTo>
                  <a:pt x="4529931" y="6472330"/>
                </a:lnTo>
                <a:lnTo>
                  <a:pt x="4556919" y="6480266"/>
                </a:lnTo>
                <a:lnTo>
                  <a:pt x="4585495" y="6485027"/>
                </a:lnTo>
                <a:lnTo>
                  <a:pt x="4614863" y="6488201"/>
                </a:lnTo>
                <a:lnTo>
                  <a:pt x="4644231" y="6488995"/>
                </a:lnTo>
                <a:lnTo>
                  <a:pt x="4672013" y="6488201"/>
                </a:lnTo>
                <a:lnTo>
                  <a:pt x="4701381" y="6485027"/>
                </a:lnTo>
                <a:lnTo>
                  <a:pt x="4732337" y="6480266"/>
                </a:lnTo>
                <a:lnTo>
                  <a:pt x="4760913" y="6472330"/>
                </a:lnTo>
                <a:lnTo>
                  <a:pt x="4791869" y="6461220"/>
                </a:lnTo>
                <a:lnTo>
                  <a:pt x="4819651" y="6449317"/>
                </a:lnTo>
                <a:lnTo>
                  <a:pt x="4845845" y="6435033"/>
                </a:lnTo>
                <a:lnTo>
                  <a:pt x="4871245" y="6417575"/>
                </a:lnTo>
                <a:lnTo>
                  <a:pt x="4884737" y="6408052"/>
                </a:lnTo>
                <a:lnTo>
                  <a:pt x="4895057" y="6397736"/>
                </a:lnTo>
                <a:lnTo>
                  <a:pt x="4906169" y="6387419"/>
                </a:lnTo>
                <a:lnTo>
                  <a:pt x="4916489" y="6375516"/>
                </a:lnTo>
                <a:lnTo>
                  <a:pt x="4927601" y="6362819"/>
                </a:lnTo>
                <a:lnTo>
                  <a:pt x="4935537" y="6350122"/>
                </a:lnTo>
                <a:lnTo>
                  <a:pt x="4944269" y="6336631"/>
                </a:lnTo>
                <a:lnTo>
                  <a:pt x="4952207" y="6322347"/>
                </a:lnTo>
                <a:lnTo>
                  <a:pt x="4959351" y="6307270"/>
                </a:lnTo>
                <a:lnTo>
                  <a:pt x="4965701" y="6291399"/>
                </a:lnTo>
                <a:lnTo>
                  <a:pt x="4971257" y="6273940"/>
                </a:lnTo>
                <a:lnTo>
                  <a:pt x="4975225" y="6257275"/>
                </a:lnTo>
                <a:lnTo>
                  <a:pt x="4977607" y="6238230"/>
                </a:lnTo>
                <a:lnTo>
                  <a:pt x="4979989" y="6218391"/>
                </a:lnTo>
                <a:lnTo>
                  <a:pt x="4981575" y="6198552"/>
                </a:lnTo>
                <a:lnTo>
                  <a:pt x="4983163" y="6177126"/>
                </a:lnTo>
                <a:lnTo>
                  <a:pt x="4983163" y="5597033"/>
                </a:lnTo>
                <a:lnTo>
                  <a:pt x="4981575" y="5577194"/>
                </a:lnTo>
                <a:lnTo>
                  <a:pt x="4977607" y="5559736"/>
                </a:lnTo>
                <a:lnTo>
                  <a:pt x="4972051" y="5543865"/>
                </a:lnTo>
                <a:lnTo>
                  <a:pt x="4965701" y="5529581"/>
                </a:lnTo>
                <a:lnTo>
                  <a:pt x="4955381" y="5516884"/>
                </a:lnTo>
                <a:lnTo>
                  <a:pt x="4943475" y="5506568"/>
                </a:lnTo>
                <a:lnTo>
                  <a:pt x="4929981" y="5498632"/>
                </a:lnTo>
                <a:lnTo>
                  <a:pt x="4912519" y="5492283"/>
                </a:lnTo>
                <a:lnTo>
                  <a:pt x="4898231" y="5488316"/>
                </a:lnTo>
                <a:lnTo>
                  <a:pt x="4884737" y="5484348"/>
                </a:lnTo>
                <a:lnTo>
                  <a:pt x="4871245" y="5477206"/>
                </a:lnTo>
                <a:lnTo>
                  <a:pt x="4859337" y="5470857"/>
                </a:lnTo>
                <a:lnTo>
                  <a:pt x="4849019" y="5462922"/>
                </a:lnTo>
                <a:lnTo>
                  <a:pt x="4837907" y="5453399"/>
                </a:lnTo>
                <a:lnTo>
                  <a:pt x="4829175" y="5443083"/>
                </a:lnTo>
                <a:lnTo>
                  <a:pt x="4819651" y="5431973"/>
                </a:lnTo>
                <a:lnTo>
                  <a:pt x="4811713" y="5419276"/>
                </a:lnTo>
                <a:lnTo>
                  <a:pt x="4806157" y="5403405"/>
                </a:lnTo>
                <a:lnTo>
                  <a:pt x="4799807" y="5385946"/>
                </a:lnTo>
                <a:lnTo>
                  <a:pt x="4795837" y="5366107"/>
                </a:lnTo>
                <a:lnTo>
                  <a:pt x="4791869" y="5343094"/>
                </a:lnTo>
                <a:lnTo>
                  <a:pt x="4788695" y="5319287"/>
                </a:lnTo>
                <a:lnTo>
                  <a:pt x="4787901" y="5291513"/>
                </a:lnTo>
                <a:lnTo>
                  <a:pt x="4787901" y="5262151"/>
                </a:lnTo>
                <a:lnTo>
                  <a:pt x="4787901" y="5158988"/>
                </a:lnTo>
                <a:lnTo>
                  <a:pt x="5303045" y="5158988"/>
                </a:lnTo>
                <a:lnTo>
                  <a:pt x="5317331" y="5159782"/>
                </a:lnTo>
                <a:lnTo>
                  <a:pt x="5334001" y="5163750"/>
                </a:lnTo>
                <a:lnTo>
                  <a:pt x="5350669" y="5169304"/>
                </a:lnTo>
                <a:lnTo>
                  <a:pt x="5370513" y="5178827"/>
                </a:lnTo>
                <a:lnTo>
                  <a:pt x="5380037" y="5183589"/>
                </a:lnTo>
                <a:lnTo>
                  <a:pt x="5387975" y="5190731"/>
                </a:lnTo>
                <a:lnTo>
                  <a:pt x="5395913" y="5198666"/>
                </a:lnTo>
                <a:lnTo>
                  <a:pt x="5401469" y="5208982"/>
                </a:lnTo>
                <a:lnTo>
                  <a:pt x="5405437" y="5220092"/>
                </a:lnTo>
                <a:lnTo>
                  <a:pt x="5409407" y="5232789"/>
                </a:lnTo>
                <a:lnTo>
                  <a:pt x="5410995" y="5247867"/>
                </a:lnTo>
                <a:lnTo>
                  <a:pt x="5411789" y="5262151"/>
                </a:lnTo>
                <a:lnTo>
                  <a:pt x="5411789" y="6797690"/>
                </a:lnTo>
                <a:lnTo>
                  <a:pt x="5410995" y="6806419"/>
                </a:lnTo>
                <a:lnTo>
                  <a:pt x="5407819" y="6815942"/>
                </a:lnTo>
                <a:lnTo>
                  <a:pt x="5403851" y="6823877"/>
                </a:lnTo>
                <a:lnTo>
                  <a:pt x="5399089" y="6829432"/>
                </a:lnTo>
                <a:lnTo>
                  <a:pt x="5391151" y="6834987"/>
                </a:lnTo>
                <a:lnTo>
                  <a:pt x="5382419" y="6837368"/>
                </a:lnTo>
                <a:lnTo>
                  <a:pt x="5372101" y="6839749"/>
                </a:lnTo>
                <a:lnTo>
                  <a:pt x="5360195" y="6839749"/>
                </a:lnTo>
                <a:lnTo>
                  <a:pt x="5320507" y="6839749"/>
                </a:lnTo>
                <a:lnTo>
                  <a:pt x="5310981" y="6839749"/>
                </a:lnTo>
                <a:lnTo>
                  <a:pt x="5301457" y="6837368"/>
                </a:lnTo>
                <a:lnTo>
                  <a:pt x="5293519" y="6834987"/>
                </a:lnTo>
                <a:lnTo>
                  <a:pt x="5288757" y="6829432"/>
                </a:lnTo>
                <a:lnTo>
                  <a:pt x="5279231" y="6818322"/>
                </a:lnTo>
                <a:lnTo>
                  <a:pt x="5272881" y="6809593"/>
                </a:lnTo>
                <a:lnTo>
                  <a:pt x="5261769" y="6792135"/>
                </a:lnTo>
                <a:lnTo>
                  <a:pt x="5251451" y="6777851"/>
                </a:lnTo>
                <a:lnTo>
                  <a:pt x="5240337" y="6764360"/>
                </a:lnTo>
                <a:lnTo>
                  <a:pt x="5230019" y="6753251"/>
                </a:lnTo>
                <a:lnTo>
                  <a:pt x="5220495" y="6745315"/>
                </a:lnTo>
                <a:lnTo>
                  <a:pt x="5210175" y="6740554"/>
                </a:lnTo>
                <a:lnTo>
                  <a:pt x="5200651" y="6736586"/>
                </a:lnTo>
                <a:lnTo>
                  <a:pt x="5190331" y="6733412"/>
                </a:lnTo>
                <a:lnTo>
                  <a:pt x="5171281" y="6734999"/>
                </a:lnTo>
                <a:lnTo>
                  <a:pt x="5153025" y="6737379"/>
                </a:lnTo>
                <a:lnTo>
                  <a:pt x="5134769" y="6744521"/>
                </a:lnTo>
                <a:lnTo>
                  <a:pt x="5117307" y="6753251"/>
                </a:lnTo>
                <a:lnTo>
                  <a:pt x="5094289" y="6765948"/>
                </a:lnTo>
                <a:lnTo>
                  <a:pt x="5068095" y="6777851"/>
                </a:lnTo>
                <a:lnTo>
                  <a:pt x="5041107" y="6788167"/>
                </a:lnTo>
                <a:lnTo>
                  <a:pt x="5010945" y="6797690"/>
                </a:lnTo>
                <a:lnTo>
                  <a:pt x="4979195" y="6805626"/>
                </a:lnTo>
                <a:lnTo>
                  <a:pt x="4945857" y="6813561"/>
                </a:lnTo>
                <a:lnTo>
                  <a:pt x="4876801" y="6827845"/>
                </a:lnTo>
                <a:lnTo>
                  <a:pt x="4841081" y="6833400"/>
                </a:lnTo>
                <a:lnTo>
                  <a:pt x="4805363" y="6838955"/>
                </a:lnTo>
                <a:lnTo>
                  <a:pt x="4733131" y="6846891"/>
                </a:lnTo>
                <a:lnTo>
                  <a:pt x="4663281" y="6851652"/>
                </a:lnTo>
                <a:lnTo>
                  <a:pt x="4629945" y="6853239"/>
                </a:lnTo>
                <a:lnTo>
                  <a:pt x="4596607" y="6853239"/>
                </a:lnTo>
                <a:lnTo>
                  <a:pt x="4559301" y="6853239"/>
                </a:lnTo>
                <a:lnTo>
                  <a:pt x="4521995" y="6850858"/>
                </a:lnTo>
                <a:lnTo>
                  <a:pt x="4484689" y="6847684"/>
                </a:lnTo>
                <a:lnTo>
                  <a:pt x="4450557" y="6843716"/>
                </a:lnTo>
                <a:lnTo>
                  <a:pt x="4415631" y="6837368"/>
                </a:lnTo>
                <a:lnTo>
                  <a:pt x="4382295" y="6831019"/>
                </a:lnTo>
                <a:lnTo>
                  <a:pt x="4349751" y="6822290"/>
                </a:lnTo>
                <a:lnTo>
                  <a:pt x="4317207" y="6813561"/>
                </a:lnTo>
                <a:lnTo>
                  <a:pt x="4287045" y="6802451"/>
                </a:lnTo>
                <a:lnTo>
                  <a:pt x="4257675" y="6790548"/>
                </a:lnTo>
                <a:lnTo>
                  <a:pt x="4228307" y="6777851"/>
                </a:lnTo>
                <a:lnTo>
                  <a:pt x="4200525" y="6762773"/>
                </a:lnTo>
                <a:lnTo>
                  <a:pt x="4174331" y="6746902"/>
                </a:lnTo>
                <a:lnTo>
                  <a:pt x="4147345" y="6731031"/>
                </a:lnTo>
                <a:lnTo>
                  <a:pt x="4121945" y="6712779"/>
                </a:lnTo>
                <a:lnTo>
                  <a:pt x="4098131" y="6692146"/>
                </a:lnTo>
                <a:lnTo>
                  <a:pt x="4074319" y="6672307"/>
                </a:lnTo>
                <a:lnTo>
                  <a:pt x="4052889" y="6650088"/>
                </a:lnTo>
                <a:lnTo>
                  <a:pt x="4033045" y="6627074"/>
                </a:lnTo>
                <a:lnTo>
                  <a:pt x="4014789" y="6602474"/>
                </a:lnTo>
                <a:lnTo>
                  <a:pt x="3997325" y="6575493"/>
                </a:lnTo>
                <a:lnTo>
                  <a:pt x="3981451" y="6547718"/>
                </a:lnTo>
                <a:lnTo>
                  <a:pt x="3967957" y="6519944"/>
                </a:lnTo>
                <a:lnTo>
                  <a:pt x="3955257" y="6488995"/>
                </a:lnTo>
                <a:lnTo>
                  <a:pt x="3944145" y="6457253"/>
                </a:lnTo>
                <a:lnTo>
                  <a:pt x="3933825" y="6423923"/>
                </a:lnTo>
                <a:lnTo>
                  <a:pt x="3925889" y="6391387"/>
                </a:lnTo>
                <a:lnTo>
                  <a:pt x="3918745" y="6354883"/>
                </a:lnTo>
                <a:lnTo>
                  <a:pt x="3913981" y="6318380"/>
                </a:lnTo>
                <a:lnTo>
                  <a:pt x="3910013" y="6279495"/>
                </a:lnTo>
                <a:lnTo>
                  <a:pt x="3908425" y="6239817"/>
                </a:lnTo>
                <a:lnTo>
                  <a:pt x="3906837" y="6198552"/>
                </a:lnTo>
                <a:lnTo>
                  <a:pt x="3906837" y="4187671"/>
                </a:lnTo>
                <a:lnTo>
                  <a:pt x="3908425" y="4146405"/>
                </a:lnTo>
                <a:lnTo>
                  <a:pt x="3910807" y="4108315"/>
                </a:lnTo>
                <a:lnTo>
                  <a:pt x="3914775" y="4069430"/>
                </a:lnTo>
                <a:lnTo>
                  <a:pt x="3920331" y="4033720"/>
                </a:lnTo>
                <a:lnTo>
                  <a:pt x="3928269" y="3998010"/>
                </a:lnTo>
                <a:lnTo>
                  <a:pt x="3937795" y="3963887"/>
                </a:lnTo>
                <a:lnTo>
                  <a:pt x="3948113" y="3931351"/>
                </a:lnTo>
                <a:lnTo>
                  <a:pt x="3961607" y="3899608"/>
                </a:lnTo>
                <a:lnTo>
                  <a:pt x="3975895" y="3869453"/>
                </a:lnTo>
                <a:lnTo>
                  <a:pt x="3990975" y="3840091"/>
                </a:lnTo>
                <a:lnTo>
                  <a:pt x="4008437" y="3813110"/>
                </a:lnTo>
                <a:lnTo>
                  <a:pt x="4026695" y="3786923"/>
                </a:lnTo>
                <a:lnTo>
                  <a:pt x="4046537" y="3761529"/>
                </a:lnTo>
                <a:lnTo>
                  <a:pt x="4067969" y="3739309"/>
                </a:lnTo>
                <a:lnTo>
                  <a:pt x="4089401" y="3716296"/>
                </a:lnTo>
                <a:lnTo>
                  <a:pt x="4113213" y="3695663"/>
                </a:lnTo>
                <a:lnTo>
                  <a:pt x="4138613" y="3676618"/>
                </a:lnTo>
                <a:lnTo>
                  <a:pt x="4164807" y="3658366"/>
                </a:lnTo>
                <a:lnTo>
                  <a:pt x="4191001" y="3640908"/>
                </a:lnTo>
                <a:lnTo>
                  <a:pt x="4220369" y="3626623"/>
                </a:lnTo>
                <a:lnTo>
                  <a:pt x="4251325" y="3611546"/>
                </a:lnTo>
                <a:lnTo>
                  <a:pt x="4281489" y="3598055"/>
                </a:lnTo>
                <a:lnTo>
                  <a:pt x="4313237" y="3586152"/>
                </a:lnTo>
                <a:lnTo>
                  <a:pt x="4348163" y="3577423"/>
                </a:lnTo>
                <a:lnTo>
                  <a:pt x="4381501" y="3567900"/>
                </a:lnTo>
                <a:lnTo>
                  <a:pt x="4417219" y="3559964"/>
                </a:lnTo>
                <a:lnTo>
                  <a:pt x="4452937" y="3552822"/>
                </a:lnTo>
                <a:lnTo>
                  <a:pt x="4490245" y="3548061"/>
                </a:lnTo>
                <a:lnTo>
                  <a:pt x="4527551" y="3542506"/>
                </a:lnTo>
                <a:lnTo>
                  <a:pt x="4565651" y="3540125"/>
                </a:lnTo>
                <a:lnTo>
                  <a:pt x="4604545" y="3538538"/>
                </a:lnTo>
                <a:close/>
                <a:moveTo>
                  <a:pt x="2749949" y="2527301"/>
                </a:moveTo>
                <a:lnTo>
                  <a:pt x="2789657" y="2528094"/>
                </a:lnTo>
                <a:lnTo>
                  <a:pt x="2828571" y="2529682"/>
                </a:lnTo>
                <a:lnTo>
                  <a:pt x="2866691" y="2532064"/>
                </a:lnTo>
                <a:lnTo>
                  <a:pt x="2904017" y="2536033"/>
                </a:lnTo>
                <a:lnTo>
                  <a:pt x="2941343" y="2543179"/>
                </a:lnTo>
                <a:lnTo>
                  <a:pt x="2978668" y="2549530"/>
                </a:lnTo>
                <a:lnTo>
                  <a:pt x="3014406" y="2557469"/>
                </a:lnTo>
                <a:lnTo>
                  <a:pt x="3048555" y="2565408"/>
                </a:lnTo>
                <a:lnTo>
                  <a:pt x="3083498" y="2575728"/>
                </a:lnTo>
                <a:lnTo>
                  <a:pt x="3115265" y="2588430"/>
                </a:lnTo>
                <a:lnTo>
                  <a:pt x="3147031" y="2601133"/>
                </a:lnTo>
                <a:lnTo>
                  <a:pt x="3178003" y="2616217"/>
                </a:lnTo>
                <a:lnTo>
                  <a:pt x="3208181" y="2630507"/>
                </a:lnTo>
                <a:lnTo>
                  <a:pt x="3235977" y="2647973"/>
                </a:lnTo>
                <a:lnTo>
                  <a:pt x="3262979" y="2666232"/>
                </a:lnTo>
                <a:lnTo>
                  <a:pt x="3289187" y="2685285"/>
                </a:lnTo>
                <a:lnTo>
                  <a:pt x="3314599" y="2705927"/>
                </a:lnTo>
                <a:lnTo>
                  <a:pt x="3336837" y="2728950"/>
                </a:lnTo>
                <a:lnTo>
                  <a:pt x="3359867" y="2751179"/>
                </a:lnTo>
                <a:lnTo>
                  <a:pt x="3381309" y="2776584"/>
                </a:lnTo>
                <a:lnTo>
                  <a:pt x="3399575" y="2803576"/>
                </a:lnTo>
                <a:lnTo>
                  <a:pt x="3418635" y="2829774"/>
                </a:lnTo>
                <a:lnTo>
                  <a:pt x="3434519" y="2859149"/>
                </a:lnTo>
                <a:lnTo>
                  <a:pt x="3450401" y="2889317"/>
                </a:lnTo>
                <a:lnTo>
                  <a:pt x="3463109" y="2920279"/>
                </a:lnTo>
                <a:lnTo>
                  <a:pt x="3475815" y="2953623"/>
                </a:lnTo>
                <a:lnTo>
                  <a:pt x="3486139" y="2987760"/>
                </a:lnTo>
                <a:lnTo>
                  <a:pt x="3494081" y="3022691"/>
                </a:lnTo>
                <a:lnTo>
                  <a:pt x="3500435" y="3060005"/>
                </a:lnTo>
                <a:lnTo>
                  <a:pt x="3504405" y="3098111"/>
                </a:lnTo>
                <a:lnTo>
                  <a:pt x="3507581" y="3137013"/>
                </a:lnTo>
                <a:lnTo>
                  <a:pt x="3508377" y="3178295"/>
                </a:lnTo>
                <a:lnTo>
                  <a:pt x="3508377" y="6204625"/>
                </a:lnTo>
                <a:lnTo>
                  <a:pt x="3507581" y="6244320"/>
                </a:lnTo>
                <a:lnTo>
                  <a:pt x="3504405" y="6284015"/>
                </a:lnTo>
                <a:lnTo>
                  <a:pt x="3500435" y="6321328"/>
                </a:lnTo>
                <a:lnTo>
                  <a:pt x="3494081" y="6358641"/>
                </a:lnTo>
                <a:lnTo>
                  <a:pt x="3486139" y="6392778"/>
                </a:lnTo>
                <a:lnTo>
                  <a:pt x="3475815" y="6427710"/>
                </a:lnTo>
                <a:lnTo>
                  <a:pt x="3463109" y="6461053"/>
                </a:lnTo>
                <a:lnTo>
                  <a:pt x="3450401" y="6492809"/>
                </a:lnTo>
                <a:lnTo>
                  <a:pt x="3434519" y="6522183"/>
                </a:lnTo>
                <a:lnTo>
                  <a:pt x="3418635" y="6550763"/>
                </a:lnTo>
                <a:lnTo>
                  <a:pt x="3399575" y="6579344"/>
                </a:lnTo>
                <a:lnTo>
                  <a:pt x="3381309" y="6605542"/>
                </a:lnTo>
                <a:lnTo>
                  <a:pt x="3359867" y="6630947"/>
                </a:lnTo>
                <a:lnTo>
                  <a:pt x="3336837" y="6654764"/>
                </a:lnTo>
                <a:lnTo>
                  <a:pt x="3314599" y="6676993"/>
                </a:lnTo>
                <a:lnTo>
                  <a:pt x="3289187" y="6698428"/>
                </a:lnTo>
                <a:lnTo>
                  <a:pt x="3262979" y="6718275"/>
                </a:lnTo>
                <a:lnTo>
                  <a:pt x="3235977" y="6737329"/>
                </a:lnTo>
                <a:lnTo>
                  <a:pt x="3208181" y="6754001"/>
                </a:lnTo>
                <a:lnTo>
                  <a:pt x="3178003" y="6769085"/>
                </a:lnTo>
                <a:lnTo>
                  <a:pt x="3147031" y="6783375"/>
                </a:lnTo>
                <a:lnTo>
                  <a:pt x="3115265" y="6796871"/>
                </a:lnTo>
                <a:lnTo>
                  <a:pt x="3083498" y="6808780"/>
                </a:lnTo>
                <a:lnTo>
                  <a:pt x="3048555" y="6819100"/>
                </a:lnTo>
                <a:lnTo>
                  <a:pt x="3014406" y="6828627"/>
                </a:lnTo>
                <a:lnTo>
                  <a:pt x="2978668" y="6836566"/>
                </a:lnTo>
                <a:lnTo>
                  <a:pt x="2941343" y="6843711"/>
                </a:lnTo>
                <a:lnTo>
                  <a:pt x="2904017" y="6848475"/>
                </a:lnTo>
                <a:lnTo>
                  <a:pt x="2866691" y="6852444"/>
                </a:lnTo>
                <a:lnTo>
                  <a:pt x="2828571" y="6856413"/>
                </a:lnTo>
                <a:lnTo>
                  <a:pt x="2789657" y="6858001"/>
                </a:lnTo>
                <a:lnTo>
                  <a:pt x="2749949" y="6858001"/>
                </a:lnTo>
                <a:lnTo>
                  <a:pt x="2710241" y="6858001"/>
                </a:lnTo>
                <a:lnTo>
                  <a:pt x="2669739" y="6856413"/>
                </a:lnTo>
                <a:lnTo>
                  <a:pt x="2631619" y="6852444"/>
                </a:lnTo>
                <a:lnTo>
                  <a:pt x="2594293" y="6848475"/>
                </a:lnTo>
                <a:lnTo>
                  <a:pt x="2556967" y="6843711"/>
                </a:lnTo>
                <a:lnTo>
                  <a:pt x="2521230" y="6836566"/>
                </a:lnTo>
                <a:lnTo>
                  <a:pt x="2485492" y="6828627"/>
                </a:lnTo>
                <a:lnTo>
                  <a:pt x="2450549" y="6819100"/>
                </a:lnTo>
                <a:lnTo>
                  <a:pt x="2416400" y="6808780"/>
                </a:lnTo>
                <a:lnTo>
                  <a:pt x="2383045" y="6796871"/>
                </a:lnTo>
                <a:lnTo>
                  <a:pt x="2351279" y="6783375"/>
                </a:lnTo>
                <a:lnTo>
                  <a:pt x="2320306" y="6769085"/>
                </a:lnTo>
                <a:lnTo>
                  <a:pt x="2290128" y="6754001"/>
                </a:lnTo>
                <a:lnTo>
                  <a:pt x="2262332" y="6737329"/>
                </a:lnTo>
                <a:lnTo>
                  <a:pt x="2234536" y="6718275"/>
                </a:lnTo>
                <a:lnTo>
                  <a:pt x="2207535" y="6698428"/>
                </a:lnTo>
                <a:lnTo>
                  <a:pt x="2182122" y="6676993"/>
                </a:lnTo>
                <a:lnTo>
                  <a:pt x="2158297" y="6654764"/>
                </a:lnTo>
                <a:lnTo>
                  <a:pt x="2136060" y="6630947"/>
                </a:lnTo>
                <a:lnTo>
                  <a:pt x="2114618" y="6605542"/>
                </a:lnTo>
                <a:lnTo>
                  <a:pt x="2094764" y="6579344"/>
                </a:lnTo>
                <a:lnTo>
                  <a:pt x="2077292" y="6550763"/>
                </a:lnTo>
                <a:lnTo>
                  <a:pt x="2059820" y="6522183"/>
                </a:lnTo>
                <a:lnTo>
                  <a:pt x="2043937" y="6492809"/>
                </a:lnTo>
                <a:lnTo>
                  <a:pt x="2031230" y="6461053"/>
                </a:lnTo>
                <a:lnTo>
                  <a:pt x="2019318" y="6427710"/>
                </a:lnTo>
                <a:lnTo>
                  <a:pt x="2009788" y="6392778"/>
                </a:lnTo>
                <a:lnTo>
                  <a:pt x="2000258" y="6358641"/>
                </a:lnTo>
                <a:lnTo>
                  <a:pt x="1994699" y="6321328"/>
                </a:lnTo>
                <a:lnTo>
                  <a:pt x="1989934" y="6284015"/>
                </a:lnTo>
                <a:lnTo>
                  <a:pt x="1986757" y="6244320"/>
                </a:lnTo>
                <a:lnTo>
                  <a:pt x="1985963" y="6204625"/>
                </a:lnTo>
                <a:lnTo>
                  <a:pt x="1985963" y="4159550"/>
                </a:lnTo>
                <a:lnTo>
                  <a:pt x="2014553" y="4195275"/>
                </a:lnTo>
                <a:lnTo>
                  <a:pt x="2045525" y="4228619"/>
                </a:lnTo>
                <a:lnTo>
                  <a:pt x="2077292" y="4260374"/>
                </a:lnTo>
                <a:lnTo>
                  <a:pt x="2112235" y="4289749"/>
                </a:lnTo>
                <a:lnTo>
                  <a:pt x="2144796" y="4313565"/>
                </a:lnTo>
                <a:lnTo>
                  <a:pt x="2178151" y="4337382"/>
                </a:lnTo>
                <a:lnTo>
                  <a:pt x="2214682" y="4358024"/>
                </a:lnTo>
                <a:lnTo>
                  <a:pt x="2250420" y="4377871"/>
                </a:lnTo>
                <a:lnTo>
                  <a:pt x="2288540" y="4396131"/>
                </a:lnTo>
                <a:lnTo>
                  <a:pt x="2327454" y="4412009"/>
                </a:lnTo>
                <a:lnTo>
                  <a:pt x="2367162" y="4425505"/>
                </a:lnTo>
                <a:lnTo>
                  <a:pt x="2408458" y="4439001"/>
                </a:lnTo>
                <a:lnTo>
                  <a:pt x="2410841" y="4439001"/>
                </a:lnTo>
                <a:lnTo>
                  <a:pt x="2410841" y="6187159"/>
                </a:lnTo>
                <a:lnTo>
                  <a:pt x="2412429" y="6208594"/>
                </a:lnTo>
                <a:lnTo>
                  <a:pt x="2414018" y="6228442"/>
                </a:lnTo>
                <a:lnTo>
                  <a:pt x="2414812" y="6246701"/>
                </a:lnTo>
                <a:lnTo>
                  <a:pt x="2418783" y="6265755"/>
                </a:lnTo>
                <a:lnTo>
                  <a:pt x="2422753" y="6284015"/>
                </a:lnTo>
                <a:lnTo>
                  <a:pt x="2428313" y="6299892"/>
                </a:lnTo>
                <a:lnTo>
                  <a:pt x="2434666" y="6317358"/>
                </a:lnTo>
                <a:lnTo>
                  <a:pt x="2441813" y="6331648"/>
                </a:lnTo>
                <a:lnTo>
                  <a:pt x="2449755" y="6346732"/>
                </a:lnTo>
                <a:lnTo>
                  <a:pt x="2457697" y="6359435"/>
                </a:lnTo>
                <a:lnTo>
                  <a:pt x="2466432" y="6372931"/>
                </a:lnTo>
                <a:lnTo>
                  <a:pt x="2475962" y="6384839"/>
                </a:lnTo>
                <a:lnTo>
                  <a:pt x="2487081" y="6396748"/>
                </a:lnTo>
                <a:lnTo>
                  <a:pt x="2497405" y="6407862"/>
                </a:lnTo>
                <a:lnTo>
                  <a:pt x="2507729" y="6416595"/>
                </a:lnTo>
                <a:lnTo>
                  <a:pt x="2519641" y="6427710"/>
                </a:lnTo>
                <a:lnTo>
                  <a:pt x="2543466" y="6445175"/>
                </a:lnTo>
                <a:lnTo>
                  <a:pt x="2570468" y="6459465"/>
                </a:lnTo>
                <a:lnTo>
                  <a:pt x="2598264" y="6471374"/>
                </a:lnTo>
                <a:lnTo>
                  <a:pt x="2627648" y="6480901"/>
                </a:lnTo>
                <a:lnTo>
                  <a:pt x="2657826" y="6488840"/>
                </a:lnTo>
                <a:lnTo>
                  <a:pt x="2688798" y="6493603"/>
                </a:lnTo>
                <a:lnTo>
                  <a:pt x="2718977" y="6497572"/>
                </a:lnTo>
                <a:lnTo>
                  <a:pt x="2749949" y="6497572"/>
                </a:lnTo>
                <a:lnTo>
                  <a:pt x="2779333" y="6497572"/>
                </a:lnTo>
                <a:lnTo>
                  <a:pt x="2809511" y="6493603"/>
                </a:lnTo>
                <a:lnTo>
                  <a:pt x="2838895" y="6488840"/>
                </a:lnTo>
                <a:lnTo>
                  <a:pt x="2868280" y="6480901"/>
                </a:lnTo>
                <a:lnTo>
                  <a:pt x="2897664" y="6471374"/>
                </a:lnTo>
                <a:lnTo>
                  <a:pt x="2925459" y="6459465"/>
                </a:lnTo>
                <a:lnTo>
                  <a:pt x="2950873" y="6445175"/>
                </a:lnTo>
                <a:lnTo>
                  <a:pt x="2974698" y="6427710"/>
                </a:lnTo>
                <a:lnTo>
                  <a:pt x="2986610" y="6416595"/>
                </a:lnTo>
                <a:lnTo>
                  <a:pt x="2998523" y="6407862"/>
                </a:lnTo>
                <a:lnTo>
                  <a:pt x="3008847" y="6396748"/>
                </a:lnTo>
                <a:lnTo>
                  <a:pt x="3018377" y="6384839"/>
                </a:lnTo>
                <a:lnTo>
                  <a:pt x="3027907" y="6372931"/>
                </a:lnTo>
                <a:lnTo>
                  <a:pt x="3036642" y="6359435"/>
                </a:lnTo>
                <a:lnTo>
                  <a:pt x="3044584" y="6346732"/>
                </a:lnTo>
                <a:lnTo>
                  <a:pt x="3052526" y="6331648"/>
                </a:lnTo>
                <a:lnTo>
                  <a:pt x="3060467" y="6317358"/>
                </a:lnTo>
                <a:lnTo>
                  <a:pt x="3066027" y="6299892"/>
                </a:lnTo>
                <a:lnTo>
                  <a:pt x="3071586" y="6284015"/>
                </a:lnTo>
                <a:lnTo>
                  <a:pt x="3075557" y="6265755"/>
                </a:lnTo>
                <a:lnTo>
                  <a:pt x="3079527" y="6246701"/>
                </a:lnTo>
                <a:lnTo>
                  <a:pt x="3081910" y="6228442"/>
                </a:lnTo>
                <a:lnTo>
                  <a:pt x="3083498" y="6208594"/>
                </a:lnTo>
                <a:lnTo>
                  <a:pt x="3083498" y="6187159"/>
                </a:lnTo>
                <a:lnTo>
                  <a:pt x="3083498" y="3194967"/>
                </a:lnTo>
                <a:lnTo>
                  <a:pt x="3083498" y="3174325"/>
                </a:lnTo>
                <a:lnTo>
                  <a:pt x="3081910" y="3152891"/>
                </a:lnTo>
                <a:lnTo>
                  <a:pt x="3079527" y="3133836"/>
                </a:lnTo>
                <a:lnTo>
                  <a:pt x="3075557" y="3115577"/>
                </a:lnTo>
                <a:lnTo>
                  <a:pt x="3071586" y="3096524"/>
                </a:lnTo>
                <a:lnTo>
                  <a:pt x="3066027" y="3080646"/>
                </a:lnTo>
                <a:lnTo>
                  <a:pt x="3060467" y="3064768"/>
                </a:lnTo>
                <a:lnTo>
                  <a:pt x="3052526" y="3048890"/>
                </a:lnTo>
                <a:lnTo>
                  <a:pt x="3044584" y="3035393"/>
                </a:lnTo>
                <a:lnTo>
                  <a:pt x="3036642" y="3021103"/>
                </a:lnTo>
                <a:lnTo>
                  <a:pt x="3027907" y="3009195"/>
                </a:lnTo>
                <a:lnTo>
                  <a:pt x="3018377" y="2995699"/>
                </a:lnTo>
                <a:lnTo>
                  <a:pt x="3008847" y="2985378"/>
                </a:lnTo>
                <a:lnTo>
                  <a:pt x="2998523" y="2975058"/>
                </a:lnTo>
                <a:lnTo>
                  <a:pt x="2986610" y="2963943"/>
                </a:lnTo>
                <a:lnTo>
                  <a:pt x="2974698" y="2954416"/>
                </a:lnTo>
                <a:lnTo>
                  <a:pt x="2950873" y="2937745"/>
                </a:lnTo>
                <a:lnTo>
                  <a:pt x="2925459" y="2922660"/>
                </a:lnTo>
                <a:lnTo>
                  <a:pt x="2897664" y="2909958"/>
                </a:lnTo>
                <a:lnTo>
                  <a:pt x="2868280" y="2900431"/>
                </a:lnTo>
                <a:lnTo>
                  <a:pt x="2838895" y="2892492"/>
                </a:lnTo>
                <a:lnTo>
                  <a:pt x="2809511" y="2886935"/>
                </a:lnTo>
                <a:lnTo>
                  <a:pt x="2779333" y="2884553"/>
                </a:lnTo>
                <a:lnTo>
                  <a:pt x="2749949" y="2882966"/>
                </a:lnTo>
                <a:lnTo>
                  <a:pt x="2718977" y="2884553"/>
                </a:lnTo>
                <a:lnTo>
                  <a:pt x="2688798" y="2886935"/>
                </a:lnTo>
                <a:lnTo>
                  <a:pt x="2657826" y="2892492"/>
                </a:lnTo>
                <a:lnTo>
                  <a:pt x="2627648" y="2900431"/>
                </a:lnTo>
                <a:lnTo>
                  <a:pt x="2611765" y="2905195"/>
                </a:lnTo>
                <a:lnTo>
                  <a:pt x="2595881" y="2910752"/>
                </a:lnTo>
                <a:lnTo>
                  <a:pt x="2579998" y="2918691"/>
                </a:lnTo>
                <a:lnTo>
                  <a:pt x="2564909" y="2925836"/>
                </a:lnTo>
                <a:lnTo>
                  <a:pt x="2564909" y="2541591"/>
                </a:lnTo>
                <a:lnTo>
                  <a:pt x="2608588" y="2535240"/>
                </a:lnTo>
                <a:lnTo>
                  <a:pt x="2655443" y="2531270"/>
                </a:lnTo>
                <a:lnTo>
                  <a:pt x="2702299" y="2528094"/>
                </a:lnTo>
                <a:close/>
                <a:moveTo>
                  <a:pt x="6365173" y="398465"/>
                </a:moveTo>
                <a:lnTo>
                  <a:pt x="6347689" y="400053"/>
                </a:lnTo>
                <a:lnTo>
                  <a:pt x="6334177" y="402434"/>
                </a:lnTo>
                <a:lnTo>
                  <a:pt x="6322253" y="407990"/>
                </a:lnTo>
                <a:lnTo>
                  <a:pt x="6313509" y="414340"/>
                </a:lnTo>
                <a:lnTo>
                  <a:pt x="6304767" y="422278"/>
                </a:lnTo>
                <a:lnTo>
                  <a:pt x="6299997" y="433390"/>
                </a:lnTo>
                <a:lnTo>
                  <a:pt x="6296025" y="445296"/>
                </a:lnTo>
                <a:lnTo>
                  <a:pt x="6296025" y="459584"/>
                </a:lnTo>
                <a:lnTo>
                  <a:pt x="6296025" y="1491459"/>
                </a:lnTo>
                <a:lnTo>
                  <a:pt x="6296025" y="1500984"/>
                </a:lnTo>
                <a:lnTo>
                  <a:pt x="6299997" y="1510509"/>
                </a:lnTo>
                <a:lnTo>
                  <a:pt x="6304767" y="1519241"/>
                </a:lnTo>
                <a:lnTo>
                  <a:pt x="6313509" y="1526384"/>
                </a:lnTo>
                <a:lnTo>
                  <a:pt x="6321457" y="1531147"/>
                </a:lnTo>
                <a:lnTo>
                  <a:pt x="6330201" y="1535909"/>
                </a:lnTo>
                <a:lnTo>
                  <a:pt x="6338149" y="1538291"/>
                </a:lnTo>
                <a:lnTo>
                  <a:pt x="6347689" y="1539878"/>
                </a:lnTo>
                <a:lnTo>
                  <a:pt x="6620311" y="1539878"/>
                </a:lnTo>
                <a:lnTo>
                  <a:pt x="6655285" y="1538291"/>
                </a:lnTo>
                <a:lnTo>
                  <a:pt x="6685487" y="1532734"/>
                </a:lnTo>
                <a:lnTo>
                  <a:pt x="6699793" y="1530353"/>
                </a:lnTo>
                <a:lnTo>
                  <a:pt x="6714895" y="1526384"/>
                </a:lnTo>
                <a:lnTo>
                  <a:pt x="6728407" y="1520828"/>
                </a:lnTo>
                <a:lnTo>
                  <a:pt x="6740329" y="1515272"/>
                </a:lnTo>
                <a:lnTo>
                  <a:pt x="6753047" y="1510509"/>
                </a:lnTo>
                <a:lnTo>
                  <a:pt x="6764969" y="1503366"/>
                </a:lnTo>
                <a:lnTo>
                  <a:pt x="6776097" y="1495428"/>
                </a:lnTo>
                <a:lnTo>
                  <a:pt x="6786429" y="1487491"/>
                </a:lnTo>
                <a:lnTo>
                  <a:pt x="6795967" y="1478759"/>
                </a:lnTo>
                <a:lnTo>
                  <a:pt x="6805505" y="1469234"/>
                </a:lnTo>
                <a:lnTo>
                  <a:pt x="6814249" y="1458122"/>
                </a:lnTo>
                <a:lnTo>
                  <a:pt x="6822197" y="1447803"/>
                </a:lnTo>
                <a:lnTo>
                  <a:pt x="6837297" y="1423991"/>
                </a:lnTo>
                <a:lnTo>
                  <a:pt x="6850809" y="1398591"/>
                </a:lnTo>
                <a:lnTo>
                  <a:pt x="6861143" y="1370809"/>
                </a:lnTo>
                <a:lnTo>
                  <a:pt x="6870681" y="1341441"/>
                </a:lnTo>
                <a:lnTo>
                  <a:pt x="6877039" y="1311278"/>
                </a:lnTo>
                <a:lnTo>
                  <a:pt x="6881013" y="1277940"/>
                </a:lnTo>
                <a:lnTo>
                  <a:pt x="6884987" y="1242222"/>
                </a:lnTo>
                <a:lnTo>
                  <a:pt x="6884987" y="1204916"/>
                </a:lnTo>
                <a:lnTo>
                  <a:pt x="6884987" y="727872"/>
                </a:lnTo>
                <a:lnTo>
                  <a:pt x="6884987" y="690565"/>
                </a:lnTo>
                <a:lnTo>
                  <a:pt x="6881013" y="656434"/>
                </a:lnTo>
                <a:lnTo>
                  <a:pt x="6877039" y="623096"/>
                </a:lnTo>
                <a:lnTo>
                  <a:pt x="6870681" y="592140"/>
                </a:lnTo>
                <a:lnTo>
                  <a:pt x="6861143" y="563565"/>
                </a:lnTo>
                <a:lnTo>
                  <a:pt x="6850809" y="536578"/>
                </a:lnTo>
                <a:lnTo>
                  <a:pt x="6837297" y="511178"/>
                </a:lnTo>
                <a:lnTo>
                  <a:pt x="6822197" y="487365"/>
                </a:lnTo>
                <a:lnTo>
                  <a:pt x="6814249" y="477046"/>
                </a:lnTo>
                <a:lnTo>
                  <a:pt x="6805505" y="465934"/>
                </a:lnTo>
                <a:lnTo>
                  <a:pt x="6795967" y="457203"/>
                </a:lnTo>
                <a:lnTo>
                  <a:pt x="6786429" y="449265"/>
                </a:lnTo>
                <a:lnTo>
                  <a:pt x="6776097" y="441328"/>
                </a:lnTo>
                <a:lnTo>
                  <a:pt x="6764969" y="433390"/>
                </a:lnTo>
                <a:lnTo>
                  <a:pt x="6753047" y="426246"/>
                </a:lnTo>
                <a:lnTo>
                  <a:pt x="6740329" y="420690"/>
                </a:lnTo>
                <a:lnTo>
                  <a:pt x="6728407" y="415928"/>
                </a:lnTo>
                <a:lnTo>
                  <a:pt x="6714895" y="411959"/>
                </a:lnTo>
                <a:lnTo>
                  <a:pt x="6699793" y="407990"/>
                </a:lnTo>
                <a:lnTo>
                  <a:pt x="6685487" y="404021"/>
                </a:lnTo>
                <a:lnTo>
                  <a:pt x="6655285" y="400053"/>
                </a:lnTo>
                <a:lnTo>
                  <a:pt x="6620311" y="398465"/>
                </a:lnTo>
                <a:close/>
                <a:moveTo>
                  <a:pt x="0" y="38100"/>
                </a:moveTo>
                <a:lnTo>
                  <a:pt x="702155" y="38100"/>
                </a:lnTo>
                <a:lnTo>
                  <a:pt x="702155" y="181010"/>
                </a:lnTo>
                <a:lnTo>
                  <a:pt x="702155" y="200065"/>
                </a:lnTo>
                <a:lnTo>
                  <a:pt x="701362" y="218326"/>
                </a:lnTo>
                <a:lnTo>
                  <a:pt x="698188" y="234205"/>
                </a:lnTo>
                <a:lnTo>
                  <a:pt x="695808" y="249289"/>
                </a:lnTo>
                <a:lnTo>
                  <a:pt x="691841" y="263580"/>
                </a:lnTo>
                <a:lnTo>
                  <a:pt x="686287" y="277078"/>
                </a:lnTo>
                <a:lnTo>
                  <a:pt x="680734" y="287399"/>
                </a:lnTo>
                <a:lnTo>
                  <a:pt x="674386" y="298514"/>
                </a:lnTo>
                <a:lnTo>
                  <a:pt x="660105" y="316775"/>
                </a:lnTo>
                <a:lnTo>
                  <a:pt x="645031" y="332654"/>
                </a:lnTo>
                <a:lnTo>
                  <a:pt x="628369" y="346945"/>
                </a:lnTo>
                <a:lnTo>
                  <a:pt x="611708" y="359648"/>
                </a:lnTo>
                <a:lnTo>
                  <a:pt x="568071" y="393787"/>
                </a:lnTo>
                <a:lnTo>
                  <a:pt x="563311" y="397757"/>
                </a:lnTo>
                <a:lnTo>
                  <a:pt x="558551" y="403315"/>
                </a:lnTo>
                <a:lnTo>
                  <a:pt x="556170" y="409666"/>
                </a:lnTo>
                <a:lnTo>
                  <a:pt x="553790" y="415224"/>
                </a:lnTo>
                <a:lnTo>
                  <a:pt x="553790" y="421576"/>
                </a:lnTo>
                <a:lnTo>
                  <a:pt x="552203" y="429515"/>
                </a:lnTo>
                <a:lnTo>
                  <a:pt x="553790" y="437454"/>
                </a:lnTo>
                <a:lnTo>
                  <a:pt x="554584" y="445394"/>
                </a:lnTo>
                <a:lnTo>
                  <a:pt x="556170" y="452539"/>
                </a:lnTo>
                <a:lnTo>
                  <a:pt x="558551" y="465242"/>
                </a:lnTo>
                <a:lnTo>
                  <a:pt x="571245" y="506528"/>
                </a:lnTo>
                <a:lnTo>
                  <a:pt x="606948" y="636735"/>
                </a:lnTo>
                <a:lnTo>
                  <a:pt x="656932" y="809814"/>
                </a:lnTo>
                <a:lnTo>
                  <a:pt x="684701" y="905088"/>
                </a:lnTo>
                <a:lnTo>
                  <a:pt x="711676" y="1001155"/>
                </a:lnTo>
                <a:lnTo>
                  <a:pt x="779115" y="1245690"/>
                </a:lnTo>
                <a:lnTo>
                  <a:pt x="853694" y="1516425"/>
                </a:lnTo>
                <a:lnTo>
                  <a:pt x="879876" y="1516425"/>
                </a:lnTo>
                <a:lnTo>
                  <a:pt x="1044902" y="997185"/>
                </a:lnTo>
                <a:lnTo>
                  <a:pt x="1105994" y="805845"/>
                </a:lnTo>
                <a:lnTo>
                  <a:pt x="1160738" y="631971"/>
                </a:lnTo>
                <a:lnTo>
                  <a:pt x="1181366" y="561310"/>
                </a:lnTo>
                <a:lnTo>
                  <a:pt x="1201201" y="504146"/>
                </a:lnTo>
                <a:lnTo>
                  <a:pt x="1213102" y="464449"/>
                </a:lnTo>
                <a:lnTo>
                  <a:pt x="1217069" y="452539"/>
                </a:lnTo>
                <a:lnTo>
                  <a:pt x="1218656" y="445394"/>
                </a:lnTo>
                <a:lnTo>
                  <a:pt x="1221036" y="429515"/>
                </a:lnTo>
                <a:lnTo>
                  <a:pt x="1221036" y="421576"/>
                </a:lnTo>
                <a:lnTo>
                  <a:pt x="1220243" y="415224"/>
                </a:lnTo>
                <a:lnTo>
                  <a:pt x="1217069" y="409666"/>
                </a:lnTo>
                <a:lnTo>
                  <a:pt x="1214689" y="403315"/>
                </a:lnTo>
                <a:lnTo>
                  <a:pt x="1212309" y="397757"/>
                </a:lnTo>
                <a:lnTo>
                  <a:pt x="1206755" y="393787"/>
                </a:lnTo>
                <a:lnTo>
                  <a:pt x="1165499" y="359648"/>
                </a:lnTo>
                <a:lnTo>
                  <a:pt x="1149631" y="346945"/>
                </a:lnTo>
                <a:lnTo>
                  <a:pt x="1132176" y="331066"/>
                </a:lnTo>
                <a:lnTo>
                  <a:pt x="1116308" y="312805"/>
                </a:lnTo>
                <a:lnTo>
                  <a:pt x="1100440" y="291368"/>
                </a:lnTo>
                <a:lnTo>
                  <a:pt x="1094093" y="279459"/>
                </a:lnTo>
                <a:lnTo>
                  <a:pt x="1086952" y="267550"/>
                </a:lnTo>
                <a:lnTo>
                  <a:pt x="1082985" y="253259"/>
                </a:lnTo>
                <a:lnTo>
                  <a:pt x="1078225" y="238174"/>
                </a:lnTo>
                <a:lnTo>
                  <a:pt x="1075051" y="222295"/>
                </a:lnTo>
                <a:lnTo>
                  <a:pt x="1072671" y="204829"/>
                </a:lnTo>
                <a:lnTo>
                  <a:pt x="1071084" y="188156"/>
                </a:lnTo>
                <a:lnTo>
                  <a:pt x="1071084" y="168307"/>
                </a:lnTo>
                <a:lnTo>
                  <a:pt x="1071084" y="38100"/>
                </a:lnTo>
                <a:lnTo>
                  <a:pt x="1778000" y="38100"/>
                </a:lnTo>
                <a:lnTo>
                  <a:pt x="1778000" y="168307"/>
                </a:lnTo>
                <a:lnTo>
                  <a:pt x="1776413" y="186568"/>
                </a:lnTo>
                <a:lnTo>
                  <a:pt x="1774826" y="204035"/>
                </a:lnTo>
                <a:lnTo>
                  <a:pt x="1772446" y="219914"/>
                </a:lnTo>
                <a:lnTo>
                  <a:pt x="1770066" y="235792"/>
                </a:lnTo>
                <a:lnTo>
                  <a:pt x="1766099" y="250083"/>
                </a:lnTo>
                <a:lnTo>
                  <a:pt x="1760545" y="263580"/>
                </a:lnTo>
                <a:lnTo>
                  <a:pt x="1754198" y="277078"/>
                </a:lnTo>
                <a:lnTo>
                  <a:pt x="1747058" y="289781"/>
                </a:lnTo>
                <a:lnTo>
                  <a:pt x="1731190" y="311217"/>
                </a:lnTo>
                <a:lnTo>
                  <a:pt x="1715322" y="331066"/>
                </a:lnTo>
                <a:lnTo>
                  <a:pt x="1699454" y="346151"/>
                </a:lnTo>
                <a:lnTo>
                  <a:pt x="1681999" y="359648"/>
                </a:lnTo>
                <a:lnTo>
                  <a:pt x="1662164" y="372351"/>
                </a:lnTo>
                <a:lnTo>
                  <a:pt x="1638362" y="389818"/>
                </a:lnTo>
                <a:lnTo>
                  <a:pt x="1626461" y="399345"/>
                </a:lnTo>
                <a:lnTo>
                  <a:pt x="1616941" y="411254"/>
                </a:lnTo>
                <a:lnTo>
                  <a:pt x="1609007" y="425545"/>
                </a:lnTo>
                <a:lnTo>
                  <a:pt x="1603453" y="441424"/>
                </a:lnTo>
                <a:lnTo>
                  <a:pt x="1594726" y="466830"/>
                </a:lnTo>
                <a:lnTo>
                  <a:pt x="1575684" y="523994"/>
                </a:lnTo>
                <a:lnTo>
                  <a:pt x="1517766" y="709777"/>
                </a:lnTo>
                <a:lnTo>
                  <a:pt x="1436840" y="966222"/>
                </a:lnTo>
                <a:lnTo>
                  <a:pt x="1343219" y="1256011"/>
                </a:lnTo>
                <a:lnTo>
                  <a:pt x="1224210" y="1625196"/>
                </a:lnTo>
                <a:lnTo>
                  <a:pt x="1092506" y="2037253"/>
                </a:lnTo>
                <a:lnTo>
                  <a:pt x="1092506" y="2857397"/>
                </a:lnTo>
                <a:lnTo>
                  <a:pt x="1092506" y="2861368"/>
                </a:lnTo>
                <a:lnTo>
                  <a:pt x="1092506" y="2881216"/>
                </a:lnTo>
                <a:lnTo>
                  <a:pt x="1095680" y="2897889"/>
                </a:lnTo>
                <a:lnTo>
                  <a:pt x="1099647" y="2911386"/>
                </a:lnTo>
                <a:lnTo>
                  <a:pt x="1103614" y="2922501"/>
                </a:lnTo>
                <a:lnTo>
                  <a:pt x="1109961" y="2930440"/>
                </a:lnTo>
                <a:lnTo>
                  <a:pt x="1116308" y="2938380"/>
                </a:lnTo>
                <a:lnTo>
                  <a:pt x="1125829" y="2946319"/>
                </a:lnTo>
                <a:lnTo>
                  <a:pt x="1136143" y="2952671"/>
                </a:lnTo>
                <a:lnTo>
                  <a:pt x="1153597" y="2966168"/>
                </a:lnTo>
                <a:lnTo>
                  <a:pt x="1171052" y="2983635"/>
                </a:lnTo>
                <a:lnTo>
                  <a:pt x="1188507" y="3003484"/>
                </a:lnTo>
                <a:lnTo>
                  <a:pt x="1205168" y="3025714"/>
                </a:lnTo>
                <a:lnTo>
                  <a:pt x="1213102" y="3037623"/>
                </a:lnTo>
                <a:lnTo>
                  <a:pt x="1220243" y="3051120"/>
                </a:lnTo>
                <a:lnTo>
                  <a:pt x="1226590" y="3065411"/>
                </a:lnTo>
                <a:lnTo>
                  <a:pt x="1230557" y="3080496"/>
                </a:lnTo>
                <a:lnTo>
                  <a:pt x="1234524" y="3096375"/>
                </a:lnTo>
                <a:lnTo>
                  <a:pt x="1237697" y="3112254"/>
                </a:lnTo>
                <a:lnTo>
                  <a:pt x="1238491" y="3129720"/>
                </a:lnTo>
                <a:lnTo>
                  <a:pt x="1240078" y="3147982"/>
                </a:lnTo>
                <a:lnTo>
                  <a:pt x="1240078" y="3276600"/>
                </a:lnTo>
                <a:lnTo>
                  <a:pt x="516501" y="3276600"/>
                </a:lnTo>
                <a:lnTo>
                  <a:pt x="516501" y="3147982"/>
                </a:lnTo>
                <a:lnTo>
                  <a:pt x="516501" y="3129720"/>
                </a:lnTo>
                <a:lnTo>
                  <a:pt x="518087" y="3112254"/>
                </a:lnTo>
                <a:lnTo>
                  <a:pt x="522054" y="3096375"/>
                </a:lnTo>
                <a:lnTo>
                  <a:pt x="524435" y="3080496"/>
                </a:lnTo>
                <a:lnTo>
                  <a:pt x="529988" y="3065411"/>
                </a:lnTo>
                <a:lnTo>
                  <a:pt x="536336" y="3051120"/>
                </a:lnTo>
                <a:lnTo>
                  <a:pt x="542683" y="3037623"/>
                </a:lnTo>
                <a:lnTo>
                  <a:pt x="550617" y="3025714"/>
                </a:lnTo>
                <a:lnTo>
                  <a:pt x="568071" y="3003484"/>
                </a:lnTo>
                <a:lnTo>
                  <a:pt x="585526" y="2983635"/>
                </a:lnTo>
                <a:lnTo>
                  <a:pt x="602981" y="2966168"/>
                </a:lnTo>
                <a:lnTo>
                  <a:pt x="619642" y="2952671"/>
                </a:lnTo>
                <a:lnTo>
                  <a:pt x="630750" y="2946319"/>
                </a:lnTo>
                <a:lnTo>
                  <a:pt x="638684" y="2938380"/>
                </a:lnTo>
                <a:lnTo>
                  <a:pt x="646618" y="2930440"/>
                </a:lnTo>
                <a:lnTo>
                  <a:pt x="652965" y="2922501"/>
                </a:lnTo>
                <a:lnTo>
                  <a:pt x="656932" y="2911386"/>
                </a:lnTo>
                <a:lnTo>
                  <a:pt x="660899" y="2899477"/>
                </a:lnTo>
                <a:lnTo>
                  <a:pt x="662485" y="2883598"/>
                </a:lnTo>
                <a:lnTo>
                  <a:pt x="664072" y="2865337"/>
                </a:lnTo>
                <a:lnTo>
                  <a:pt x="664072" y="2037253"/>
                </a:lnTo>
                <a:lnTo>
                  <a:pt x="530782" y="1617256"/>
                </a:lnTo>
                <a:lnTo>
                  <a:pt x="412566" y="1244102"/>
                </a:lnTo>
                <a:lnTo>
                  <a:pt x="364962" y="1096428"/>
                </a:lnTo>
                <a:lnTo>
                  <a:pt x="318945" y="950343"/>
                </a:lnTo>
                <a:lnTo>
                  <a:pt x="238812" y="693104"/>
                </a:lnTo>
                <a:lnTo>
                  <a:pt x="207076" y="590686"/>
                </a:lnTo>
                <a:lnTo>
                  <a:pt x="180894" y="508115"/>
                </a:lnTo>
                <a:lnTo>
                  <a:pt x="161853" y="452539"/>
                </a:lnTo>
                <a:lnTo>
                  <a:pt x="157886" y="436660"/>
                </a:lnTo>
                <a:lnTo>
                  <a:pt x="156299" y="428721"/>
                </a:lnTo>
                <a:lnTo>
                  <a:pt x="151539" y="416018"/>
                </a:lnTo>
                <a:lnTo>
                  <a:pt x="144398" y="404109"/>
                </a:lnTo>
                <a:lnTo>
                  <a:pt x="138051" y="393787"/>
                </a:lnTo>
                <a:lnTo>
                  <a:pt x="128530" y="384260"/>
                </a:lnTo>
                <a:lnTo>
                  <a:pt x="100761" y="359648"/>
                </a:lnTo>
                <a:lnTo>
                  <a:pt x="83307" y="346151"/>
                </a:lnTo>
                <a:lnTo>
                  <a:pt x="66645" y="331066"/>
                </a:lnTo>
                <a:lnTo>
                  <a:pt x="49191" y="311217"/>
                </a:lnTo>
                <a:lnTo>
                  <a:pt x="33323" y="289781"/>
                </a:lnTo>
                <a:lnTo>
                  <a:pt x="25389" y="277078"/>
                </a:lnTo>
                <a:lnTo>
                  <a:pt x="18248" y="263580"/>
                </a:lnTo>
                <a:lnTo>
                  <a:pt x="13488" y="250083"/>
                </a:lnTo>
                <a:lnTo>
                  <a:pt x="9521" y="235792"/>
                </a:lnTo>
                <a:lnTo>
                  <a:pt x="5554" y="219914"/>
                </a:lnTo>
                <a:lnTo>
                  <a:pt x="2380" y="204035"/>
                </a:lnTo>
                <a:lnTo>
                  <a:pt x="1587" y="186568"/>
                </a:lnTo>
                <a:lnTo>
                  <a:pt x="0" y="168307"/>
                </a:lnTo>
                <a:close/>
                <a:moveTo>
                  <a:pt x="5726909" y="34927"/>
                </a:moveTo>
                <a:lnTo>
                  <a:pt x="6619489" y="34927"/>
                </a:lnTo>
                <a:lnTo>
                  <a:pt x="6666343" y="35721"/>
                </a:lnTo>
                <a:lnTo>
                  <a:pt x="6710019" y="38896"/>
                </a:lnTo>
                <a:lnTo>
                  <a:pt x="6752107" y="42864"/>
                </a:lnTo>
                <a:lnTo>
                  <a:pt x="6792607" y="47627"/>
                </a:lnTo>
                <a:lnTo>
                  <a:pt x="6830725" y="55564"/>
                </a:lnTo>
                <a:lnTo>
                  <a:pt x="6868047" y="65089"/>
                </a:lnTo>
                <a:lnTo>
                  <a:pt x="6902193" y="75408"/>
                </a:lnTo>
                <a:lnTo>
                  <a:pt x="6937135" y="88902"/>
                </a:lnTo>
                <a:lnTo>
                  <a:pt x="6968899" y="103983"/>
                </a:lnTo>
                <a:lnTo>
                  <a:pt x="6998281" y="118271"/>
                </a:lnTo>
                <a:lnTo>
                  <a:pt x="7027665" y="135733"/>
                </a:lnTo>
                <a:lnTo>
                  <a:pt x="7055457" y="152402"/>
                </a:lnTo>
                <a:lnTo>
                  <a:pt x="7081663" y="173039"/>
                </a:lnTo>
                <a:lnTo>
                  <a:pt x="7106281" y="193677"/>
                </a:lnTo>
                <a:lnTo>
                  <a:pt x="7130105" y="215108"/>
                </a:lnTo>
                <a:lnTo>
                  <a:pt x="7150751" y="238127"/>
                </a:lnTo>
                <a:lnTo>
                  <a:pt x="7172193" y="262733"/>
                </a:lnTo>
                <a:lnTo>
                  <a:pt x="7191251" y="288133"/>
                </a:lnTo>
                <a:lnTo>
                  <a:pt x="7207927" y="315121"/>
                </a:lnTo>
                <a:lnTo>
                  <a:pt x="7223809" y="342902"/>
                </a:lnTo>
                <a:lnTo>
                  <a:pt x="7238897" y="372271"/>
                </a:lnTo>
                <a:lnTo>
                  <a:pt x="7252397" y="402433"/>
                </a:lnTo>
                <a:lnTo>
                  <a:pt x="7264309" y="433389"/>
                </a:lnTo>
                <a:lnTo>
                  <a:pt x="7274633" y="465933"/>
                </a:lnTo>
                <a:lnTo>
                  <a:pt x="7284161" y="499271"/>
                </a:lnTo>
                <a:lnTo>
                  <a:pt x="7292103" y="534196"/>
                </a:lnTo>
                <a:lnTo>
                  <a:pt x="7298457" y="568327"/>
                </a:lnTo>
                <a:lnTo>
                  <a:pt x="7304013" y="605633"/>
                </a:lnTo>
                <a:lnTo>
                  <a:pt x="7307985" y="642939"/>
                </a:lnTo>
                <a:lnTo>
                  <a:pt x="7311957" y="680246"/>
                </a:lnTo>
                <a:lnTo>
                  <a:pt x="7313545" y="718346"/>
                </a:lnTo>
                <a:lnTo>
                  <a:pt x="7314337" y="758827"/>
                </a:lnTo>
                <a:lnTo>
                  <a:pt x="7314337" y="1204914"/>
                </a:lnTo>
                <a:lnTo>
                  <a:pt x="7313545" y="1239046"/>
                </a:lnTo>
                <a:lnTo>
                  <a:pt x="7310367" y="1272383"/>
                </a:lnTo>
                <a:lnTo>
                  <a:pt x="7306397" y="1305721"/>
                </a:lnTo>
                <a:lnTo>
                  <a:pt x="7300045" y="1337471"/>
                </a:lnTo>
                <a:lnTo>
                  <a:pt x="7292103" y="1369221"/>
                </a:lnTo>
                <a:lnTo>
                  <a:pt x="7282573" y="1400177"/>
                </a:lnTo>
                <a:lnTo>
                  <a:pt x="7270661" y="1429546"/>
                </a:lnTo>
                <a:lnTo>
                  <a:pt x="7257161" y="1458121"/>
                </a:lnTo>
                <a:lnTo>
                  <a:pt x="7242869" y="1486696"/>
                </a:lnTo>
                <a:lnTo>
                  <a:pt x="7226985" y="1514477"/>
                </a:lnTo>
                <a:lnTo>
                  <a:pt x="7211103" y="1539877"/>
                </a:lnTo>
                <a:lnTo>
                  <a:pt x="7192045" y="1563690"/>
                </a:lnTo>
                <a:lnTo>
                  <a:pt x="7173781" y="1585915"/>
                </a:lnTo>
                <a:lnTo>
                  <a:pt x="7153927" y="1608933"/>
                </a:lnTo>
                <a:lnTo>
                  <a:pt x="7132485" y="1628777"/>
                </a:lnTo>
                <a:lnTo>
                  <a:pt x="7110251" y="1647033"/>
                </a:lnTo>
                <a:lnTo>
                  <a:pt x="7101517" y="1657352"/>
                </a:lnTo>
                <a:lnTo>
                  <a:pt x="7096751" y="1666877"/>
                </a:lnTo>
                <a:lnTo>
                  <a:pt x="7092781" y="1677990"/>
                </a:lnTo>
                <a:lnTo>
                  <a:pt x="7092781" y="1688308"/>
                </a:lnTo>
                <a:lnTo>
                  <a:pt x="7095163" y="1698627"/>
                </a:lnTo>
                <a:lnTo>
                  <a:pt x="7100721" y="1710533"/>
                </a:lnTo>
                <a:lnTo>
                  <a:pt x="7108663" y="1722438"/>
                </a:lnTo>
                <a:lnTo>
                  <a:pt x="7118985" y="1733552"/>
                </a:lnTo>
                <a:lnTo>
                  <a:pt x="7142809" y="1753396"/>
                </a:lnTo>
                <a:lnTo>
                  <a:pt x="7165839" y="1774827"/>
                </a:lnTo>
                <a:lnTo>
                  <a:pt x="7185693" y="1797052"/>
                </a:lnTo>
                <a:lnTo>
                  <a:pt x="7205545" y="1822452"/>
                </a:lnTo>
                <a:lnTo>
                  <a:pt x="7223015" y="1847852"/>
                </a:lnTo>
                <a:lnTo>
                  <a:pt x="7238897" y="1877221"/>
                </a:lnTo>
                <a:lnTo>
                  <a:pt x="7253191" y="1905795"/>
                </a:lnTo>
                <a:lnTo>
                  <a:pt x="7266691" y="1938339"/>
                </a:lnTo>
                <a:lnTo>
                  <a:pt x="7277015" y="1970882"/>
                </a:lnTo>
                <a:lnTo>
                  <a:pt x="7286545" y="2004221"/>
                </a:lnTo>
                <a:lnTo>
                  <a:pt x="7294485" y="2039940"/>
                </a:lnTo>
                <a:lnTo>
                  <a:pt x="7302425" y="2076452"/>
                </a:lnTo>
                <a:lnTo>
                  <a:pt x="7306397" y="2112171"/>
                </a:lnTo>
                <a:lnTo>
                  <a:pt x="7310367" y="2150271"/>
                </a:lnTo>
                <a:lnTo>
                  <a:pt x="7313545" y="2189164"/>
                </a:lnTo>
                <a:lnTo>
                  <a:pt x="7314337" y="2228851"/>
                </a:lnTo>
                <a:lnTo>
                  <a:pt x="7314337" y="2865440"/>
                </a:lnTo>
                <a:lnTo>
                  <a:pt x="7314337" y="2885283"/>
                </a:lnTo>
                <a:lnTo>
                  <a:pt x="7317513" y="2901158"/>
                </a:lnTo>
                <a:lnTo>
                  <a:pt x="7319897" y="2907508"/>
                </a:lnTo>
                <a:lnTo>
                  <a:pt x="7322279" y="2913065"/>
                </a:lnTo>
                <a:lnTo>
                  <a:pt x="7325455" y="2917033"/>
                </a:lnTo>
                <a:lnTo>
                  <a:pt x="7329425" y="2919415"/>
                </a:lnTo>
                <a:lnTo>
                  <a:pt x="7346101" y="2931321"/>
                </a:lnTo>
                <a:lnTo>
                  <a:pt x="7365955" y="2943227"/>
                </a:lnTo>
                <a:lnTo>
                  <a:pt x="7383425" y="2955133"/>
                </a:lnTo>
                <a:lnTo>
                  <a:pt x="7399309" y="2967039"/>
                </a:lnTo>
                <a:lnTo>
                  <a:pt x="7416777" y="2982120"/>
                </a:lnTo>
                <a:lnTo>
                  <a:pt x="7432661" y="2997995"/>
                </a:lnTo>
                <a:lnTo>
                  <a:pt x="7440601" y="3007521"/>
                </a:lnTo>
                <a:lnTo>
                  <a:pt x="7447749" y="3016252"/>
                </a:lnTo>
                <a:lnTo>
                  <a:pt x="7452513" y="3028158"/>
                </a:lnTo>
                <a:lnTo>
                  <a:pt x="7458073" y="3041652"/>
                </a:lnTo>
                <a:lnTo>
                  <a:pt x="7460453" y="3056732"/>
                </a:lnTo>
                <a:lnTo>
                  <a:pt x="7463631" y="3072607"/>
                </a:lnTo>
                <a:lnTo>
                  <a:pt x="7464425" y="3089277"/>
                </a:lnTo>
                <a:lnTo>
                  <a:pt x="7466013" y="3108327"/>
                </a:lnTo>
                <a:lnTo>
                  <a:pt x="7466013" y="3276602"/>
                </a:lnTo>
                <a:lnTo>
                  <a:pt x="7106281" y="3276602"/>
                </a:lnTo>
                <a:lnTo>
                  <a:pt x="7077693" y="3276602"/>
                </a:lnTo>
                <a:lnTo>
                  <a:pt x="7053075" y="3274220"/>
                </a:lnTo>
                <a:lnTo>
                  <a:pt x="7028457" y="3268664"/>
                </a:lnTo>
                <a:lnTo>
                  <a:pt x="7007811" y="3262314"/>
                </a:lnTo>
                <a:lnTo>
                  <a:pt x="6987957" y="3254377"/>
                </a:lnTo>
                <a:lnTo>
                  <a:pt x="6968899" y="3244852"/>
                </a:lnTo>
                <a:lnTo>
                  <a:pt x="6953017" y="3232946"/>
                </a:lnTo>
                <a:lnTo>
                  <a:pt x="6938723" y="3218658"/>
                </a:lnTo>
                <a:lnTo>
                  <a:pt x="6926811" y="3203577"/>
                </a:lnTo>
                <a:lnTo>
                  <a:pt x="6914901" y="3187702"/>
                </a:lnTo>
                <a:lnTo>
                  <a:pt x="6905369" y="3169445"/>
                </a:lnTo>
                <a:lnTo>
                  <a:pt x="6898223" y="3150396"/>
                </a:lnTo>
                <a:lnTo>
                  <a:pt x="6891869" y="3130552"/>
                </a:lnTo>
                <a:lnTo>
                  <a:pt x="6887901" y="3110707"/>
                </a:lnTo>
                <a:lnTo>
                  <a:pt x="6885517" y="3088483"/>
                </a:lnTo>
                <a:lnTo>
                  <a:pt x="6883929" y="3065465"/>
                </a:lnTo>
                <a:lnTo>
                  <a:pt x="6883929" y="2215358"/>
                </a:lnTo>
                <a:lnTo>
                  <a:pt x="6883929" y="2178052"/>
                </a:lnTo>
                <a:lnTo>
                  <a:pt x="6879959" y="2143921"/>
                </a:lnTo>
                <a:lnTo>
                  <a:pt x="6875989" y="2110583"/>
                </a:lnTo>
                <a:lnTo>
                  <a:pt x="6869635" y="2080421"/>
                </a:lnTo>
                <a:lnTo>
                  <a:pt x="6860105" y="2051846"/>
                </a:lnTo>
                <a:lnTo>
                  <a:pt x="6849783" y="2025652"/>
                </a:lnTo>
                <a:lnTo>
                  <a:pt x="6836283" y="2001839"/>
                </a:lnTo>
                <a:lnTo>
                  <a:pt x="6821195" y="1978820"/>
                </a:lnTo>
                <a:lnTo>
                  <a:pt x="6813253" y="1968502"/>
                </a:lnTo>
                <a:lnTo>
                  <a:pt x="6804517" y="1958977"/>
                </a:lnTo>
                <a:lnTo>
                  <a:pt x="6794989" y="1950246"/>
                </a:lnTo>
                <a:lnTo>
                  <a:pt x="6785461" y="1942307"/>
                </a:lnTo>
                <a:lnTo>
                  <a:pt x="6775137" y="1934371"/>
                </a:lnTo>
                <a:lnTo>
                  <a:pt x="6764017" y="1927227"/>
                </a:lnTo>
                <a:lnTo>
                  <a:pt x="6752107" y="1920877"/>
                </a:lnTo>
                <a:lnTo>
                  <a:pt x="6739401" y="1915320"/>
                </a:lnTo>
                <a:lnTo>
                  <a:pt x="6727489" y="1909764"/>
                </a:lnTo>
                <a:lnTo>
                  <a:pt x="6713989" y="1905795"/>
                </a:lnTo>
                <a:lnTo>
                  <a:pt x="6684607" y="1899446"/>
                </a:lnTo>
                <a:lnTo>
                  <a:pt x="6654431" y="1895477"/>
                </a:lnTo>
                <a:lnTo>
                  <a:pt x="6619489" y="1893889"/>
                </a:lnTo>
                <a:lnTo>
                  <a:pt x="6351081" y="1893889"/>
                </a:lnTo>
                <a:lnTo>
                  <a:pt x="6337581" y="1895477"/>
                </a:lnTo>
                <a:lnTo>
                  <a:pt x="6325669" y="1897858"/>
                </a:lnTo>
                <a:lnTo>
                  <a:pt x="6316933" y="1903414"/>
                </a:lnTo>
                <a:lnTo>
                  <a:pt x="6308197" y="1909764"/>
                </a:lnTo>
                <a:lnTo>
                  <a:pt x="6301845" y="1917702"/>
                </a:lnTo>
                <a:lnTo>
                  <a:pt x="6297875" y="1928815"/>
                </a:lnTo>
                <a:lnTo>
                  <a:pt x="6295493" y="1940721"/>
                </a:lnTo>
                <a:lnTo>
                  <a:pt x="6295493" y="1955008"/>
                </a:lnTo>
                <a:lnTo>
                  <a:pt x="6295493" y="2861471"/>
                </a:lnTo>
                <a:lnTo>
                  <a:pt x="6295493" y="2881315"/>
                </a:lnTo>
                <a:lnTo>
                  <a:pt x="6297875" y="2897983"/>
                </a:lnTo>
                <a:lnTo>
                  <a:pt x="6301845" y="2911477"/>
                </a:lnTo>
                <a:lnTo>
                  <a:pt x="6307405" y="2922590"/>
                </a:lnTo>
                <a:lnTo>
                  <a:pt x="6321697" y="2939258"/>
                </a:lnTo>
                <a:lnTo>
                  <a:pt x="6337581" y="2956721"/>
                </a:lnTo>
                <a:lnTo>
                  <a:pt x="6355051" y="2971008"/>
                </a:lnTo>
                <a:lnTo>
                  <a:pt x="6372521" y="2988471"/>
                </a:lnTo>
                <a:lnTo>
                  <a:pt x="6389993" y="3007521"/>
                </a:lnTo>
                <a:lnTo>
                  <a:pt x="6406669" y="3029746"/>
                </a:lnTo>
                <a:lnTo>
                  <a:pt x="6414609" y="3043239"/>
                </a:lnTo>
                <a:lnTo>
                  <a:pt x="6422549" y="3056732"/>
                </a:lnTo>
                <a:lnTo>
                  <a:pt x="6428109" y="3069433"/>
                </a:lnTo>
                <a:lnTo>
                  <a:pt x="6433669" y="3084515"/>
                </a:lnTo>
                <a:lnTo>
                  <a:pt x="6437639" y="3100389"/>
                </a:lnTo>
                <a:lnTo>
                  <a:pt x="6440021" y="3116265"/>
                </a:lnTo>
                <a:lnTo>
                  <a:pt x="6441609" y="3133727"/>
                </a:lnTo>
                <a:lnTo>
                  <a:pt x="6441609" y="3151983"/>
                </a:lnTo>
                <a:lnTo>
                  <a:pt x="6441609" y="3276602"/>
                </a:lnTo>
                <a:lnTo>
                  <a:pt x="5722937" y="3276602"/>
                </a:lnTo>
                <a:lnTo>
                  <a:pt x="5722937" y="3151983"/>
                </a:lnTo>
                <a:lnTo>
                  <a:pt x="5722937" y="3133727"/>
                </a:lnTo>
                <a:lnTo>
                  <a:pt x="5723733" y="3116265"/>
                </a:lnTo>
                <a:lnTo>
                  <a:pt x="5726909" y="3100389"/>
                </a:lnTo>
                <a:lnTo>
                  <a:pt x="5730879" y="3084515"/>
                </a:lnTo>
                <a:lnTo>
                  <a:pt x="5735645" y="3069433"/>
                </a:lnTo>
                <a:lnTo>
                  <a:pt x="5741201" y="3056732"/>
                </a:lnTo>
                <a:lnTo>
                  <a:pt x="5749143" y="3043239"/>
                </a:lnTo>
                <a:lnTo>
                  <a:pt x="5757085" y="3029746"/>
                </a:lnTo>
                <a:lnTo>
                  <a:pt x="5774555" y="3007521"/>
                </a:lnTo>
                <a:lnTo>
                  <a:pt x="5792025" y="2988471"/>
                </a:lnTo>
                <a:lnTo>
                  <a:pt x="5808701" y="2971008"/>
                </a:lnTo>
                <a:lnTo>
                  <a:pt x="5826173" y="2956721"/>
                </a:lnTo>
                <a:lnTo>
                  <a:pt x="5842055" y="2939258"/>
                </a:lnTo>
                <a:lnTo>
                  <a:pt x="5857143" y="2922590"/>
                </a:lnTo>
                <a:lnTo>
                  <a:pt x="5861909" y="2911477"/>
                </a:lnTo>
                <a:lnTo>
                  <a:pt x="5865877" y="2897983"/>
                </a:lnTo>
                <a:lnTo>
                  <a:pt x="5869055" y="2881315"/>
                </a:lnTo>
                <a:lnTo>
                  <a:pt x="5869849" y="2861471"/>
                </a:lnTo>
                <a:lnTo>
                  <a:pt x="5869849" y="450058"/>
                </a:lnTo>
                <a:lnTo>
                  <a:pt x="5869055" y="434183"/>
                </a:lnTo>
                <a:lnTo>
                  <a:pt x="5865877" y="419896"/>
                </a:lnTo>
                <a:lnTo>
                  <a:pt x="5861909" y="407989"/>
                </a:lnTo>
                <a:lnTo>
                  <a:pt x="5857143" y="396877"/>
                </a:lnTo>
                <a:lnTo>
                  <a:pt x="5849997" y="388146"/>
                </a:lnTo>
                <a:lnTo>
                  <a:pt x="5842055" y="380208"/>
                </a:lnTo>
                <a:lnTo>
                  <a:pt x="5834113" y="373064"/>
                </a:lnTo>
                <a:lnTo>
                  <a:pt x="5826173" y="368302"/>
                </a:lnTo>
                <a:lnTo>
                  <a:pt x="5808701" y="355602"/>
                </a:lnTo>
                <a:lnTo>
                  <a:pt x="5792025" y="339727"/>
                </a:lnTo>
                <a:lnTo>
                  <a:pt x="5775349" y="321471"/>
                </a:lnTo>
                <a:lnTo>
                  <a:pt x="5758673" y="299246"/>
                </a:lnTo>
                <a:lnTo>
                  <a:pt x="5751525" y="286546"/>
                </a:lnTo>
                <a:lnTo>
                  <a:pt x="5745173" y="272258"/>
                </a:lnTo>
                <a:lnTo>
                  <a:pt x="5739613" y="257971"/>
                </a:lnTo>
                <a:lnTo>
                  <a:pt x="5734849" y="240508"/>
                </a:lnTo>
                <a:lnTo>
                  <a:pt x="5730879" y="223046"/>
                </a:lnTo>
                <a:lnTo>
                  <a:pt x="5727701" y="203202"/>
                </a:lnTo>
                <a:lnTo>
                  <a:pt x="5726909" y="181771"/>
                </a:lnTo>
                <a:lnTo>
                  <a:pt x="5726909" y="160339"/>
                </a:lnTo>
                <a:close/>
                <a:moveTo>
                  <a:pt x="3759201" y="34925"/>
                </a:moveTo>
                <a:lnTo>
                  <a:pt x="4496125" y="34925"/>
                </a:lnTo>
                <a:lnTo>
                  <a:pt x="4496125" y="165101"/>
                </a:lnTo>
                <a:lnTo>
                  <a:pt x="4496125" y="183357"/>
                </a:lnTo>
                <a:lnTo>
                  <a:pt x="4493743" y="199232"/>
                </a:lnTo>
                <a:lnTo>
                  <a:pt x="4491361" y="216694"/>
                </a:lnTo>
                <a:lnTo>
                  <a:pt x="4485801" y="232569"/>
                </a:lnTo>
                <a:lnTo>
                  <a:pt x="4480243" y="246857"/>
                </a:lnTo>
                <a:lnTo>
                  <a:pt x="4473891" y="260351"/>
                </a:lnTo>
                <a:lnTo>
                  <a:pt x="4464361" y="273844"/>
                </a:lnTo>
                <a:lnTo>
                  <a:pt x="4454831" y="285751"/>
                </a:lnTo>
                <a:lnTo>
                  <a:pt x="4434979" y="307976"/>
                </a:lnTo>
                <a:lnTo>
                  <a:pt x="4415127" y="327819"/>
                </a:lnTo>
                <a:lnTo>
                  <a:pt x="4396863" y="345282"/>
                </a:lnTo>
                <a:lnTo>
                  <a:pt x="4379393" y="360363"/>
                </a:lnTo>
                <a:lnTo>
                  <a:pt x="4369069" y="366713"/>
                </a:lnTo>
                <a:lnTo>
                  <a:pt x="4361127" y="373063"/>
                </a:lnTo>
                <a:lnTo>
                  <a:pt x="4353187" y="381001"/>
                </a:lnTo>
                <a:lnTo>
                  <a:pt x="4346041" y="390526"/>
                </a:lnTo>
                <a:lnTo>
                  <a:pt x="4342069" y="400050"/>
                </a:lnTo>
                <a:lnTo>
                  <a:pt x="4338099" y="414338"/>
                </a:lnTo>
                <a:lnTo>
                  <a:pt x="4337305" y="430213"/>
                </a:lnTo>
                <a:lnTo>
                  <a:pt x="4335717" y="450057"/>
                </a:lnTo>
                <a:lnTo>
                  <a:pt x="4335717" y="2617789"/>
                </a:lnTo>
                <a:lnTo>
                  <a:pt x="4337305" y="2639220"/>
                </a:lnTo>
                <a:lnTo>
                  <a:pt x="4338099" y="2659064"/>
                </a:lnTo>
                <a:lnTo>
                  <a:pt x="4339687" y="2678908"/>
                </a:lnTo>
                <a:lnTo>
                  <a:pt x="4342069" y="2697957"/>
                </a:lnTo>
                <a:lnTo>
                  <a:pt x="4346041" y="2715420"/>
                </a:lnTo>
                <a:lnTo>
                  <a:pt x="4351599" y="2732088"/>
                </a:lnTo>
                <a:lnTo>
                  <a:pt x="4357157" y="2749551"/>
                </a:lnTo>
                <a:lnTo>
                  <a:pt x="4361921" y="2765426"/>
                </a:lnTo>
                <a:lnTo>
                  <a:pt x="4369863" y="2780507"/>
                </a:lnTo>
                <a:lnTo>
                  <a:pt x="4377805" y="2794795"/>
                </a:lnTo>
                <a:lnTo>
                  <a:pt x="4385745" y="2809083"/>
                </a:lnTo>
                <a:lnTo>
                  <a:pt x="4395275" y="2822576"/>
                </a:lnTo>
                <a:lnTo>
                  <a:pt x="4406391" y="2834482"/>
                </a:lnTo>
                <a:lnTo>
                  <a:pt x="4418303" y="2846388"/>
                </a:lnTo>
                <a:lnTo>
                  <a:pt x="4430215" y="2857501"/>
                </a:lnTo>
                <a:lnTo>
                  <a:pt x="4442127" y="2867820"/>
                </a:lnTo>
                <a:lnTo>
                  <a:pt x="4468331" y="2886076"/>
                </a:lnTo>
                <a:lnTo>
                  <a:pt x="4496125" y="2901951"/>
                </a:lnTo>
                <a:lnTo>
                  <a:pt x="4523919" y="2917033"/>
                </a:lnTo>
                <a:lnTo>
                  <a:pt x="4552507" y="2927351"/>
                </a:lnTo>
                <a:lnTo>
                  <a:pt x="4581093" y="2936876"/>
                </a:lnTo>
                <a:lnTo>
                  <a:pt x="4610475" y="2943227"/>
                </a:lnTo>
                <a:lnTo>
                  <a:pt x="4639857" y="2946402"/>
                </a:lnTo>
                <a:lnTo>
                  <a:pt x="4670827" y="2947195"/>
                </a:lnTo>
                <a:lnTo>
                  <a:pt x="4698621" y="2946402"/>
                </a:lnTo>
                <a:lnTo>
                  <a:pt x="4728003" y="2943227"/>
                </a:lnTo>
                <a:lnTo>
                  <a:pt x="4755795" y="2936876"/>
                </a:lnTo>
                <a:lnTo>
                  <a:pt x="4783589" y="2927351"/>
                </a:lnTo>
                <a:lnTo>
                  <a:pt x="4811383" y="2917033"/>
                </a:lnTo>
                <a:lnTo>
                  <a:pt x="4837589" y="2901951"/>
                </a:lnTo>
                <a:lnTo>
                  <a:pt x="4864587" y="2886076"/>
                </a:lnTo>
                <a:lnTo>
                  <a:pt x="4890793" y="2867820"/>
                </a:lnTo>
                <a:lnTo>
                  <a:pt x="4904293" y="2857501"/>
                </a:lnTo>
                <a:lnTo>
                  <a:pt x="4914615" y="2846388"/>
                </a:lnTo>
                <a:lnTo>
                  <a:pt x="4927321" y="2834482"/>
                </a:lnTo>
                <a:lnTo>
                  <a:pt x="4936057" y="2822576"/>
                </a:lnTo>
                <a:lnTo>
                  <a:pt x="4945585" y="2809083"/>
                </a:lnTo>
                <a:lnTo>
                  <a:pt x="4955115" y="2794795"/>
                </a:lnTo>
                <a:lnTo>
                  <a:pt x="4963055" y="2780507"/>
                </a:lnTo>
                <a:lnTo>
                  <a:pt x="4969409" y="2765426"/>
                </a:lnTo>
                <a:lnTo>
                  <a:pt x="4974967" y="2749551"/>
                </a:lnTo>
                <a:lnTo>
                  <a:pt x="4979731" y="2732088"/>
                </a:lnTo>
                <a:lnTo>
                  <a:pt x="4985291" y="2715420"/>
                </a:lnTo>
                <a:lnTo>
                  <a:pt x="4989261" y="2697957"/>
                </a:lnTo>
                <a:lnTo>
                  <a:pt x="4992437" y="2678908"/>
                </a:lnTo>
                <a:lnTo>
                  <a:pt x="4993231" y="2659064"/>
                </a:lnTo>
                <a:lnTo>
                  <a:pt x="4994819" y="2639220"/>
                </a:lnTo>
                <a:lnTo>
                  <a:pt x="4994819" y="2617789"/>
                </a:lnTo>
                <a:lnTo>
                  <a:pt x="4994819" y="455613"/>
                </a:lnTo>
                <a:lnTo>
                  <a:pt x="4994819" y="450057"/>
                </a:lnTo>
                <a:lnTo>
                  <a:pt x="4994819" y="438151"/>
                </a:lnTo>
                <a:lnTo>
                  <a:pt x="4994819" y="420688"/>
                </a:lnTo>
                <a:lnTo>
                  <a:pt x="4992437" y="407988"/>
                </a:lnTo>
                <a:lnTo>
                  <a:pt x="4987673" y="396875"/>
                </a:lnTo>
                <a:lnTo>
                  <a:pt x="4982909" y="388144"/>
                </a:lnTo>
                <a:lnTo>
                  <a:pt x="4967821" y="373063"/>
                </a:lnTo>
                <a:lnTo>
                  <a:pt x="4951939" y="360363"/>
                </a:lnTo>
                <a:lnTo>
                  <a:pt x="4935263" y="345282"/>
                </a:lnTo>
                <a:lnTo>
                  <a:pt x="4917793" y="327819"/>
                </a:lnTo>
                <a:lnTo>
                  <a:pt x="4900321" y="307976"/>
                </a:lnTo>
                <a:lnTo>
                  <a:pt x="4882851" y="285751"/>
                </a:lnTo>
                <a:lnTo>
                  <a:pt x="4874117" y="273844"/>
                </a:lnTo>
                <a:lnTo>
                  <a:pt x="4866969" y="260351"/>
                </a:lnTo>
                <a:lnTo>
                  <a:pt x="4862205" y="246857"/>
                </a:lnTo>
                <a:lnTo>
                  <a:pt x="4856647" y="232569"/>
                </a:lnTo>
                <a:lnTo>
                  <a:pt x="4852675" y="216694"/>
                </a:lnTo>
                <a:lnTo>
                  <a:pt x="4849499" y="199232"/>
                </a:lnTo>
                <a:lnTo>
                  <a:pt x="4848705" y="183357"/>
                </a:lnTo>
                <a:lnTo>
                  <a:pt x="4847117" y="165101"/>
                </a:lnTo>
                <a:lnTo>
                  <a:pt x="4847117" y="34925"/>
                </a:lnTo>
                <a:lnTo>
                  <a:pt x="5559425" y="34925"/>
                </a:lnTo>
                <a:lnTo>
                  <a:pt x="5559425" y="165101"/>
                </a:lnTo>
                <a:lnTo>
                  <a:pt x="5557837" y="183357"/>
                </a:lnTo>
                <a:lnTo>
                  <a:pt x="5557043" y="199232"/>
                </a:lnTo>
                <a:lnTo>
                  <a:pt x="5555455" y="216694"/>
                </a:lnTo>
                <a:lnTo>
                  <a:pt x="5551485" y="232569"/>
                </a:lnTo>
                <a:lnTo>
                  <a:pt x="5547513" y="246857"/>
                </a:lnTo>
                <a:lnTo>
                  <a:pt x="5543543" y="260351"/>
                </a:lnTo>
                <a:lnTo>
                  <a:pt x="5537191" y="273844"/>
                </a:lnTo>
                <a:lnTo>
                  <a:pt x="5530043" y="285751"/>
                </a:lnTo>
                <a:lnTo>
                  <a:pt x="5516543" y="307976"/>
                </a:lnTo>
                <a:lnTo>
                  <a:pt x="5500661" y="327819"/>
                </a:lnTo>
                <a:lnTo>
                  <a:pt x="5484779" y="345282"/>
                </a:lnTo>
                <a:lnTo>
                  <a:pt x="5468103" y="360363"/>
                </a:lnTo>
                <a:lnTo>
                  <a:pt x="5452221" y="373063"/>
                </a:lnTo>
                <a:lnTo>
                  <a:pt x="5445075" y="380207"/>
                </a:lnTo>
                <a:lnTo>
                  <a:pt x="5439515" y="388144"/>
                </a:lnTo>
                <a:lnTo>
                  <a:pt x="5434751" y="396875"/>
                </a:lnTo>
                <a:lnTo>
                  <a:pt x="5430781" y="407988"/>
                </a:lnTo>
                <a:lnTo>
                  <a:pt x="5426811" y="420688"/>
                </a:lnTo>
                <a:lnTo>
                  <a:pt x="5425223" y="438151"/>
                </a:lnTo>
                <a:lnTo>
                  <a:pt x="5425223" y="446088"/>
                </a:lnTo>
                <a:lnTo>
                  <a:pt x="5425223" y="2652714"/>
                </a:lnTo>
                <a:lnTo>
                  <a:pt x="5423633" y="2693989"/>
                </a:lnTo>
                <a:lnTo>
                  <a:pt x="5421251" y="2733676"/>
                </a:lnTo>
                <a:lnTo>
                  <a:pt x="5415693" y="2770983"/>
                </a:lnTo>
                <a:lnTo>
                  <a:pt x="5410929" y="2808288"/>
                </a:lnTo>
                <a:lnTo>
                  <a:pt x="5401399" y="2842420"/>
                </a:lnTo>
                <a:lnTo>
                  <a:pt x="5391869" y="2877344"/>
                </a:lnTo>
                <a:lnTo>
                  <a:pt x="5379959" y="2910682"/>
                </a:lnTo>
                <a:lnTo>
                  <a:pt x="5365665" y="2940845"/>
                </a:lnTo>
                <a:lnTo>
                  <a:pt x="5350577" y="2971007"/>
                </a:lnTo>
                <a:lnTo>
                  <a:pt x="5333901" y="3000376"/>
                </a:lnTo>
                <a:lnTo>
                  <a:pt x="5316431" y="3028158"/>
                </a:lnTo>
                <a:lnTo>
                  <a:pt x="5296577" y="3053557"/>
                </a:lnTo>
                <a:lnTo>
                  <a:pt x="5276725" y="3078957"/>
                </a:lnTo>
                <a:lnTo>
                  <a:pt x="5253697" y="3102769"/>
                </a:lnTo>
                <a:lnTo>
                  <a:pt x="5229873" y="3124201"/>
                </a:lnTo>
                <a:lnTo>
                  <a:pt x="5206051" y="3145633"/>
                </a:lnTo>
                <a:lnTo>
                  <a:pt x="5179051" y="3163888"/>
                </a:lnTo>
                <a:lnTo>
                  <a:pt x="5152845" y="3182939"/>
                </a:lnTo>
                <a:lnTo>
                  <a:pt x="5123465" y="3199607"/>
                </a:lnTo>
                <a:lnTo>
                  <a:pt x="5094083" y="3215483"/>
                </a:lnTo>
                <a:lnTo>
                  <a:pt x="5065495" y="3228976"/>
                </a:lnTo>
                <a:lnTo>
                  <a:pt x="5032937" y="3242470"/>
                </a:lnTo>
                <a:lnTo>
                  <a:pt x="5000379" y="3254376"/>
                </a:lnTo>
                <a:lnTo>
                  <a:pt x="4967027" y="3264695"/>
                </a:lnTo>
                <a:lnTo>
                  <a:pt x="4932085" y="3274220"/>
                </a:lnTo>
                <a:lnTo>
                  <a:pt x="4897939" y="3280570"/>
                </a:lnTo>
                <a:lnTo>
                  <a:pt x="4862205" y="3288507"/>
                </a:lnTo>
                <a:lnTo>
                  <a:pt x="4824883" y="3294064"/>
                </a:lnTo>
                <a:lnTo>
                  <a:pt x="4787559" y="3298032"/>
                </a:lnTo>
                <a:lnTo>
                  <a:pt x="4748649" y="3301207"/>
                </a:lnTo>
                <a:lnTo>
                  <a:pt x="4710531" y="3303589"/>
                </a:lnTo>
                <a:lnTo>
                  <a:pt x="4670827" y="3303589"/>
                </a:lnTo>
                <a:lnTo>
                  <a:pt x="4630327" y="3303589"/>
                </a:lnTo>
                <a:lnTo>
                  <a:pt x="4590623" y="3301207"/>
                </a:lnTo>
                <a:lnTo>
                  <a:pt x="4552507" y="3298032"/>
                </a:lnTo>
                <a:lnTo>
                  <a:pt x="4515183" y="3294064"/>
                </a:lnTo>
                <a:lnTo>
                  <a:pt x="4477861" y="3288507"/>
                </a:lnTo>
                <a:lnTo>
                  <a:pt x="4442127" y="3280570"/>
                </a:lnTo>
                <a:lnTo>
                  <a:pt x="4406391" y="3274220"/>
                </a:lnTo>
                <a:lnTo>
                  <a:pt x="4369863" y="3264695"/>
                </a:lnTo>
                <a:lnTo>
                  <a:pt x="4337305" y="3254376"/>
                </a:lnTo>
                <a:lnTo>
                  <a:pt x="4303953" y="3242470"/>
                </a:lnTo>
                <a:lnTo>
                  <a:pt x="4272189" y="3228976"/>
                </a:lnTo>
                <a:lnTo>
                  <a:pt x="4239631" y="3215483"/>
                </a:lnTo>
                <a:lnTo>
                  <a:pt x="4211043" y="3199607"/>
                </a:lnTo>
                <a:lnTo>
                  <a:pt x="4181661" y="3182939"/>
                </a:lnTo>
                <a:lnTo>
                  <a:pt x="4154661" y="3163888"/>
                </a:lnTo>
                <a:lnTo>
                  <a:pt x="4128457" y="3145633"/>
                </a:lnTo>
                <a:lnTo>
                  <a:pt x="4103045" y="3124201"/>
                </a:lnTo>
                <a:lnTo>
                  <a:pt x="4079223" y="3102769"/>
                </a:lnTo>
                <a:lnTo>
                  <a:pt x="4056193" y="3078957"/>
                </a:lnTo>
                <a:lnTo>
                  <a:pt x="4035547" y="3053557"/>
                </a:lnTo>
                <a:lnTo>
                  <a:pt x="4015695" y="3028158"/>
                </a:lnTo>
                <a:lnTo>
                  <a:pt x="3996635" y="3000376"/>
                </a:lnTo>
                <a:lnTo>
                  <a:pt x="3980753" y="2971007"/>
                </a:lnTo>
                <a:lnTo>
                  <a:pt x="3964871" y="2940845"/>
                </a:lnTo>
                <a:lnTo>
                  <a:pt x="3951373" y="2910682"/>
                </a:lnTo>
                <a:lnTo>
                  <a:pt x="3939461" y="2877344"/>
                </a:lnTo>
                <a:lnTo>
                  <a:pt x="3929137" y="2842420"/>
                </a:lnTo>
                <a:lnTo>
                  <a:pt x="3921197" y="2808288"/>
                </a:lnTo>
                <a:lnTo>
                  <a:pt x="3914049" y="2770983"/>
                </a:lnTo>
                <a:lnTo>
                  <a:pt x="3910079" y="2733676"/>
                </a:lnTo>
                <a:lnTo>
                  <a:pt x="3907697" y="2693989"/>
                </a:lnTo>
                <a:lnTo>
                  <a:pt x="3906109" y="2652714"/>
                </a:lnTo>
                <a:lnTo>
                  <a:pt x="3906109" y="455613"/>
                </a:lnTo>
                <a:lnTo>
                  <a:pt x="3906109" y="450057"/>
                </a:lnTo>
                <a:lnTo>
                  <a:pt x="3906109" y="430213"/>
                </a:lnTo>
                <a:lnTo>
                  <a:pt x="3903727" y="414338"/>
                </a:lnTo>
                <a:lnTo>
                  <a:pt x="3901343" y="400050"/>
                </a:lnTo>
                <a:lnTo>
                  <a:pt x="3895785" y="390526"/>
                </a:lnTo>
                <a:lnTo>
                  <a:pt x="3889433" y="381001"/>
                </a:lnTo>
                <a:lnTo>
                  <a:pt x="3882285" y="373063"/>
                </a:lnTo>
                <a:lnTo>
                  <a:pt x="3873551" y="366713"/>
                </a:lnTo>
                <a:lnTo>
                  <a:pt x="3864021" y="360363"/>
                </a:lnTo>
                <a:lnTo>
                  <a:pt x="3844963" y="345282"/>
                </a:lnTo>
                <a:lnTo>
                  <a:pt x="3828287" y="327819"/>
                </a:lnTo>
                <a:lnTo>
                  <a:pt x="3810817" y="307976"/>
                </a:lnTo>
                <a:lnTo>
                  <a:pt x="3793347" y="285751"/>
                </a:lnTo>
                <a:lnTo>
                  <a:pt x="3785405" y="273844"/>
                </a:lnTo>
                <a:lnTo>
                  <a:pt x="3779053" y="260351"/>
                </a:lnTo>
                <a:lnTo>
                  <a:pt x="3771905" y="246857"/>
                </a:lnTo>
                <a:lnTo>
                  <a:pt x="3767935" y="232569"/>
                </a:lnTo>
                <a:lnTo>
                  <a:pt x="3763965" y="216694"/>
                </a:lnTo>
                <a:lnTo>
                  <a:pt x="3761583" y="199232"/>
                </a:lnTo>
                <a:lnTo>
                  <a:pt x="3759995" y="183357"/>
                </a:lnTo>
                <a:lnTo>
                  <a:pt x="3759201" y="165101"/>
                </a:lnTo>
                <a:close/>
                <a:moveTo>
                  <a:pt x="2710241" y="0"/>
                </a:moveTo>
                <a:lnTo>
                  <a:pt x="2749949" y="0"/>
                </a:lnTo>
                <a:lnTo>
                  <a:pt x="2789657" y="0"/>
                </a:lnTo>
                <a:lnTo>
                  <a:pt x="2828571" y="2382"/>
                </a:lnTo>
                <a:lnTo>
                  <a:pt x="2866691" y="5558"/>
                </a:lnTo>
                <a:lnTo>
                  <a:pt x="2904017" y="9527"/>
                </a:lnTo>
                <a:lnTo>
                  <a:pt x="2941343" y="14290"/>
                </a:lnTo>
                <a:lnTo>
                  <a:pt x="2978668" y="21435"/>
                </a:lnTo>
                <a:lnTo>
                  <a:pt x="3014406" y="29374"/>
                </a:lnTo>
                <a:lnTo>
                  <a:pt x="3048555" y="38901"/>
                </a:lnTo>
                <a:lnTo>
                  <a:pt x="3083498" y="49222"/>
                </a:lnTo>
                <a:lnTo>
                  <a:pt x="3115265" y="61130"/>
                </a:lnTo>
                <a:lnTo>
                  <a:pt x="3147031" y="74627"/>
                </a:lnTo>
                <a:lnTo>
                  <a:pt x="3178003" y="87329"/>
                </a:lnTo>
                <a:lnTo>
                  <a:pt x="3208181" y="104001"/>
                </a:lnTo>
                <a:lnTo>
                  <a:pt x="3235977" y="120672"/>
                </a:lnTo>
                <a:lnTo>
                  <a:pt x="3262979" y="138138"/>
                </a:lnTo>
                <a:lnTo>
                  <a:pt x="3289187" y="157986"/>
                </a:lnTo>
                <a:lnTo>
                  <a:pt x="3314599" y="179421"/>
                </a:lnTo>
                <a:lnTo>
                  <a:pt x="3336837" y="200856"/>
                </a:lnTo>
                <a:lnTo>
                  <a:pt x="3359867" y="224673"/>
                </a:lnTo>
                <a:lnTo>
                  <a:pt x="3381309" y="250077"/>
                </a:lnTo>
                <a:lnTo>
                  <a:pt x="3399575" y="274688"/>
                </a:lnTo>
                <a:lnTo>
                  <a:pt x="3418635" y="303268"/>
                </a:lnTo>
                <a:lnTo>
                  <a:pt x="3434519" y="331849"/>
                </a:lnTo>
                <a:lnTo>
                  <a:pt x="3450401" y="361223"/>
                </a:lnTo>
                <a:lnTo>
                  <a:pt x="3463109" y="392979"/>
                </a:lnTo>
                <a:lnTo>
                  <a:pt x="3475815" y="426322"/>
                </a:lnTo>
                <a:lnTo>
                  <a:pt x="3486139" y="461254"/>
                </a:lnTo>
                <a:lnTo>
                  <a:pt x="3494081" y="495391"/>
                </a:lnTo>
                <a:lnTo>
                  <a:pt x="3500435" y="532704"/>
                </a:lnTo>
                <a:lnTo>
                  <a:pt x="3504405" y="570017"/>
                </a:lnTo>
                <a:lnTo>
                  <a:pt x="3507581" y="609712"/>
                </a:lnTo>
                <a:lnTo>
                  <a:pt x="3508377" y="650995"/>
                </a:lnTo>
                <a:lnTo>
                  <a:pt x="3508377" y="2694483"/>
                </a:lnTo>
                <a:lnTo>
                  <a:pt x="3480581" y="2658757"/>
                </a:lnTo>
                <a:lnTo>
                  <a:pt x="3450401" y="2626208"/>
                </a:lnTo>
                <a:lnTo>
                  <a:pt x="3418635" y="2594451"/>
                </a:lnTo>
                <a:lnTo>
                  <a:pt x="3383693" y="2566665"/>
                </a:lnTo>
                <a:lnTo>
                  <a:pt x="3351925" y="2542848"/>
                </a:lnTo>
                <a:lnTo>
                  <a:pt x="3318571" y="2520619"/>
                </a:lnTo>
                <a:lnTo>
                  <a:pt x="3284421" y="2499184"/>
                </a:lnTo>
                <a:lnTo>
                  <a:pt x="3247891" y="2480131"/>
                </a:lnTo>
                <a:lnTo>
                  <a:pt x="3211359" y="2463459"/>
                </a:lnTo>
                <a:lnTo>
                  <a:pt x="3170856" y="2446787"/>
                </a:lnTo>
                <a:lnTo>
                  <a:pt x="3131148" y="2432497"/>
                </a:lnTo>
                <a:lnTo>
                  <a:pt x="3089851" y="2419001"/>
                </a:lnTo>
                <a:lnTo>
                  <a:pt x="3083498" y="2418207"/>
                </a:lnTo>
                <a:lnTo>
                  <a:pt x="3083498" y="668461"/>
                </a:lnTo>
                <a:lnTo>
                  <a:pt x="3083498" y="647025"/>
                </a:lnTo>
                <a:lnTo>
                  <a:pt x="3081910" y="625590"/>
                </a:lnTo>
                <a:lnTo>
                  <a:pt x="3079527" y="607331"/>
                </a:lnTo>
                <a:lnTo>
                  <a:pt x="3075557" y="588277"/>
                </a:lnTo>
                <a:lnTo>
                  <a:pt x="3071586" y="570017"/>
                </a:lnTo>
                <a:lnTo>
                  <a:pt x="3066027" y="554140"/>
                </a:lnTo>
                <a:lnTo>
                  <a:pt x="3060467" y="538262"/>
                </a:lnTo>
                <a:lnTo>
                  <a:pt x="3052526" y="522384"/>
                </a:lnTo>
                <a:lnTo>
                  <a:pt x="3044584" y="507300"/>
                </a:lnTo>
                <a:lnTo>
                  <a:pt x="3036642" y="494597"/>
                </a:lnTo>
                <a:lnTo>
                  <a:pt x="3027907" y="481895"/>
                </a:lnTo>
                <a:lnTo>
                  <a:pt x="3018377" y="469193"/>
                </a:lnTo>
                <a:lnTo>
                  <a:pt x="3008847" y="458078"/>
                </a:lnTo>
                <a:lnTo>
                  <a:pt x="2998523" y="446170"/>
                </a:lnTo>
                <a:lnTo>
                  <a:pt x="2986610" y="437437"/>
                </a:lnTo>
                <a:lnTo>
                  <a:pt x="2974698" y="426322"/>
                </a:lnTo>
                <a:lnTo>
                  <a:pt x="2950873" y="410444"/>
                </a:lnTo>
                <a:lnTo>
                  <a:pt x="2925459" y="394566"/>
                </a:lnTo>
                <a:lnTo>
                  <a:pt x="2897664" y="382658"/>
                </a:lnTo>
                <a:lnTo>
                  <a:pt x="2868280" y="373131"/>
                </a:lnTo>
                <a:lnTo>
                  <a:pt x="2838895" y="365192"/>
                </a:lnTo>
                <a:lnTo>
                  <a:pt x="2809511" y="360429"/>
                </a:lnTo>
                <a:lnTo>
                  <a:pt x="2779333" y="355666"/>
                </a:lnTo>
                <a:lnTo>
                  <a:pt x="2749949" y="355666"/>
                </a:lnTo>
                <a:lnTo>
                  <a:pt x="2718977" y="355666"/>
                </a:lnTo>
                <a:lnTo>
                  <a:pt x="2688798" y="360429"/>
                </a:lnTo>
                <a:lnTo>
                  <a:pt x="2657826" y="365192"/>
                </a:lnTo>
                <a:lnTo>
                  <a:pt x="2627648" y="373131"/>
                </a:lnTo>
                <a:lnTo>
                  <a:pt x="2598264" y="382658"/>
                </a:lnTo>
                <a:lnTo>
                  <a:pt x="2570468" y="394566"/>
                </a:lnTo>
                <a:lnTo>
                  <a:pt x="2543466" y="410444"/>
                </a:lnTo>
                <a:lnTo>
                  <a:pt x="2519641" y="426322"/>
                </a:lnTo>
                <a:lnTo>
                  <a:pt x="2507729" y="437437"/>
                </a:lnTo>
                <a:lnTo>
                  <a:pt x="2497405" y="446170"/>
                </a:lnTo>
                <a:lnTo>
                  <a:pt x="2487081" y="458078"/>
                </a:lnTo>
                <a:lnTo>
                  <a:pt x="2475962" y="469193"/>
                </a:lnTo>
                <a:lnTo>
                  <a:pt x="2466432" y="481895"/>
                </a:lnTo>
                <a:lnTo>
                  <a:pt x="2457697" y="494597"/>
                </a:lnTo>
                <a:lnTo>
                  <a:pt x="2449755" y="507300"/>
                </a:lnTo>
                <a:lnTo>
                  <a:pt x="2441813" y="522384"/>
                </a:lnTo>
                <a:lnTo>
                  <a:pt x="2434666" y="538262"/>
                </a:lnTo>
                <a:lnTo>
                  <a:pt x="2428313" y="554140"/>
                </a:lnTo>
                <a:lnTo>
                  <a:pt x="2422753" y="570017"/>
                </a:lnTo>
                <a:lnTo>
                  <a:pt x="2418783" y="588277"/>
                </a:lnTo>
                <a:lnTo>
                  <a:pt x="2414812" y="607331"/>
                </a:lnTo>
                <a:lnTo>
                  <a:pt x="2414018" y="625590"/>
                </a:lnTo>
                <a:lnTo>
                  <a:pt x="2412429" y="647025"/>
                </a:lnTo>
                <a:lnTo>
                  <a:pt x="2410841" y="668461"/>
                </a:lnTo>
                <a:lnTo>
                  <a:pt x="2410841" y="3659065"/>
                </a:lnTo>
                <a:lnTo>
                  <a:pt x="2412429" y="3679707"/>
                </a:lnTo>
                <a:lnTo>
                  <a:pt x="2414018" y="3701142"/>
                </a:lnTo>
                <a:lnTo>
                  <a:pt x="2414812" y="3720195"/>
                </a:lnTo>
                <a:lnTo>
                  <a:pt x="2418783" y="3738455"/>
                </a:lnTo>
                <a:lnTo>
                  <a:pt x="2422753" y="3757508"/>
                </a:lnTo>
                <a:lnTo>
                  <a:pt x="2428313" y="3773386"/>
                </a:lnTo>
                <a:lnTo>
                  <a:pt x="2434666" y="3789264"/>
                </a:lnTo>
                <a:lnTo>
                  <a:pt x="2441813" y="3805142"/>
                </a:lnTo>
                <a:lnTo>
                  <a:pt x="2449755" y="3817845"/>
                </a:lnTo>
                <a:lnTo>
                  <a:pt x="2457697" y="3832929"/>
                </a:lnTo>
                <a:lnTo>
                  <a:pt x="2466432" y="3844837"/>
                </a:lnTo>
                <a:lnTo>
                  <a:pt x="2475962" y="3858333"/>
                </a:lnTo>
                <a:lnTo>
                  <a:pt x="2487081" y="3868654"/>
                </a:lnTo>
                <a:lnTo>
                  <a:pt x="2497405" y="3880562"/>
                </a:lnTo>
                <a:lnTo>
                  <a:pt x="2507729" y="3890089"/>
                </a:lnTo>
                <a:lnTo>
                  <a:pt x="2519641" y="3899616"/>
                </a:lnTo>
                <a:lnTo>
                  <a:pt x="2543466" y="3916288"/>
                </a:lnTo>
                <a:lnTo>
                  <a:pt x="2570468" y="3932165"/>
                </a:lnTo>
                <a:lnTo>
                  <a:pt x="2598264" y="3944074"/>
                </a:lnTo>
                <a:lnTo>
                  <a:pt x="2627648" y="3953601"/>
                </a:lnTo>
                <a:lnTo>
                  <a:pt x="2657826" y="3961540"/>
                </a:lnTo>
                <a:lnTo>
                  <a:pt x="2688798" y="3967097"/>
                </a:lnTo>
                <a:lnTo>
                  <a:pt x="2718977" y="3971066"/>
                </a:lnTo>
                <a:lnTo>
                  <a:pt x="2749949" y="3971066"/>
                </a:lnTo>
                <a:lnTo>
                  <a:pt x="2779333" y="3971066"/>
                </a:lnTo>
                <a:lnTo>
                  <a:pt x="2809511" y="3967097"/>
                </a:lnTo>
                <a:lnTo>
                  <a:pt x="2838895" y="3961540"/>
                </a:lnTo>
                <a:lnTo>
                  <a:pt x="2868280" y="3953601"/>
                </a:lnTo>
                <a:lnTo>
                  <a:pt x="2885751" y="3948043"/>
                </a:lnTo>
                <a:lnTo>
                  <a:pt x="2900046" y="3943280"/>
                </a:lnTo>
                <a:lnTo>
                  <a:pt x="2930224" y="3928196"/>
                </a:lnTo>
                <a:lnTo>
                  <a:pt x="2930224" y="4317999"/>
                </a:lnTo>
                <a:lnTo>
                  <a:pt x="2886545" y="4322762"/>
                </a:lnTo>
                <a:lnTo>
                  <a:pt x="2841278" y="4326732"/>
                </a:lnTo>
                <a:lnTo>
                  <a:pt x="2796011" y="4330701"/>
                </a:lnTo>
                <a:lnTo>
                  <a:pt x="2749949" y="4330701"/>
                </a:lnTo>
                <a:lnTo>
                  <a:pt x="2710241" y="4330701"/>
                </a:lnTo>
                <a:lnTo>
                  <a:pt x="2669739" y="4328320"/>
                </a:lnTo>
                <a:lnTo>
                  <a:pt x="2631619" y="4325938"/>
                </a:lnTo>
                <a:lnTo>
                  <a:pt x="2594293" y="4321968"/>
                </a:lnTo>
                <a:lnTo>
                  <a:pt x="2556967" y="4316411"/>
                </a:lnTo>
                <a:lnTo>
                  <a:pt x="2521230" y="4310060"/>
                </a:lnTo>
                <a:lnTo>
                  <a:pt x="2485492" y="4302121"/>
                </a:lnTo>
                <a:lnTo>
                  <a:pt x="2450549" y="4292594"/>
                </a:lnTo>
                <a:lnTo>
                  <a:pt x="2416400" y="4282274"/>
                </a:lnTo>
                <a:lnTo>
                  <a:pt x="2383045" y="4269571"/>
                </a:lnTo>
                <a:lnTo>
                  <a:pt x="2351279" y="4256869"/>
                </a:lnTo>
                <a:lnTo>
                  <a:pt x="2320306" y="4241785"/>
                </a:lnTo>
                <a:lnTo>
                  <a:pt x="2290128" y="4225907"/>
                </a:lnTo>
                <a:lnTo>
                  <a:pt x="2262332" y="4208441"/>
                </a:lnTo>
                <a:lnTo>
                  <a:pt x="2234536" y="4190182"/>
                </a:lnTo>
                <a:lnTo>
                  <a:pt x="2207535" y="4170334"/>
                </a:lnTo>
                <a:lnTo>
                  <a:pt x="2182122" y="4148899"/>
                </a:lnTo>
                <a:lnTo>
                  <a:pt x="2158297" y="4127464"/>
                </a:lnTo>
                <a:lnTo>
                  <a:pt x="2136060" y="4103647"/>
                </a:lnTo>
                <a:lnTo>
                  <a:pt x="2114618" y="4078242"/>
                </a:lnTo>
                <a:lnTo>
                  <a:pt x="2094764" y="4052044"/>
                </a:lnTo>
                <a:lnTo>
                  <a:pt x="2077292" y="4024257"/>
                </a:lnTo>
                <a:lnTo>
                  <a:pt x="2059820" y="3994883"/>
                </a:lnTo>
                <a:lnTo>
                  <a:pt x="2043937" y="3964715"/>
                </a:lnTo>
                <a:lnTo>
                  <a:pt x="2031230" y="3933753"/>
                </a:lnTo>
                <a:lnTo>
                  <a:pt x="2019318" y="3900410"/>
                </a:lnTo>
                <a:lnTo>
                  <a:pt x="2009788" y="3866272"/>
                </a:lnTo>
                <a:lnTo>
                  <a:pt x="2000258" y="3831341"/>
                </a:lnTo>
                <a:lnTo>
                  <a:pt x="1994699" y="3794028"/>
                </a:lnTo>
                <a:lnTo>
                  <a:pt x="1989934" y="3755921"/>
                </a:lnTo>
                <a:lnTo>
                  <a:pt x="1986757" y="3717020"/>
                </a:lnTo>
                <a:lnTo>
                  <a:pt x="1985963" y="3675737"/>
                </a:lnTo>
                <a:lnTo>
                  <a:pt x="1985963" y="650995"/>
                </a:lnTo>
                <a:lnTo>
                  <a:pt x="1986757" y="609712"/>
                </a:lnTo>
                <a:lnTo>
                  <a:pt x="1989934" y="570017"/>
                </a:lnTo>
                <a:lnTo>
                  <a:pt x="1994699" y="532704"/>
                </a:lnTo>
                <a:lnTo>
                  <a:pt x="2000258" y="495391"/>
                </a:lnTo>
                <a:lnTo>
                  <a:pt x="2009788" y="461254"/>
                </a:lnTo>
                <a:lnTo>
                  <a:pt x="2019318" y="426322"/>
                </a:lnTo>
                <a:lnTo>
                  <a:pt x="2031230" y="392979"/>
                </a:lnTo>
                <a:lnTo>
                  <a:pt x="2043937" y="361223"/>
                </a:lnTo>
                <a:lnTo>
                  <a:pt x="2059820" y="331849"/>
                </a:lnTo>
                <a:lnTo>
                  <a:pt x="2077292" y="303268"/>
                </a:lnTo>
                <a:lnTo>
                  <a:pt x="2094764" y="274688"/>
                </a:lnTo>
                <a:lnTo>
                  <a:pt x="2114618" y="250077"/>
                </a:lnTo>
                <a:lnTo>
                  <a:pt x="2136060" y="224673"/>
                </a:lnTo>
                <a:lnTo>
                  <a:pt x="2158297" y="200856"/>
                </a:lnTo>
                <a:lnTo>
                  <a:pt x="2182122" y="179421"/>
                </a:lnTo>
                <a:lnTo>
                  <a:pt x="2207535" y="157986"/>
                </a:lnTo>
                <a:lnTo>
                  <a:pt x="2234536" y="138138"/>
                </a:lnTo>
                <a:lnTo>
                  <a:pt x="2262332" y="120672"/>
                </a:lnTo>
                <a:lnTo>
                  <a:pt x="2290128" y="104001"/>
                </a:lnTo>
                <a:lnTo>
                  <a:pt x="2320306" y="87329"/>
                </a:lnTo>
                <a:lnTo>
                  <a:pt x="2351279" y="74627"/>
                </a:lnTo>
                <a:lnTo>
                  <a:pt x="2383045" y="61130"/>
                </a:lnTo>
                <a:lnTo>
                  <a:pt x="2416400" y="49222"/>
                </a:lnTo>
                <a:lnTo>
                  <a:pt x="2450549" y="38901"/>
                </a:lnTo>
                <a:lnTo>
                  <a:pt x="2485492" y="29374"/>
                </a:lnTo>
                <a:lnTo>
                  <a:pt x="2521230" y="21435"/>
                </a:lnTo>
                <a:lnTo>
                  <a:pt x="2556967" y="14290"/>
                </a:lnTo>
                <a:lnTo>
                  <a:pt x="2594293" y="9527"/>
                </a:lnTo>
                <a:lnTo>
                  <a:pt x="2631619" y="5558"/>
                </a:lnTo>
                <a:lnTo>
                  <a:pt x="2669739" y="2382"/>
                </a:lnTo>
                <a:close/>
              </a:path>
            </a:pathLst>
          </a:custGeom>
          <a:blipFill>
            <a:blip r:embed="rId2"/>
            <a:stretch>
              <a:fillRect/>
            </a:stretch>
          </a:blipFill>
          <a:ln w="3175">
            <a:solidFill>
              <a:srgbClr val="C49166"/>
            </a:solid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3600">
              <a:solidFill>
                <a:srgbClr val="50301B"/>
              </a:solidFill>
              <a:latin typeface="HelveticaNeueLT Pro 55 Roman" pitchFamily="34" charset="0"/>
            </a:endParaRPr>
          </a:p>
        </p:txBody>
      </p:sp>
    </p:spTree>
    <p:extLst>
      <p:ext uri="{BB962C8B-B14F-4D97-AF65-F5344CB8AC3E}">
        <p14:creationId xmlns:p14="http://schemas.microsoft.com/office/powerpoint/2010/main" val="35243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2605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102156" tIns="51076" rIns="102156" bIns="51076"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63"/>
            <a:ext cx="8229600" cy="3394472"/>
          </a:xfrm>
          <a:prstGeom prst="rect">
            <a:avLst/>
          </a:prstGeom>
        </p:spPr>
        <p:txBody>
          <a:bodyPr vert="horz" lIns="102156" tIns="51076" rIns="102156" bIns="5107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4767264"/>
            <a:ext cx="2133600" cy="273844"/>
          </a:xfrm>
          <a:prstGeom prst="rect">
            <a:avLst/>
          </a:prstGeom>
        </p:spPr>
        <p:txBody>
          <a:bodyPr vert="horz" lIns="102156" tIns="51076" rIns="102156" bIns="51076" rtlCol="0" anchor="ctr"/>
          <a:lstStyle>
            <a:lvl1pPr algn="l">
              <a:defRPr sz="1300">
                <a:solidFill>
                  <a:schemeClr val="tx1">
                    <a:tint val="75000"/>
                  </a:schemeClr>
                </a:solidFill>
              </a:defRPr>
            </a:lvl1pPr>
          </a:lstStyle>
          <a:p>
            <a:fld id="{530820CF-B880-4189-942D-D702A7CBA730}" type="datetimeFigureOut">
              <a:rPr lang="zh-CN" altLang="en-US" smtClean="0"/>
              <a:t>2017/7/10</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102156" tIns="51076" rIns="102156" bIns="51076" rtlCol="0" anchor="ctr"/>
          <a:lstStyle>
            <a:lvl1pPr algn="ctr">
              <a:defRPr sz="13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102156" tIns="51076" rIns="102156" bIns="51076" rtlCol="0" anchor="ctr"/>
          <a:lstStyle>
            <a:lvl1pPr algn="r">
              <a:defRPr sz="1300">
                <a:solidFill>
                  <a:schemeClr val="tx1">
                    <a:tint val="75000"/>
                  </a:schemeClr>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085373023"/>
      </p:ext>
    </p:extLst>
  </p:cSld>
  <p:clrMap bg1="lt1" tx1="dk1" bg2="lt2" tx2="dk2" accent1="accent1" accent2="accent2" accent3="accent3" accent4="accent4" accent5="accent5" accent6="accent6" hlink="hlink" folHlink="folHlink"/>
  <p:sldLayoutIdLst>
    <p:sldLayoutId id="2147483662" r:id="rId1"/>
    <p:sldLayoutId id="2147483671" r:id="rId2"/>
    <p:sldLayoutId id="2147483676" r:id="rId3"/>
  </p:sldLayoutIdLst>
  <mc:AlternateContent xmlns:mc="http://schemas.openxmlformats.org/markup-compatibility/2006" xmlns:p14="http://schemas.microsoft.com/office/powerpoint/2010/main">
    <mc:Choice Requires="p14">
      <p:transition spd="slow" p14:dur="2000" advTm="11000">
        <p14:vortex dir="r"/>
      </p:transition>
    </mc:Choice>
    <mc:Fallback xmlns="">
      <p:transition spd="slow" advTm="11000">
        <p:fade/>
      </p:transition>
    </mc:Fallback>
  </mc:AlternateContent>
  <p:timing>
    <p:tnLst>
      <p:par>
        <p:cTn id="1" dur="indefinite" restart="never" nodeType="tmRoot"/>
      </p:par>
    </p:tnLst>
  </p:timing>
  <p:txStyles>
    <p:titleStyle>
      <a:lvl1pPr algn="ctr" defTabSz="1023252" rtl="0" eaLnBrk="1" latinLnBrk="0" hangingPunct="1">
        <a:spcBef>
          <a:spcPct val="0"/>
        </a:spcBef>
        <a:buNone/>
        <a:defRPr sz="5000" kern="1200">
          <a:solidFill>
            <a:schemeClr val="tx1"/>
          </a:solidFill>
          <a:latin typeface="+mj-lt"/>
          <a:ea typeface="+mj-ea"/>
          <a:cs typeface="+mj-cs"/>
        </a:defRPr>
      </a:lvl1pPr>
    </p:titleStyle>
    <p:bodyStyle>
      <a:lvl1pPr marL="383717" indent="-383717" algn="l" defTabSz="1023252"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1pPr>
      <a:lvl2pPr marL="831392" indent="-319759" algn="l" defTabSz="1023252"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79062" indent="-255814" algn="l" defTabSz="1023252"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790687"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4pPr>
      <a:lvl5pPr marL="2302317"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5pPr>
      <a:lvl6pPr marL="2813940"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325564"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3837188"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348819"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p:bodyStyle>
    <p:otherStyle>
      <a:defPPr>
        <a:defRPr lang="zh-CN"/>
      </a:defPPr>
      <a:lvl1pPr marL="0" algn="l" defTabSz="1023252" rtl="0" eaLnBrk="1" latinLnBrk="0" hangingPunct="1">
        <a:defRPr sz="2000" kern="1200">
          <a:solidFill>
            <a:schemeClr val="tx1"/>
          </a:solidFill>
          <a:latin typeface="+mn-lt"/>
          <a:ea typeface="+mn-ea"/>
          <a:cs typeface="+mn-cs"/>
        </a:defRPr>
      </a:lvl1pPr>
      <a:lvl2pPr marL="511626" algn="l" defTabSz="1023252" rtl="0" eaLnBrk="1" latinLnBrk="0" hangingPunct="1">
        <a:defRPr sz="2000" kern="1200">
          <a:solidFill>
            <a:schemeClr val="tx1"/>
          </a:solidFill>
          <a:latin typeface="+mn-lt"/>
          <a:ea typeface="+mn-ea"/>
          <a:cs typeface="+mn-cs"/>
        </a:defRPr>
      </a:lvl2pPr>
      <a:lvl3pPr marL="1023252" algn="l" defTabSz="1023252" rtl="0" eaLnBrk="1" latinLnBrk="0" hangingPunct="1">
        <a:defRPr sz="2000" kern="1200">
          <a:solidFill>
            <a:schemeClr val="tx1"/>
          </a:solidFill>
          <a:latin typeface="+mn-lt"/>
          <a:ea typeface="+mn-ea"/>
          <a:cs typeface="+mn-cs"/>
        </a:defRPr>
      </a:lvl3pPr>
      <a:lvl4pPr marL="1534879" algn="l" defTabSz="1023252" rtl="0" eaLnBrk="1" latinLnBrk="0" hangingPunct="1">
        <a:defRPr sz="2000" kern="1200">
          <a:solidFill>
            <a:schemeClr val="tx1"/>
          </a:solidFill>
          <a:latin typeface="+mn-lt"/>
          <a:ea typeface="+mn-ea"/>
          <a:cs typeface="+mn-cs"/>
        </a:defRPr>
      </a:lvl4pPr>
      <a:lvl5pPr marL="2046502" algn="l" defTabSz="1023252" rtl="0" eaLnBrk="1" latinLnBrk="0" hangingPunct="1">
        <a:defRPr sz="2000" kern="1200">
          <a:solidFill>
            <a:schemeClr val="tx1"/>
          </a:solidFill>
          <a:latin typeface="+mn-lt"/>
          <a:ea typeface="+mn-ea"/>
          <a:cs typeface="+mn-cs"/>
        </a:defRPr>
      </a:lvl5pPr>
      <a:lvl6pPr marL="2558128" algn="l" defTabSz="1023252" rtl="0" eaLnBrk="1" latinLnBrk="0" hangingPunct="1">
        <a:defRPr sz="2000" kern="1200">
          <a:solidFill>
            <a:schemeClr val="tx1"/>
          </a:solidFill>
          <a:latin typeface="+mn-lt"/>
          <a:ea typeface="+mn-ea"/>
          <a:cs typeface="+mn-cs"/>
        </a:defRPr>
      </a:lvl6pPr>
      <a:lvl7pPr marL="3069752" algn="l" defTabSz="1023252" rtl="0" eaLnBrk="1" latinLnBrk="0" hangingPunct="1">
        <a:defRPr sz="2000" kern="1200">
          <a:solidFill>
            <a:schemeClr val="tx1"/>
          </a:solidFill>
          <a:latin typeface="+mn-lt"/>
          <a:ea typeface="+mn-ea"/>
          <a:cs typeface="+mn-cs"/>
        </a:defRPr>
      </a:lvl7pPr>
      <a:lvl8pPr marL="3581376" algn="l" defTabSz="1023252" rtl="0" eaLnBrk="1" latinLnBrk="0" hangingPunct="1">
        <a:defRPr sz="2000" kern="1200">
          <a:solidFill>
            <a:schemeClr val="tx1"/>
          </a:solidFill>
          <a:latin typeface="+mn-lt"/>
          <a:ea typeface="+mn-ea"/>
          <a:cs typeface="+mn-cs"/>
        </a:defRPr>
      </a:lvl8pPr>
      <a:lvl9pPr marL="4093003" algn="l" defTabSz="1023252"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10.jpeg"/><Relationship Id="rId13" Type="http://schemas.microsoft.com/office/2007/relationships/hdphoto" Target="../media/hdphoto5.wdp"/><Relationship Id="rId3" Type="http://schemas.openxmlformats.org/officeDocument/2006/relationships/notesSlide" Target="../notesSlides/notesSlide10.xml"/><Relationship Id="rId7" Type="http://schemas.microsoft.com/office/2007/relationships/hdphoto" Target="../media/hdphoto2.wdp"/><Relationship Id="rId12"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9.jpeg"/><Relationship Id="rId11" Type="http://schemas.microsoft.com/office/2007/relationships/hdphoto" Target="../media/hdphoto4.wdp"/><Relationship Id="rId5" Type="http://schemas.openxmlformats.org/officeDocument/2006/relationships/image" Target="../media/image8.jpg"/><Relationship Id="rId10" Type="http://schemas.openxmlformats.org/officeDocument/2006/relationships/image" Target="../media/image11.jpeg"/><Relationship Id="rId4" Type="http://schemas.openxmlformats.org/officeDocument/2006/relationships/image" Target="../media/image3.jpg"/><Relationship Id="rId9"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5.xml"/><Relationship Id="rId5" Type="http://schemas.openxmlformats.org/officeDocument/2006/relationships/image" Target="../media/image2.jpg"/><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tags" Target="../tags/tag38.xml"/><Relationship Id="rId7" Type="http://schemas.openxmlformats.org/officeDocument/2006/relationships/image" Target="../media/image3.jp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39.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tags" Target="../tags/tag52.xml"/><Relationship Id="rId18" Type="http://schemas.openxmlformats.org/officeDocument/2006/relationships/tags" Target="../tags/tag57.xml"/><Relationship Id="rId3" Type="http://schemas.openxmlformats.org/officeDocument/2006/relationships/tags" Target="../tags/tag42.xml"/><Relationship Id="rId21" Type="http://schemas.openxmlformats.org/officeDocument/2006/relationships/slideLayout" Target="../slideLayouts/slideLayout2.xml"/><Relationship Id="rId7" Type="http://schemas.openxmlformats.org/officeDocument/2006/relationships/tags" Target="../tags/tag46.xml"/><Relationship Id="rId12" Type="http://schemas.openxmlformats.org/officeDocument/2006/relationships/tags" Target="../tags/tag51.xml"/><Relationship Id="rId17" Type="http://schemas.openxmlformats.org/officeDocument/2006/relationships/tags" Target="../tags/tag56.xml"/><Relationship Id="rId2" Type="http://schemas.openxmlformats.org/officeDocument/2006/relationships/tags" Target="../tags/tag41.xml"/><Relationship Id="rId16" Type="http://schemas.openxmlformats.org/officeDocument/2006/relationships/tags" Target="../tags/tag55.xml"/><Relationship Id="rId20" Type="http://schemas.openxmlformats.org/officeDocument/2006/relationships/tags" Target="../tags/tag59.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24" Type="http://schemas.openxmlformats.org/officeDocument/2006/relationships/image" Target="../media/image2.jpg"/><Relationship Id="rId5" Type="http://schemas.openxmlformats.org/officeDocument/2006/relationships/tags" Target="../tags/tag44.xml"/><Relationship Id="rId15" Type="http://schemas.openxmlformats.org/officeDocument/2006/relationships/tags" Target="../tags/tag54.xml"/><Relationship Id="rId23" Type="http://schemas.openxmlformats.org/officeDocument/2006/relationships/image" Target="../media/image3.jpg"/><Relationship Id="rId10" Type="http://schemas.openxmlformats.org/officeDocument/2006/relationships/tags" Target="../tags/tag49.xml"/><Relationship Id="rId19" Type="http://schemas.openxmlformats.org/officeDocument/2006/relationships/tags" Target="../tags/tag58.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tags" Target="../tags/tag53.xml"/><Relationship Id="rId2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2.jpg"/><Relationship Id="rId7"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3.jp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18.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image" Target="../media/image17.png"/><Relationship Id="rId18" Type="http://schemas.openxmlformats.org/officeDocument/2006/relationships/image" Target="../media/image21.jp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notesSlide" Target="../notesSlides/notesSlide18.xml"/><Relationship Id="rId17" Type="http://schemas.openxmlformats.org/officeDocument/2006/relationships/image" Target="../media/image20.jpg"/><Relationship Id="rId2" Type="http://schemas.openxmlformats.org/officeDocument/2006/relationships/tags" Target="../tags/tag61.xml"/><Relationship Id="rId16" Type="http://schemas.openxmlformats.org/officeDocument/2006/relationships/image" Target="../media/image19.jpg"/><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slideLayout" Target="../slideLayouts/slideLayout2.xml"/><Relationship Id="rId5" Type="http://schemas.openxmlformats.org/officeDocument/2006/relationships/tags" Target="../tags/tag64.xml"/><Relationship Id="rId15" Type="http://schemas.openxmlformats.org/officeDocument/2006/relationships/image" Target="../media/image3.jpg"/><Relationship Id="rId10" Type="http://schemas.openxmlformats.org/officeDocument/2006/relationships/tags" Target="../tags/tag69.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jpg"/><Relationship Id="rId7"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jpg"/><Relationship Id="rId5" Type="http://schemas.openxmlformats.org/officeDocument/2006/relationships/image" Target="../media/image23.jpg"/><Relationship Id="rId10" Type="http://schemas.openxmlformats.org/officeDocument/2006/relationships/image" Target="../media/image27.jpg"/><Relationship Id="rId4" Type="http://schemas.openxmlformats.org/officeDocument/2006/relationships/image" Target="../media/image22.jpg"/><Relationship Id="rId9" Type="http://schemas.openxmlformats.org/officeDocument/2006/relationships/image" Target="../media/image26.jp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22.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28.png"/><Relationship Id="rId7"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jpg"/></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jpg"/><Relationship Id="rId4" Type="http://schemas.openxmlformats.org/officeDocument/2006/relationships/image" Target="../media/image2.jp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3.jp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jpg"/><Relationship Id="rId5" Type="http://schemas.openxmlformats.org/officeDocument/2006/relationships/image" Target="../media/image25.jpg"/><Relationship Id="rId4" Type="http://schemas.openxmlformats.org/officeDocument/2006/relationships/image" Target="../media/image3.jp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25.jp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jpg"/><Relationship Id="rId5" Type="http://schemas.openxmlformats.org/officeDocument/2006/relationships/image" Target="../media/image3.jpg"/><Relationship Id="rId4" Type="http://schemas.openxmlformats.org/officeDocument/2006/relationships/image" Target="../media/image35.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image" Target="../media/image2.jp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36.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notesSlide" Target="../notesSlides/notesSlide36.xml"/><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5" Type="http://schemas.openxmlformats.org/officeDocument/2006/relationships/tags" Target="../tags/tag74.xml"/><Relationship Id="rId15" Type="http://schemas.openxmlformats.org/officeDocument/2006/relationships/image" Target="../media/image2.jpg"/><Relationship Id="rId10" Type="http://schemas.openxmlformats.org/officeDocument/2006/relationships/tags" Target="../tags/tag79.xml"/><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image" Target="../media/image3.jpg"/></Relationships>
</file>

<file path=ppt/slides/_rels/slide37.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tags" Target="../tags/tag93.xml"/><Relationship Id="rId18" Type="http://schemas.openxmlformats.org/officeDocument/2006/relationships/notesSlide" Target="../notesSlides/notesSlide37.xml"/><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tags" Target="../tags/tag92.xml"/><Relationship Id="rId17" Type="http://schemas.openxmlformats.org/officeDocument/2006/relationships/slideLayout" Target="../slideLayouts/slideLayout1.xml"/><Relationship Id="rId2" Type="http://schemas.openxmlformats.org/officeDocument/2006/relationships/tags" Target="../tags/tag82.xml"/><Relationship Id="rId16" Type="http://schemas.openxmlformats.org/officeDocument/2006/relationships/tags" Target="../tags/tag96.xml"/><Relationship Id="rId20" Type="http://schemas.openxmlformats.org/officeDocument/2006/relationships/image" Target="../media/image3.jp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5" Type="http://schemas.openxmlformats.org/officeDocument/2006/relationships/tags" Target="../tags/tag85.xml"/><Relationship Id="rId15" Type="http://schemas.openxmlformats.org/officeDocument/2006/relationships/tags" Target="../tags/tag95.xml"/><Relationship Id="rId10" Type="http://schemas.openxmlformats.org/officeDocument/2006/relationships/tags" Target="../tags/tag90.xml"/><Relationship Id="rId19" Type="http://schemas.openxmlformats.org/officeDocument/2006/relationships/image" Target="../media/image2.jpg"/><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tags" Target="../tags/tag9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5.jpe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5.xml"/><Relationship Id="rId7"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10" Type="http://schemas.openxmlformats.org/officeDocument/2006/relationships/image" Target="../media/image2.jpg"/><Relationship Id="rId4" Type="http://schemas.openxmlformats.org/officeDocument/2006/relationships/tags" Target="../tags/tag6.xml"/><Relationship Id="rId9" Type="http://schemas.openxmlformats.org/officeDocument/2006/relationships/image" Target="../media/image3.jpg"/></Relationships>
</file>

<file path=ppt/slides/_rels/slide7.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slideLayout" Target="../slideLayouts/slideLayout2.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tags" Target="../tags/tag20.xml"/><Relationship Id="rId2" Type="http://schemas.openxmlformats.org/officeDocument/2006/relationships/tags" Target="../tags/tag10.xml"/><Relationship Id="rId16" Type="http://schemas.openxmlformats.org/officeDocument/2006/relationships/image" Target="../media/image3.jp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5" Type="http://schemas.openxmlformats.org/officeDocument/2006/relationships/tags" Target="../tags/tag13.xml"/><Relationship Id="rId15" Type="http://schemas.openxmlformats.org/officeDocument/2006/relationships/image" Target="../media/image2.jpg"/><Relationship Id="rId10" Type="http://schemas.openxmlformats.org/officeDocument/2006/relationships/tags" Target="../tags/tag18.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tags" Target="../tags/tag28.xml"/><Relationship Id="rId13" Type="http://schemas.microsoft.com/office/2007/relationships/hdphoto" Target="../media/hdphoto1.wdp"/><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image" Target="../media/image7.jpe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image" Target="../media/image3.jpg"/><Relationship Id="rId5" Type="http://schemas.openxmlformats.org/officeDocument/2006/relationships/tags" Target="../tags/tag25.xml"/><Relationship Id="rId10" Type="http://schemas.openxmlformats.org/officeDocument/2006/relationships/notesSlide" Target="../notesSlides/notesSlide8.xml"/><Relationship Id="rId4" Type="http://schemas.openxmlformats.org/officeDocument/2006/relationships/tags" Target="../tags/tag24.xml"/><Relationship Id="rId9" Type="http://schemas.openxmlformats.org/officeDocument/2006/relationships/slideLayout" Target="../slideLayouts/slideLayout2.xml"/><Relationship Id="rId14" Type="http://schemas.openxmlformats.org/officeDocument/2006/relationships/image" Target="../media/image2.jpg"/></Relationships>
</file>

<file path=ppt/slides/_rels/slide9.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tags" Target="../tags/tag31.xml"/><Relationship Id="rId7" Type="http://schemas.openxmlformats.org/officeDocument/2006/relationships/notesSlide" Target="../notesSlides/notesSlide9.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2.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10"/>
          <p:cNvSpPr>
            <a:spLocks noChangeAspect="1"/>
          </p:cNvSpPr>
          <p:nvPr/>
        </p:nvSpPr>
        <p:spPr>
          <a:xfrm>
            <a:off x="5750399" y="1111989"/>
            <a:ext cx="1119580" cy="1220560"/>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36" name="矩形 10"/>
          <p:cNvSpPr/>
          <p:nvPr/>
        </p:nvSpPr>
        <p:spPr>
          <a:xfrm>
            <a:off x="5953919" y="1333345"/>
            <a:ext cx="712539" cy="776806"/>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solidFill>
                  <a:srgbClr val="50301B"/>
                </a:solidFill>
                <a:latin typeface="HelveticaNeueLT Pro 55 Roman" pitchFamily="34" charset="0"/>
              </a:rPr>
              <a:t>x</a:t>
            </a:r>
            <a:endParaRPr lang="zh-CN" altLang="en-US" sz="3600" b="1" dirty="0">
              <a:solidFill>
                <a:srgbClr val="50301B"/>
              </a:solidFill>
              <a:latin typeface="HelveticaNeueLT Pro 55 Roman" pitchFamily="34" charset="0"/>
            </a:endParaRPr>
          </a:p>
        </p:txBody>
      </p:sp>
      <p:sp>
        <p:nvSpPr>
          <p:cNvPr id="31" name="矩形 10"/>
          <p:cNvSpPr>
            <a:spLocks noChangeAspect="1"/>
          </p:cNvSpPr>
          <p:nvPr/>
        </p:nvSpPr>
        <p:spPr>
          <a:xfrm>
            <a:off x="4600364" y="876108"/>
            <a:ext cx="1119580" cy="1220560"/>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32" name="矩形 10"/>
          <p:cNvSpPr/>
          <p:nvPr/>
        </p:nvSpPr>
        <p:spPr>
          <a:xfrm>
            <a:off x="4803884" y="1097464"/>
            <a:ext cx="712539" cy="776806"/>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rgbClr val="50301B"/>
                </a:solidFill>
                <a:latin typeface="HelveticaNeueLT Pro 55 Roman" pitchFamily="34" charset="0"/>
              </a:rPr>
              <a:t>1</a:t>
            </a:r>
            <a:endParaRPr lang="zh-CN" altLang="en-US" sz="3600" b="1" dirty="0">
              <a:solidFill>
                <a:srgbClr val="50301B"/>
              </a:solidFill>
              <a:latin typeface="HelveticaNeueLT Pro 55 Roman" pitchFamily="34" charset="0"/>
            </a:endParaRPr>
          </a:p>
        </p:txBody>
      </p:sp>
      <p:sp>
        <p:nvSpPr>
          <p:cNvPr id="8" name="TextBox 7"/>
          <p:cNvSpPr txBox="1"/>
          <p:nvPr/>
        </p:nvSpPr>
        <p:spPr>
          <a:xfrm>
            <a:off x="1503213" y="2643758"/>
            <a:ext cx="6272871" cy="707886"/>
          </a:xfrm>
          <a:prstGeom prst="rect">
            <a:avLst/>
          </a:prstGeom>
          <a:noFill/>
        </p:spPr>
        <p:txBody>
          <a:bodyPr wrap="none" rtlCol="0">
            <a:spAutoFit/>
          </a:bodyPr>
          <a:lstStyle>
            <a:defPPr>
              <a:defRPr lang="zh-CN"/>
            </a:defPPr>
            <a:lvl1pPr algn="ctr">
              <a:defRPr sz="40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r>
              <a:rPr lang="zh-CN" altLang="en-US" b="1" dirty="0"/>
              <a:t>公司介绍产品宣传</a:t>
            </a:r>
            <a:r>
              <a:rPr lang="en-US" altLang="zh-CN" b="1" dirty="0"/>
              <a:t>PPT</a:t>
            </a:r>
            <a:r>
              <a:rPr lang="zh-CN" altLang="en-US" b="1" dirty="0"/>
              <a:t>模板</a:t>
            </a:r>
          </a:p>
        </p:txBody>
      </p:sp>
      <p:sp>
        <p:nvSpPr>
          <p:cNvPr id="9" name="TextBox 8"/>
          <p:cNvSpPr txBox="1"/>
          <p:nvPr/>
        </p:nvSpPr>
        <p:spPr>
          <a:xfrm>
            <a:off x="3239016" y="4134503"/>
            <a:ext cx="2826415" cy="261610"/>
          </a:xfrm>
          <a:prstGeom prst="rect">
            <a:avLst/>
          </a:prstGeom>
          <a:noFill/>
        </p:spPr>
        <p:txBody>
          <a:bodyPr wrap="none" rtlCol="0">
            <a:spAutoFit/>
          </a:bodyPr>
          <a:lstStyle>
            <a:defPPr>
              <a:defRPr lang="zh-CN"/>
            </a:defPPr>
            <a:lvl1pPr algn="ctr">
              <a:defRPr sz="40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r>
              <a:rPr lang="zh-CN" altLang="en-US" sz="1100" dirty="0"/>
              <a:t>公司介绍   产品宣传   品牌展示   企业文化 </a:t>
            </a:r>
          </a:p>
        </p:txBody>
      </p:sp>
      <p:sp>
        <p:nvSpPr>
          <p:cNvPr id="10" name="圆角矩形 1"/>
          <p:cNvSpPr/>
          <p:nvPr/>
        </p:nvSpPr>
        <p:spPr>
          <a:xfrm>
            <a:off x="2435714" y="3521910"/>
            <a:ext cx="4433016" cy="468000"/>
          </a:xfrm>
          <a:prstGeom prst="roundRect">
            <a:avLst>
              <a:gd name="adj" fmla="val 50000"/>
            </a:avLst>
          </a:pr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11" name="圆角矩形 2"/>
          <p:cNvSpPr/>
          <p:nvPr/>
        </p:nvSpPr>
        <p:spPr>
          <a:xfrm>
            <a:off x="2435717" y="3524200"/>
            <a:ext cx="4433017" cy="468000"/>
          </a:xfrm>
          <a:prstGeom prst="roundRect">
            <a:avLst>
              <a:gd name="adj" fmla="val 50000"/>
            </a:avLst>
          </a:pr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12" name="文字"/>
          <p:cNvSpPr txBox="1"/>
          <p:nvPr/>
        </p:nvSpPr>
        <p:spPr>
          <a:xfrm>
            <a:off x="3084413" y="3632125"/>
            <a:ext cx="3503811" cy="307777"/>
          </a:xfrm>
          <a:prstGeom prst="rect">
            <a:avLst/>
          </a:prstGeom>
          <a:noFill/>
        </p:spPr>
        <p:txBody>
          <a:bodyPr wrap="square" rtlCol="0">
            <a:spAutoFit/>
          </a:bodyPr>
          <a:lstStyle/>
          <a:p>
            <a:pPr algn="ctr"/>
            <a:r>
              <a:rPr lang="zh-CN" altLang="en-US" sz="1400" dirty="0"/>
              <a:t>汇报人 千库网；汇报时间 </a:t>
            </a:r>
            <a:r>
              <a:rPr lang="en-US" altLang="zh-CN" sz="1400" dirty="0"/>
              <a:t>XX</a:t>
            </a:r>
            <a:r>
              <a:rPr lang="zh-CN" altLang="en-US" sz="1400" dirty="0"/>
              <a:t>年</a:t>
            </a:r>
            <a:r>
              <a:rPr lang="en-US" altLang="zh-CN" sz="1400" dirty="0"/>
              <a:t>XX</a:t>
            </a:r>
            <a:r>
              <a:rPr lang="zh-CN" altLang="en-US" sz="1400" dirty="0"/>
              <a:t>月</a:t>
            </a:r>
            <a:endParaRPr lang="zh-CN" altLang="en-US" sz="1400" dirty="0"/>
          </a:p>
        </p:txBody>
      </p:sp>
      <p:sp>
        <p:nvSpPr>
          <p:cNvPr id="13" name="圆角矩形 12"/>
          <p:cNvSpPr/>
          <p:nvPr/>
        </p:nvSpPr>
        <p:spPr>
          <a:xfrm>
            <a:off x="2422442" y="3492855"/>
            <a:ext cx="729371" cy="504000"/>
          </a:xfrm>
          <a:prstGeom prst="roundRect">
            <a:avLst>
              <a:gd name="adj" fmla="val 50000"/>
            </a:avLst>
          </a:prstGeom>
          <a:blipFill>
            <a:blip r:embed="rId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pic>
        <p:nvPicPr>
          <p:cNvPr id="14" name="手"/>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4928" y="3697277"/>
            <a:ext cx="928570" cy="2652149"/>
          </a:xfrm>
          <a:prstGeom prst="rect">
            <a:avLst/>
          </a:prstGeom>
        </p:spPr>
      </p:pic>
      <p:sp>
        <p:nvSpPr>
          <p:cNvPr id="27" name="矩形 10"/>
          <p:cNvSpPr>
            <a:spLocks noChangeAspect="1"/>
          </p:cNvSpPr>
          <p:nvPr/>
        </p:nvSpPr>
        <p:spPr>
          <a:xfrm>
            <a:off x="3450328" y="1111989"/>
            <a:ext cx="1119580" cy="1220560"/>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28" name="矩形 10"/>
          <p:cNvSpPr/>
          <p:nvPr/>
        </p:nvSpPr>
        <p:spPr>
          <a:xfrm>
            <a:off x="3653848" y="1333345"/>
            <a:ext cx="712539" cy="776806"/>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rgbClr val="50301B"/>
                </a:solidFill>
                <a:latin typeface="HelveticaNeueLT Pro 55 Roman" pitchFamily="34" charset="0"/>
              </a:rPr>
              <a:t>0</a:t>
            </a:r>
            <a:endParaRPr lang="zh-CN" altLang="en-US" sz="3600" b="1" dirty="0">
              <a:solidFill>
                <a:srgbClr val="50301B"/>
              </a:solidFill>
              <a:latin typeface="HelveticaNeueLT Pro 55 Roman" pitchFamily="34" charset="0"/>
            </a:endParaRPr>
          </a:p>
        </p:txBody>
      </p:sp>
      <p:sp>
        <p:nvSpPr>
          <p:cNvPr id="5" name="矩形 10"/>
          <p:cNvSpPr>
            <a:spLocks noChangeAspect="1"/>
          </p:cNvSpPr>
          <p:nvPr/>
        </p:nvSpPr>
        <p:spPr>
          <a:xfrm>
            <a:off x="2300292" y="876108"/>
            <a:ext cx="1119580" cy="1220560"/>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7" name="矩形 10"/>
          <p:cNvSpPr/>
          <p:nvPr/>
        </p:nvSpPr>
        <p:spPr>
          <a:xfrm>
            <a:off x="2503812" y="1097464"/>
            <a:ext cx="712539" cy="776806"/>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rgbClr val="50301B"/>
                </a:solidFill>
                <a:latin typeface="HelveticaNeueLT Pro 55 Roman" pitchFamily="34" charset="0"/>
              </a:rPr>
              <a:t>2</a:t>
            </a:r>
            <a:endParaRPr lang="zh-CN" altLang="en-US" sz="3600" b="1" dirty="0">
              <a:solidFill>
                <a:srgbClr val="50301B"/>
              </a:solidFill>
              <a:latin typeface="HelveticaNeueLT Pro 55 Roman" pitchFamily="34" charset="0"/>
            </a:endParaRPr>
          </a:p>
        </p:txBody>
      </p:sp>
    </p:spTree>
    <p:extLst>
      <p:ext uri="{BB962C8B-B14F-4D97-AF65-F5344CB8AC3E}">
        <p14:creationId xmlns:p14="http://schemas.microsoft.com/office/powerpoint/2010/main" val="4232177547"/>
      </p:ext>
    </p:extLst>
  </p:cSld>
  <p:clrMapOvr>
    <a:masterClrMapping/>
  </p:clrMapOvr>
  <mc:AlternateContent xmlns:mc="http://schemas.openxmlformats.org/markup-compatibility/2006" xmlns:p14="http://schemas.microsoft.com/office/powerpoint/2010/main">
    <mc:Choice Requires="p14">
      <p:transition spd="slow" p14:dur="2000" advTm="11000">
        <p14:vortex dir="r"/>
      </p:transition>
    </mc:Choice>
    <mc:Fallback xmlns="">
      <p:transition spd="slow" advTm="11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14:presetBounceEnd="50000">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1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14:presetBounceEnd="50000">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14:bounceEnd="50000">
                                          <p:cBhvr additive="base">
                                            <p:cTn id="11" dur="1500" fill="hold"/>
                                            <p:tgtEl>
                                              <p:spTgt spid="7"/>
                                            </p:tgtEl>
                                            <p:attrNameLst>
                                              <p:attrName>ppt_x</p:attrName>
                                            </p:attrNameLst>
                                          </p:cBhvr>
                                          <p:tavLst>
                                            <p:tav tm="0">
                                              <p:val>
                                                <p:strVal val="1+#ppt_w/2"/>
                                              </p:val>
                                            </p:tav>
                                            <p:tav tm="100000">
                                              <p:val>
                                                <p:strVal val="#ppt_x"/>
                                              </p:val>
                                            </p:tav>
                                          </p:tavLst>
                                        </p:anim>
                                        <p:anim calcmode="lin" valueType="num" p14:bounceEnd="50000">
                                          <p:cBhvr additive="base">
                                            <p:cTn id="12" dur="1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14:presetBounceEnd="50000">
                                      <p:stCondLst>
                                        <p:cond delay="1000"/>
                                      </p:stCondLst>
                                      <p:childTnLst>
                                        <p:set>
                                          <p:cBhvr>
                                            <p:cTn id="14" dur="1" fill="hold">
                                              <p:stCondLst>
                                                <p:cond delay="0"/>
                                              </p:stCondLst>
                                            </p:cTn>
                                            <p:tgtEl>
                                              <p:spTgt spid="27"/>
                                            </p:tgtEl>
                                            <p:attrNameLst>
                                              <p:attrName>style.visibility</p:attrName>
                                            </p:attrNameLst>
                                          </p:cBhvr>
                                          <p:to>
                                            <p:strVal val="visible"/>
                                          </p:to>
                                        </p:set>
                                        <p:anim calcmode="lin" valueType="num" p14:bounceEnd="50000">
                                          <p:cBhvr additive="base">
                                            <p:cTn id="15" dur="1500" fill="hold"/>
                                            <p:tgtEl>
                                              <p:spTgt spid="27"/>
                                            </p:tgtEl>
                                            <p:attrNameLst>
                                              <p:attrName>ppt_x</p:attrName>
                                            </p:attrNameLst>
                                          </p:cBhvr>
                                          <p:tavLst>
                                            <p:tav tm="0">
                                              <p:val>
                                                <p:strVal val="0-#ppt_w/2"/>
                                              </p:val>
                                            </p:tav>
                                            <p:tav tm="100000">
                                              <p:val>
                                                <p:strVal val="#ppt_x"/>
                                              </p:val>
                                            </p:tav>
                                          </p:tavLst>
                                        </p:anim>
                                        <p:anim calcmode="lin" valueType="num" p14:bounceEnd="50000">
                                          <p:cBhvr additive="base">
                                            <p:cTn id="16" dur="1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14:presetBounceEnd="50000">
                                      <p:stCondLst>
                                        <p:cond delay="1250"/>
                                      </p:stCondLst>
                                      <p:childTnLst>
                                        <p:set>
                                          <p:cBhvr>
                                            <p:cTn id="18" dur="1" fill="hold">
                                              <p:stCondLst>
                                                <p:cond delay="0"/>
                                              </p:stCondLst>
                                            </p:cTn>
                                            <p:tgtEl>
                                              <p:spTgt spid="28"/>
                                            </p:tgtEl>
                                            <p:attrNameLst>
                                              <p:attrName>style.visibility</p:attrName>
                                            </p:attrNameLst>
                                          </p:cBhvr>
                                          <p:to>
                                            <p:strVal val="visible"/>
                                          </p:to>
                                        </p:set>
                                        <p:anim calcmode="lin" valueType="num" p14:bounceEnd="50000">
                                          <p:cBhvr additive="base">
                                            <p:cTn id="19" dur="1500" fill="hold"/>
                                            <p:tgtEl>
                                              <p:spTgt spid="28"/>
                                            </p:tgtEl>
                                            <p:attrNameLst>
                                              <p:attrName>ppt_x</p:attrName>
                                            </p:attrNameLst>
                                          </p:cBhvr>
                                          <p:tavLst>
                                            <p:tav tm="0">
                                              <p:val>
                                                <p:strVal val="0-#ppt_w/2"/>
                                              </p:val>
                                            </p:tav>
                                            <p:tav tm="100000">
                                              <p:val>
                                                <p:strVal val="#ppt_x"/>
                                              </p:val>
                                            </p:tav>
                                          </p:tavLst>
                                        </p:anim>
                                        <p:anim calcmode="lin" valueType="num" p14:bounceEnd="50000">
                                          <p:cBhvr additive="base">
                                            <p:cTn id="20" dur="15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3" fill="hold" grpId="0" nodeType="withEffect" p14:presetBounceEnd="50000">
                                      <p:stCondLst>
                                        <p:cond delay="1750"/>
                                      </p:stCondLst>
                                      <p:childTnLst>
                                        <p:set>
                                          <p:cBhvr>
                                            <p:cTn id="22" dur="1" fill="hold">
                                              <p:stCondLst>
                                                <p:cond delay="0"/>
                                              </p:stCondLst>
                                            </p:cTn>
                                            <p:tgtEl>
                                              <p:spTgt spid="31"/>
                                            </p:tgtEl>
                                            <p:attrNameLst>
                                              <p:attrName>style.visibility</p:attrName>
                                            </p:attrNameLst>
                                          </p:cBhvr>
                                          <p:to>
                                            <p:strVal val="visible"/>
                                          </p:to>
                                        </p:set>
                                        <p:anim calcmode="lin" valueType="num" p14:bounceEnd="50000">
                                          <p:cBhvr additive="base">
                                            <p:cTn id="23" dur="1500" fill="hold"/>
                                            <p:tgtEl>
                                              <p:spTgt spid="31"/>
                                            </p:tgtEl>
                                            <p:attrNameLst>
                                              <p:attrName>ppt_x</p:attrName>
                                            </p:attrNameLst>
                                          </p:cBhvr>
                                          <p:tavLst>
                                            <p:tav tm="0">
                                              <p:val>
                                                <p:strVal val="1+#ppt_w/2"/>
                                              </p:val>
                                            </p:tav>
                                            <p:tav tm="100000">
                                              <p:val>
                                                <p:strVal val="#ppt_x"/>
                                              </p:val>
                                            </p:tav>
                                          </p:tavLst>
                                        </p:anim>
                                        <p:anim calcmode="lin" valueType="num" p14:bounceEnd="50000">
                                          <p:cBhvr additive="base">
                                            <p:cTn id="24" dur="1500" fill="hold"/>
                                            <p:tgtEl>
                                              <p:spTgt spid="31"/>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14:presetBounceEnd="50000">
                                      <p:stCondLst>
                                        <p:cond delay="2000"/>
                                      </p:stCondLst>
                                      <p:childTnLst>
                                        <p:set>
                                          <p:cBhvr>
                                            <p:cTn id="26" dur="1" fill="hold">
                                              <p:stCondLst>
                                                <p:cond delay="0"/>
                                              </p:stCondLst>
                                            </p:cTn>
                                            <p:tgtEl>
                                              <p:spTgt spid="32"/>
                                            </p:tgtEl>
                                            <p:attrNameLst>
                                              <p:attrName>style.visibility</p:attrName>
                                            </p:attrNameLst>
                                          </p:cBhvr>
                                          <p:to>
                                            <p:strVal val="visible"/>
                                          </p:to>
                                        </p:set>
                                        <p:anim calcmode="lin" valueType="num" p14:bounceEnd="50000">
                                          <p:cBhvr additive="base">
                                            <p:cTn id="27" dur="1500" fill="hold"/>
                                            <p:tgtEl>
                                              <p:spTgt spid="32"/>
                                            </p:tgtEl>
                                            <p:attrNameLst>
                                              <p:attrName>ppt_x</p:attrName>
                                            </p:attrNameLst>
                                          </p:cBhvr>
                                          <p:tavLst>
                                            <p:tav tm="0">
                                              <p:val>
                                                <p:strVal val="1+#ppt_w/2"/>
                                              </p:val>
                                            </p:tav>
                                            <p:tav tm="100000">
                                              <p:val>
                                                <p:strVal val="#ppt_x"/>
                                              </p:val>
                                            </p:tav>
                                          </p:tavLst>
                                        </p:anim>
                                        <p:anim calcmode="lin" valueType="num" p14:bounceEnd="50000">
                                          <p:cBhvr additive="base">
                                            <p:cTn id="28" dur="1500" fill="hold"/>
                                            <p:tgtEl>
                                              <p:spTgt spid="32"/>
                                            </p:tgtEl>
                                            <p:attrNameLst>
                                              <p:attrName>ppt_y</p:attrName>
                                            </p:attrNameLst>
                                          </p:cBhvr>
                                          <p:tavLst>
                                            <p:tav tm="0">
                                              <p:val>
                                                <p:strVal val="0-#ppt_h/2"/>
                                              </p:val>
                                            </p:tav>
                                            <p:tav tm="100000">
                                              <p:val>
                                                <p:strVal val="#ppt_y"/>
                                              </p:val>
                                            </p:tav>
                                          </p:tavLst>
                                        </p:anim>
                                      </p:childTnLst>
                                    </p:cTn>
                                  </p:par>
                                  <p:par>
                                    <p:cTn id="29" presetID="2" presetClass="entr" presetSubtype="12" fill="hold" grpId="0" nodeType="withEffect" p14:presetBounceEnd="50000">
                                      <p:stCondLst>
                                        <p:cond delay="2500"/>
                                      </p:stCondLst>
                                      <p:childTnLst>
                                        <p:set>
                                          <p:cBhvr>
                                            <p:cTn id="30" dur="1" fill="hold">
                                              <p:stCondLst>
                                                <p:cond delay="0"/>
                                              </p:stCondLst>
                                            </p:cTn>
                                            <p:tgtEl>
                                              <p:spTgt spid="35"/>
                                            </p:tgtEl>
                                            <p:attrNameLst>
                                              <p:attrName>style.visibility</p:attrName>
                                            </p:attrNameLst>
                                          </p:cBhvr>
                                          <p:to>
                                            <p:strVal val="visible"/>
                                          </p:to>
                                        </p:set>
                                        <p:anim calcmode="lin" valueType="num" p14:bounceEnd="50000">
                                          <p:cBhvr additive="base">
                                            <p:cTn id="31" dur="1500" fill="hold"/>
                                            <p:tgtEl>
                                              <p:spTgt spid="35"/>
                                            </p:tgtEl>
                                            <p:attrNameLst>
                                              <p:attrName>ppt_x</p:attrName>
                                            </p:attrNameLst>
                                          </p:cBhvr>
                                          <p:tavLst>
                                            <p:tav tm="0">
                                              <p:val>
                                                <p:strVal val="0-#ppt_w/2"/>
                                              </p:val>
                                            </p:tav>
                                            <p:tav tm="100000">
                                              <p:val>
                                                <p:strVal val="#ppt_x"/>
                                              </p:val>
                                            </p:tav>
                                          </p:tavLst>
                                        </p:anim>
                                        <p:anim calcmode="lin" valueType="num" p14:bounceEnd="50000">
                                          <p:cBhvr additive="base">
                                            <p:cTn id="32" dur="150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12" fill="hold" grpId="0" nodeType="withEffect" p14:presetBounceEnd="50000">
                                      <p:stCondLst>
                                        <p:cond delay="2750"/>
                                      </p:stCondLst>
                                      <p:childTnLst>
                                        <p:set>
                                          <p:cBhvr>
                                            <p:cTn id="34" dur="1" fill="hold">
                                              <p:stCondLst>
                                                <p:cond delay="0"/>
                                              </p:stCondLst>
                                            </p:cTn>
                                            <p:tgtEl>
                                              <p:spTgt spid="36"/>
                                            </p:tgtEl>
                                            <p:attrNameLst>
                                              <p:attrName>style.visibility</p:attrName>
                                            </p:attrNameLst>
                                          </p:cBhvr>
                                          <p:to>
                                            <p:strVal val="visible"/>
                                          </p:to>
                                        </p:set>
                                        <p:anim calcmode="lin" valueType="num" p14:bounceEnd="50000">
                                          <p:cBhvr additive="base">
                                            <p:cTn id="35" dur="1500" fill="hold"/>
                                            <p:tgtEl>
                                              <p:spTgt spid="36"/>
                                            </p:tgtEl>
                                            <p:attrNameLst>
                                              <p:attrName>ppt_x</p:attrName>
                                            </p:attrNameLst>
                                          </p:cBhvr>
                                          <p:tavLst>
                                            <p:tav tm="0">
                                              <p:val>
                                                <p:strVal val="0-#ppt_w/2"/>
                                              </p:val>
                                            </p:tav>
                                            <p:tav tm="100000">
                                              <p:val>
                                                <p:strVal val="#ppt_x"/>
                                              </p:val>
                                            </p:tav>
                                          </p:tavLst>
                                        </p:anim>
                                        <p:anim calcmode="lin" valueType="num" p14:bounceEnd="50000">
                                          <p:cBhvr additive="base">
                                            <p:cTn id="36" dur="1500" fill="hold"/>
                                            <p:tgtEl>
                                              <p:spTgt spid="36"/>
                                            </p:tgtEl>
                                            <p:attrNameLst>
                                              <p:attrName>ppt_y</p:attrName>
                                            </p:attrNameLst>
                                          </p:cBhvr>
                                          <p:tavLst>
                                            <p:tav tm="0">
                                              <p:val>
                                                <p:strVal val="1+#ppt_h/2"/>
                                              </p:val>
                                            </p:tav>
                                            <p:tav tm="100000">
                                              <p:val>
                                                <p:strVal val="#ppt_y"/>
                                              </p:val>
                                            </p:tav>
                                          </p:tavLst>
                                        </p:anim>
                                      </p:childTnLst>
                                    </p:cTn>
                                  </p:par>
                                </p:childTnLst>
                              </p:cTn>
                            </p:par>
                            <p:par>
                              <p:cTn id="37" fill="hold">
                                <p:stCondLst>
                                  <p:cond delay="4250"/>
                                </p:stCondLst>
                                <p:childTnLst>
                                  <p:par>
                                    <p:cTn id="38" presetID="52"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Scale>
                                          <p:cBhvr>
                                            <p:cTn id="40"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8"/>
                                            </p:tgtEl>
                                            <p:attrNameLst>
                                              <p:attrName>ppt_x</p:attrName>
                                              <p:attrName>ppt_y</p:attrName>
                                            </p:attrNameLst>
                                          </p:cBhvr>
                                        </p:animMotion>
                                        <p:animEffect transition="in" filter="fade">
                                          <p:cBhvr>
                                            <p:cTn id="42" dur="1000"/>
                                            <p:tgtEl>
                                              <p:spTgt spid="8"/>
                                            </p:tgtEl>
                                          </p:cBhvr>
                                        </p:animEffect>
                                      </p:childTnLst>
                                    </p:cTn>
                                  </p:par>
                                </p:childTnLst>
                              </p:cTn>
                            </p:par>
                            <p:par>
                              <p:cTn id="43" fill="hold">
                                <p:stCondLst>
                                  <p:cond delay="6450"/>
                                </p:stCondLst>
                                <p:childTnLst>
                                  <p:par>
                                    <p:cTn id="44" presetID="10" presetClass="entr" presetSubtype="0"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childTnLst>
                                    </p:cTn>
                                  </p:par>
                                  <p:par>
                                    <p:cTn id="50" presetID="10" presetClass="entr" presetSubtype="0" fill="hold" grpId="1"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childTnLst>
                                    </p:cTn>
                                  </p:par>
                                  <p:par>
                                    <p:cTn id="53" presetID="10" presetClass="entr" presetSubtype="0" fill="hold" grpId="1"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1000"/>
                                            <p:tgtEl>
                                              <p:spTgt spid="13"/>
                                            </p:tgtEl>
                                          </p:cBhvr>
                                        </p:animEffect>
                                      </p:childTnLst>
                                    </p:cTn>
                                  </p:par>
                                  <p:par>
                                    <p:cTn id="56" presetID="42" presetClass="path" presetSubtype="0" accel="50000" decel="50000" fill="hold" nodeType="withEffect">
                                      <p:stCondLst>
                                        <p:cond delay="1000"/>
                                      </p:stCondLst>
                                      <p:childTnLst>
                                        <p:animMotion origin="layout" path="M -3.33333E-6 -3.45679E-6 L 0.40469 -0.01018 " pathEditMode="relative" rAng="0" ptsTypes="AA">
                                          <p:cBhvr>
                                            <p:cTn id="57" dur="2000" fill="hold"/>
                                            <p:tgtEl>
                                              <p:spTgt spid="14"/>
                                            </p:tgtEl>
                                            <p:attrNameLst>
                                              <p:attrName>ppt_x</p:attrName>
                                              <p:attrName>ppt_y</p:attrName>
                                            </p:attrNameLst>
                                          </p:cBhvr>
                                          <p:rCtr x="20226" y="-525"/>
                                        </p:animMotion>
                                      </p:childTnLst>
                                    </p:cTn>
                                  </p:par>
                                  <p:par>
                                    <p:cTn id="58" presetID="42" presetClass="path" presetSubtype="0" accel="50000" decel="50000" fill="hold" grpId="0" nodeType="withEffect">
                                      <p:stCondLst>
                                        <p:cond delay="1000"/>
                                      </p:stCondLst>
                                      <p:childTnLst>
                                        <p:animMotion origin="layout" path="M -3.33333E-6 -2.59259E-6 L 0.40903 -0.00061 " pathEditMode="relative" rAng="0" ptsTypes="AA">
                                          <p:cBhvr>
                                            <p:cTn id="59" dur="2000" fill="hold"/>
                                            <p:tgtEl>
                                              <p:spTgt spid="13"/>
                                            </p:tgtEl>
                                            <p:attrNameLst>
                                              <p:attrName>ppt_x</p:attrName>
                                              <p:attrName>ppt_y</p:attrName>
                                            </p:attrNameLst>
                                          </p:cBhvr>
                                          <p:rCtr x="20451" y="-31"/>
                                        </p:animMotion>
                                      </p:childTnLst>
                                    </p:cTn>
                                  </p:par>
                                  <p:par>
                                    <p:cTn id="60" presetID="22" presetClass="exit" presetSubtype="8" fill="hold" grpId="0" nodeType="withEffect">
                                      <p:stCondLst>
                                        <p:cond delay="1250"/>
                                      </p:stCondLst>
                                      <p:childTnLst>
                                        <p:animEffect transition="out" filter="wipe(left)">
                                          <p:cBhvr>
                                            <p:cTn id="61" dur="1750"/>
                                            <p:tgtEl>
                                              <p:spTgt spid="11"/>
                                            </p:tgtEl>
                                          </p:cBhvr>
                                        </p:animEffect>
                                        <p:set>
                                          <p:cBhvr>
                                            <p:cTn id="62" dur="1" fill="hold">
                                              <p:stCondLst>
                                                <p:cond delay="1749"/>
                                              </p:stCondLst>
                                            </p:cTn>
                                            <p:tgtEl>
                                              <p:spTgt spid="11"/>
                                            </p:tgtEl>
                                            <p:attrNameLst>
                                              <p:attrName>style.visibility</p:attrName>
                                            </p:attrNameLst>
                                          </p:cBhvr>
                                          <p:to>
                                            <p:strVal val="hidden"/>
                                          </p:to>
                                        </p:set>
                                      </p:childTnLst>
                                    </p:cTn>
                                  </p:par>
                                  <p:par>
                                    <p:cTn id="63" presetID="22" presetClass="entr" presetSubtype="8" fill="hold" grpId="0" nodeType="withEffect">
                                      <p:stCondLst>
                                        <p:cond delay="1250"/>
                                      </p:stCondLst>
                                      <p:childTnLst>
                                        <p:set>
                                          <p:cBhvr>
                                            <p:cTn id="64" dur="1" fill="hold">
                                              <p:stCondLst>
                                                <p:cond delay="0"/>
                                              </p:stCondLst>
                                            </p:cTn>
                                            <p:tgtEl>
                                              <p:spTgt spid="12"/>
                                            </p:tgtEl>
                                            <p:attrNameLst>
                                              <p:attrName>style.visibility</p:attrName>
                                            </p:attrNameLst>
                                          </p:cBhvr>
                                          <p:to>
                                            <p:strVal val="visible"/>
                                          </p:to>
                                        </p:set>
                                        <p:animEffect transition="in" filter="wipe(left)">
                                          <p:cBhvr>
                                            <p:cTn id="65" dur="1750"/>
                                            <p:tgtEl>
                                              <p:spTgt spid="12"/>
                                            </p:tgtEl>
                                          </p:cBhvr>
                                        </p:animEffect>
                                      </p:childTnLst>
                                    </p:cTn>
                                  </p:par>
                                </p:childTnLst>
                              </p:cTn>
                            </p:par>
                            <p:par>
                              <p:cTn id="66" fill="hold">
                                <p:stCondLst>
                                  <p:cond delay="9450"/>
                                </p:stCondLst>
                                <p:childTnLst>
                                  <p:par>
                                    <p:cTn id="67" presetID="10" presetClass="exit" presetSubtype="0" fill="hold" nodeType="afterEffect">
                                      <p:stCondLst>
                                        <p:cond delay="0"/>
                                      </p:stCondLst>
                                      <p:childTnLst>
                                        <p:animEffect transition="out" filter="fade">
                                          <p:cBhvr>
                                            <p:cTn id="68" dur="750"/>
                                            <p:tgtEl>
                                              <p:spTgt spid="14"/>
                                            </p:tgtEl>
                                          </p:cBhvr>
                                        </p:animEffect>
                                        <p:set>
                                          <p:cBhvr>
                                            <p:cTn id="69" dur="1" fill="hold">
                                              <p:stCondLst>
                                                <p:cond delay="749"/>
                                              </p:stCondLst>
                                            </p:cTn>
                                            <p:tgtEl>
                                              <p:spTgt spid="14"/>
                                            </p:tgtEl>
                                            <p:attrNameLst>
                                              <p:attrName>style.visibility</p:attrName>
                                            </p:attrNameLst>
                                          </p:cBhvr>
                                          <p:to>
                                            <p:strVal val="hidden"/>
                                          </p:to>
                                        </p:set>
                                      </p:childTnLst>
                                    </p:cTn>
                                  </p:par>
                                  <p:par>
                                    <p:cTn id="70" presetID="2" presetClass="exit" presetSubtype="4" fill="hold" nodeType="withEffect">
                                      <p:stCondLst>
                                        <p:cond delay="0"/>
                                      </p:stCondLst>
                                      <p:childTnLst>
                                        <p:anim calcmode="lin" valueType="num">
                                          <p:cBhvr additive="base">
                                            <p:cTn id="71" dur="750"/>
                                            <p:tgtEl>
                                              <p:spTgt spid="14"/>
                                            </p:tgtEl>
                                            <p:attrNameLst>
                                              <p:attrName>ppt_x</p:attrName>
                                            </p:attrNameLst>
                                          </p:cBhvr>
                                          <p:tavLst>
                                            <p:tav tm="0">
                                              <p:val>
                                                <p:strVal val="ppt_x"/>
                                              </p:val>
                                            </p:tav>
                                            <p:tav tm="100000">
                                              <p:val>
                                                <p:strVal val="ppt_x"/>
                                              </p:val>
                                            </p:tav>
                                          </p:tavLst>
                                        </p:anim>
                                        <p:anim calcmode="lin" valueType="num">
                                          <p:cBhvr additive="base">
                                            <p:cTn id="72" dur="750"/>
                                            <p:tgtEl>
                                              <p:spTgt spid="14"/>
                                            </p:tgtEl>
                                            <p:attrNameLst>
                                              <p:attrName>ppt_y</p:attrName>
                                            </p:attrNameLst>
                                          </p:cBhvr>
                                          <p:tavLst>
                                            <p:tav tm="0">
                                              <p:val>
                                                <p:strVal val="ppt_y"/>
                                              </p:val>
                                            </p:tav>
                                            <p:tav tm="100000">
                                              <p:val>
                                                <p:strVal val="1+ppt_h/2"/>
                                              </p:val>
                                            </p:tav>
                                          </p:tavLst>
                                        </p:anim>
                                        <p:set>
                                          <p:cBhvr>
                                            <p:cTn id="73" dur="1" fill="hold">
                                              <p:stCondLst>
                                                <p:cond delay="749"/>
                                              </p:stCondLst>
                                            </p:cTn>
                                            <p:tgtEl>
                                              <p:spTgt spid="14"/>
                                            </p:tgtEl>
                                            <p:attrNameLst>
                                              <p:attrName>style.visibility</p:attrName>
                                            </p:attrNameLst>
                                          </p:cBhvr>
                                          <p:to>
                                            <p:strVal val="hidden"/>
                                          </p:to>
                                        </p:set>
                                      </p:childTnLst>
                                    </p:cTn>
                                  </p:par>
                                </p:childTnLst>
                              </p:cTn>
                            </p:par>
                            <p:par>
                              <p:cTn id="74" fill="hold">
                                <p:stCondLst>
                                  <p:cond delay="10200"/>
                                </p:stCondLst>
                                <p:childTnLst>
                                  <p:par>
                                    <p:cTn id="75" presetID="41" presetClass="entr" presetSubtype="0" fill="hold" grpId="0" nodeType="afterEffect">
                                      <p:stCondLst>
                                        <p:cond delay="0"/>
                                      </p:stCondLst>
                                      <p:iterate type="lt">
                                        <p:tmPct val="15000"/>
                                      </p:iterate>
                                      <p:childTnLst>
                                        <p:set>
                                          <p:cBhvr>
                                            <p:cTn id="76" dur="1" fill="hold">
                                              <p:stCondLst>
                                                <p:cond delay="0"/>
                                              </p:stCondLst>
                                            </p:cTn>
                                            <p:tgtEl>
                                              <p:spTgt spid="9"/>
                                            </p:tgtEl>
                                            <p:attrNameLst>
                                              <p:attrName>style.visibility</p:attrName>
                                            </p:attrNameLst>
                                          </p:cBhvr>
                                          <p:to>
                                            <p:strVal val="visible"/>
                                          </p:to>
                                        </p:set>
                                        <p:anim calcmode="lin" valueType="num">
                                          <p:cBhvr>
                                            <p:cTn id="7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78" dur="500" fill="hold"/>
                                            <p:tgtEl>
                                              <p:spTgt spid="9"/>
                                            </p:tgtEl>
                                            <p:attrNameLst>
                                              <p:attrName>ppt_y</p:attrName>
                                            </p:attrNameLst>
                                          </p:cBhvr>
                                          <p:tavLst>
                                            <p:tav tm="0">
                                              <p:val>
                                                <p:strVal val="#ppt_y"/>
                                              </p:val>
                                            </p:tav>
                                            <p:tav tm="100000">
                                              <p:val>
                                                <p:strVal val="#ppt_y"/>
                                              </p:val>
                                            </p:tav>
                                          </p:tavLst>
                                        </p:anim>
                                        <p:anim calcmode="lin" valueType="num">
                                          <p:cBhvr>
                                            <p:cTn id="7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8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81"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1" grpId="0" animBg="1"/>
          <p:bldP spid="32" grpId="0" animBg="1"/>
          <p:bldP spid="8" grpId="0"/>
          <p:bldP spid="9" grpId="0"/>
          <p:bldP spid="10" grpId="0" animBg="1"/>
          <p:bldP spid="11" grpId="0" animBg="1"/>
          <p:bldP spid="11" grpId="1" animBg="1"/>
          <p:bldP spid="12" grpId="0"/>
          <p:bldP spid="13" grpId="0" animBg="1"/>
          <p:bldP spid="13" grpId="1" animBg="1"/>
          <p:bldP spid="27" grpId="0" animBg="1"/>
          <p:bldP spid="28" grpId="0" animBg="1"/>
          <p:bldP spid="5" grpId="0" animBg="1"/>
          <p:bldP spid="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10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500" fill="hold"/>
                                            <p:tgtEl>
                                              <p:spTgt spid="27"/>
                                            </p:tgtEl>
                                            <p:attrNameLst>
                                              <p:attrName>ppt_x</p:attrName>
                                            </p:attrNameLst>
                                          </p:cBhvr>
                                          <p:tavLst>
                                            <p:tav tm="0">
                                              <p:val>
                                                <p:strVal val="0-#ppt_w/2"/>
                                              </p:val>
                                            </p:tav>
                                            <p:tav tm="100000">
                                              <p:val>
                                                <p:strVal val="#ppt_x"/>
                                              </p:val>
                                            </p:tav>
                                          </p:tavLst>
                                        </p:anim>
                                        <p:anim calcmode="lin" valueType="num">
                                          <p:cBhvr additive="base">
                                            <p:cTn id="16" dur="1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1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500" fill="hold"/>
                                            <p:tgtEl>
                                              <p:spTgt spid="28"/>
                                            </p:tgtEl>
                                            <p:attrNameLst>
                                              <p:attrName>ppt_x</p:attrName>
                                            </p:attrNameLst>
                                          </p:cBhvr>
                                          <p:tavLst>
                                            <p:tav tm="0">
                                              <p:val>
                                                <p:strVal val="0-#ppt_w/2"/>
                                              </p:val>
                                            </p:tav>
                                            <p:tav tm="100000">
                                              <p:val>
                                                <p:strVal val="#ppt_x"/>
                                              </p:val>
                                            </p:tav>
                                          </p:tavLst>
                                        </p:anim>
                                        <p:anim calcmode="lin" valueType="num">
                                          <p:cBhvr additive="base">
                                            <p:cTn id="20" dur="15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3" fill="hold" grpId="0" nodeType="withEffect">
                                      <p:stCondLst>
                                        <p:cond delay="175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1500" fill="hold"/>
                                            <p:tgtEl>
                                              <p:spTgt spid="31"/>
                                            </p:tgtEl>
                                            <p:attrNameLst>
                                              <p:attrName>ppt_x</p:attrName>
                                            </p:attrNameLst>
                                          </p:cBhvr>
                                          <p:tavLst>
                                            <p:tav tm="0">
                                              <p:val>
                                                <p:strVal val="1+#ppt_w/2"/>
                                              </p:val>
                                            </p:tav>
                                            <p:tav tm="100000">
                                              <p:val>
                                                <p:strVal val="#ppt_x"/>
                                              </p:val>
                                            </p:tav>
                                          </p:tavLst>
                                        </p:anim>
                                        <p:anim calcmode="lin" valueType="num">
                                          <p:cBhvr additive="base">
                                            <p:cTn id="24" dur="1500" fill="hold"/>
                                            <p:tgtEl>
                                              <p:spTgt spid="31"/>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200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500" fill="hold"/>
                                            <p:tgtEl>
                                              <p:spTgt spid="32"/>
                                            </p:tgtEl>
                                            <p:attrNameLst>
                                              <p:attrName>ppt_x</p:attrName>
                                            </p:attrNameLst>
                                          </p:cBhvr>
                                          <p:tavLst>
                                            <p:tav tm="0">
                                              <p:val>
                                                <p:strVal val="1+#ppt_w/2"/>
                                              </p:val>
                                            </p:tav>
                                            <p:tav tm="100000">
                                              <p:val>
                                                <p:strVal val="#ppt_x"/>
                                              </p:val>
                                            </p:tav>
                                          </p:tavLst>
                                        </p:anim>
                                        <p:anim calcmode="lin" valueType="num">
                                          <p:cBhvr additive="base">
                                            <p:cTn id="28" dur="1500" fill="hold"/>
                                            <p:tgtEl>
                                              <p:spTgt spid="32"/>
                                            </p:tgtEl>
                                            <p:attrNameLst>
                                              <p:attrName>ppt_y</p:attrName>
                                            </p:attrNameLst>
                                          </p:cBhvr>
                                          <p:tavLst>
                                            <p:tav tm="0">
                                              <p:val>
                                                <p:strVal val="0-#ppt_h/2"/>
                                              </p:val>
                                            </p:tav>
                                            <p:tav tm="100000">
                                              <p:val>
                                                <p:strVal val="#ppt_y"/>
                                              </p:val>
                                            </p:tav>
                                          </p:tavLst>
                                        </p:anim>
                                      </p:childTnLst>
                                    </p:cTn>
                                  </p:par>
                                  <p:par>
                                    <p:cTn id="29" presetID="2" presetClass="entr" presetSubtype="12" fill="hold" grpId="0" nodeType="withEffect">
                                      <p:stCondLst>
                                        <p:cond delay="250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1500" fill="hold"/>
                                            <p:tgtEl>
                                              <p:spTgt spid="35"/>
                                            </p:tgtEl>
                                            <p:attrNameLst>
                                              <p:attrName>ppt_x</p:attrName>
                                            </p:attrNameLst>
                                          </p:cBhvr>
                                          <p:tavLst>
                                            <p:tav tm="0">
                                              <p:val>
                                                <p:strVal val="0-#ppt_w/2"/>
                                              </p:val>
                                            </p:tav>
                                            <p:tav tm="100000">
                                              <p:val>
                                                <p:strVal val="#ppt_x"/>
                                              </p:val>
                                            </p:tav>
                                          </p:tavLst>
                                        </p:anim>
                                        <p:anim calcmode="lin" valueType="num">
                                          <p:cBhvr additive="base">
                                            <p:cTn id="32" dur="150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12" fill="hold" grpId="0" nodeType="withEffect">
                                      <p:stCondLst>
                                        <p:cond delay="275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1500" fill="hold"/>
                                            <p:tgtEl>
                                              <p:spTgt spid="36"/>
                                            </p:tgtEl>
                                            <p:attrNameLst>
                                              <p:attrName>ppt_x</p:attrName>
                                            </p:attrNameLst>
                                          </p:cBhvr>
                                          <p:tavLst>
                                            <p:tav tm="0">
                                              <p:val>
                                                <p:strVal val="0-#ppt_w/2"/>
                                              </p:val>
                                            </p:tav>
                                            <p:tav tm="100000">
                                              <p:val>
                                                <p:strVal val="#ppt_x"/>
                                              </p:val>
                                            </p:tav>
                                          </p:tavLst>
                                        </p:anim>
                                        <p:anim calcmode="lin" valueType="num">
                                          <p:cBhvr additive="base">
                                            <p:cTn id="36" dur="1500" fill="hold"/>
                                            <p:tgtEl>
                                              <p:spTgt spid="36"/>
                                            </p:tgtEl>
                                            <p:attrNameLst>
                                              <p:attrName>ppt_y</p:attrName>
                                            </p:attrNameLst>
                                          </p:cBhvr>
                                          <p:tavLst>
                                            <p:tav tm="0">
                                              <p:val>
                                                <p:strVal val="1+#ppt_h/2"/>
                                              </p:val>
                                            </p:tav>
                                            <p:tav tm="100000">
                                              <p:val>
                                                <p:strVal val="#ppt_y"/>
                                              </p:val>
                                            </p:tav>
                                          </p:tavLst>
                                        </p:anim>
                                      </p:childTnLst>
                                    </p:cTn>
                                  </p:par>
                                </p:childTnLst>
                              </p:cTn>
                            </p:par>
                            <p:par>
                              <p:cTn id="37" fill="hold">
                                <p:stCondLst>
                                  <p:cond delay="4250"/>
                                </p:stCondLst>
                                <p:childTnLst>
                                  <p:par>
                                    <p:cTn id="38" presetID="52"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Scale>
                                          <p:cBhvr>
                                            <p:cTn id="40"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8"/>
                                            </p:tgtEl>
                                            <p:attrNameLst>
                                              <p:attrName>ppt_x</p:attrName>
                                              <p:attrName>ppt_y</p:attrName>
                                            </p:attrNameLst>
                                          </p:cBhvr>
                                        </p:animMotion>
                                        <p:animEffect transition="in" filter="fade">
                                          <p:cBhvr>
                                            <p:cTn id="42" dur="1000"/>
                                            <p:tgtEl>
                                              <p:spTgt spid="8"/>
                                            </p:tgtEl>
                                          </p:cBhvr>
                                        </p:animEffect>
                                      </p:childTnLst>
                                    </p:cTn>
                                  </p:par>
                                </p:childTnLst>
                              </p:cTn>
                            </p:par>
                            <p:par>
                              <p:cTn id="43" fill="hold">
                                <p:stCondLst>
                                  <p:cond delay="6450"/>
                                </p:stCondLst>
                                <p:childTnLst>
                                  <p:par>
                                    <p:cTn id="44" presetID="10" presetClass="entr" presetSubtype="0"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childTnLst>
                                    </p:cTn>
                                  </p:par>
                                  <p:par>
                                    <p:cTn id="50" presetID="10" presetClass="entr" presetSubtype="0" fill="hold" grpId="1"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childTnLst>
                                    </p:cTn>
                                  </p:par>
                                  <p:par>
                                    <p:cTn id="53" presetID="10" presetClass="entr" presetSubtype="0" fill="hold" grpId="1"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1000"/>
                                            <p:tgtEl>
                                              <p:spTgt spid="13"/>
                                            </p:tgtEl>
                                          </p:cBhvr>
                                        </p:animEffect>
                                      </p:childTnLst>
                                    </p:cTn>
                                  </p:par>
                                  <p:par>
                                    <p:cTn id="56" presetID="42" presetClass="path" presetSubtype="0" accel="50000" decel="50000" fill="hold" nodeType="withEffect">
                                      <p:stCondLst>
                                        <p:cond delay="1000"/>
                                      </p:stCondLst>
                                      <p:childTnLst>
                                        <p:animMotion origin="layout" path="M -3.33333E-6 -3.45679E-6 L 0.40469 -0.01018 " pathEditMode="relative" rAng="0" ptsTypes="AA">
                                          <p:cBhvr>
                                            <p:cTn id="57" dur="2000" fill="hold"/>
                                            <p:tgtEl>
                                              <p:spTgt spid="14"/>
                                            </p:tgtEl>
                                            <p:attrNameLst>
                                              <p:attrName>ppt_x</p:attrName>
                                              <p:attrName>ppt_y</p:attrName>
                                            </p:attrNameLst>
                                          </p:cBhvr>
                                          <p:rCtr x="20226" y="-525"/>
                                        </p:animMotion>
                                      </p:childTnLst>
                                    </p:cTn>
                                  </p:par>
                                  <p:par>
                                    <p:cTn id="58" presetID="42" presetClass="path" presetSubtype="0" accel="50000" decel="50000" fill="hold" grpId="0" nodeType="withEffect">
                                      <p:stCondLst>
                                        <p:cond delay="1000"/>
                                      </p:stCondLst>
                                      <p:childTnLst>
                                        <p:animMotion origin="layout" path="M -3.33333E-6 -2.59259E-6 L 0.40903 -0.00061 " pathEditMode="relative" rAng="0" ptsTypes="AA">
                                          <p:cBhvr>
                                            <p:cTn id="59" dur="2000" fill="hold"/>
                                            <p:tgtEl>
                                              <p:spTgt spid="13"/>
                                            </p:tgtEl>
                                            <p:attrNameLst>
                                              <p:attrName>ppt_x</p:attrName>
                                              <p:attrName>ppt_y</p:attrName>
                                            </p:attrNameLst>
                                          </p:cBhvr>
                                          <p:rCtr x="20451" y="-31"/>
                                        </p:animMotion>
                                      </p:childTnLst>
                                    </p:cTn>
                                  </p:par>
                                  <p:par>
                                    <p:cTn id="60" presetID="22" presetClass="exit" presetSubtype="8" fill="hold" grpId="0" nodeType="withEffect">
                                      <p:stCondLst>
                                        <p:cond delay="1250"/>
                                      </p:stCondLst>
                                      <p:childTnLst>
                                        <p:animEffect transition="out" filter="wipe(left)">
                                          <p:cBhvr>
                                            <p:cTn id="61" dur="1750"/>
                                            <p:tgtEl>
                                              <p:spTgt spid="11"/>
                                            </p:tgtEl>
                                          </p:cBhvr>
                                        </p:animEffect>
                                        <p:set>
                                          <p:cBhvr>
                                            <p:cTn id="62" dur="1" fill="hold">
                                              <p:stCondLst>
                                                <p:cond delay="1749"/>
                                              </p:stCondLst>
                                            </p:cTn>
                                            <p:tgtEl>
                                              <p:spTgt spid="11"/>
                                            </p:tgtEl>
                                            <p:attrNameLst>
                                              <p:attrName>style.visibility</p:attrName>
                                            </p:attrNameLst>
                                          </p:cBhvr>
                                          <p:to>
                                            <p:strVal val="hidden"/>
                                          </p:to>
                                        </p:set>
                                      </p:childTnLst>
                                    </p:cTn>
                                  </p:par>
                                  <p:par>
                                    <p:cTn id="63" presetID="22" presetClass="entr" presetSubtype="8" fill="hold" grpId="0" nodeType="withEffect">
                                      <p:stCondLst>
                                        <p:cond delay="1250"/>
                                      </p:stCondLst>
                                      <p:childTnLst>
                                        <p:set>
                                          <p:cBhvr>
                                            <p:cTn id="64" dur="1" fill="hold">
                                              <p:stCondLst>
                                                <p:cond delay="0"/>
                                              </p:stCondLst>
                                            </p:cTn>
                                            <p:tgtEl>
                                              <p:spTgt spid="12"/>
                                            </p:tgtEl>
                                            <p:attrNameLst>
                                              <p:attrName>style.visibility</p:attrName>
                                            </p:attrNameLst>
                                          </p:cBhvr>
                                          <p:to>
                                            <p:strVal val="visible"/>
                                          </p:to>
                                        </p:set>
                                        <p:animEffect transition="in" filter="wipe(left)">
                                          <p:cBhvr>
                                            <p:cTn id="65" dur="1750"/>
                                            <p:tgtEl>
                                              <p:spTgt spid="12"/>
                                            </p:tgtEl>
                                          </p:cBhvr>
                                        </p:animEffect>
                                      </p:childTnLst>
                                    </p:cTn>
                                  </p:par>
                                </p:childTnLst>
                              </p:cTn>
                            </p:par>
                            <p:par>
                              <p:cTn id="66" fill="hold">
                                <p:stCondLst>
                                  <p:cond delay="9450"/>
                                </p:stCondLst>
                                <p:childTnLst>
                                  <p:par>
                                    <p:cTn id="67" presetID="10" presetClass="exit" presetSubtype="0" fill="hold" nodeType="afterEffect">
                                      <p:stCondLst>
                                        <p:cond delay="0"/>
                                      </p:stCondLst>
                                      <p:childTnLst>
                                        <p:animEffect transition="out" filter="fade">
                                          <p:cBhvr>
                                            <p:cTn id="68" dur="750"/>
                                            <p:tgtEl>
                                              <p:spTgt spid="14"/>
                                            </p:tgtEl>
                                          </p:cBhvr>
                                        </p:animEffect>
                                        <p:set>
                                          <p:cBhvr>
                                            <p:cTn id="69" dur="1" fill="hold">
                                              <p:stCondLst>
                                                <p:cond delay="749"/>
                                              </p:stCondLst>
                                            </p:cTn>
                                            <p:tgtEl>
                                              <p:spTgt spid="14"/>
                                            </p:tgtEl>
                                            <p:attrNameLst>
                                              <p:attrName>style.visibility</p:attrName>
                                            </p:attrNameLst>
                                          </p:cBhvr>
                                          <p:to>
                                            <p:strVal val="hidden"/>
                                          </p:to>
                                        </p:set>
                                      </p:childTnLst>
                                    </p:cTn>
                                  </p:par>
                                  <p:par>
                                    <p:cTn id="70" presetID="2" presetClass="exit" presetSubtype="4" fill="hold" nodeType="withEffect">
                                      <p:stCondLst>
                                        <p:cond delay="0"/>
                                      </p:stCondLst>
                                      <p:childTnLst>
                                        <p:anim calcmode="lin" valueType="num">
                                          <p:cBhvr additive="base">
                                            <p:cTn id="71" dur="750"/>
                                            <p:tgtEl>
                                              <p:spTgt spid="14"/>
                                            </p:tgtEl>
                                            <p:attrNameLst>
                                              <p:attrName>ppt_x</p:attrName>
                                            </p:attrNameLst>
                                          </p:cBhvr>
                                          <p:tavLst>
                                            <p:tav tm="0">
                                              <p:val>
                                                <p:strVal val="ppt_x"/>
                                              </p:val>
                                            </p:tav>
                                            <p:tav tm="100000">
                                              <p:val>
                                                <p:strVal val="ppt_x"/>
                                              </p:val>
                                            </p:tav>
                                          </p:tavLst>
                                        </p:anim>
                                        <p:anim calcmode="lin" valueType="num">
                                          <p:cBhvr additive="base">
                                            <p:cTn id="72" dur="750"/>
                                            <p:tgtEl>
                                              <p:spTgt spid="14"/>
                                            </p:tgtEl>
                                            <p:attrNameLst>
                                              <p:attrName>ppt_y</p:attrName>
                                            </p:attrNameLst>
                                          </p:cBhvr>
                                          <p:tavLst>
                                            <p:tav tm="0">
                                              <p:val>
                                                <p:strVal val="ppt_y"/>
                                              </p:val>
                                            </p:tav>
                                            <p:tav tm="100000">
                                              <p:val>
                                                <p:strVal val="1+ppt_h/2"/>
                                              </p:val>
                                            </p:tav>
                                          </p:tavLst>
                                        </p:anim>
                                        <p:set>
                                          <p:cBhvr>
                                            <p:cTn id="73" dur="1" fill="hold">
                                              <p:stCondLst>
                                                <p:cond delay="749"/>
                                              </p:stCondLst>
                                            </p:cTn>
                                            <p:tgtEl>
                                              <p:spTgt spid="14"/>
                                            </p:tgtEl>
                                            <p:attrNameLst>
                                              <p:attrName>style.visibility</p:attrName>
                                            </p:attrNameLst>
                                          </p:cBhvr>
                                          <p:to>
                                            <p:strVal val="hidden"/>
                                          </p:to>
                                        </p:set>
                                      </p:childTnLst>
                                    </p:cTn>
                                  </p:par>
                                </p:childTnLst>
                              </p:cTn>
                            </p:par>
                            <p:par>
                              <p:cTn id="74" fill="hold">
                                <p:stCondLst>
                                  <p:cond delay="10200"/>
                                </p:stCondLst>
                                <p:childTnLst>
                                  <p:par>
                                    <p:cTn id="75" presetID="41" presetClass="entr" presetSubtype="0" fill="hold" grpId="0" nodeType="afterEffect">
                                      <p:stCondLst>
                                        <p:cond delay="0"/>
                                      </p:stCondLst>
                                      <p:iterate type="lt">
                                        <p:tmPct val="15000"/>
                                      </p:iterate>
                                      <p:childTnLst>
                                        <p:set>
                                          <p:cBhvr>
                                            <p:cTn id="76" dur="1" fill="hold">
                                              <p:stCondLst>
                                                <p:cond delay="0"/>
                                              </p:stCondLst>
                                            </p:cTn>
                                            <p:tgtEl>
                                              <p:spTgt spid="9"/>
                                            </p:tgtEl>
                                            <p:attrNameLst>
                                              <p:attrName>style.visibility</p:attrName>
                                            </p:attrNameLst>
                                          </p:cBhvr>
                                          <p:to>
                                            <p:strVal val="visible"/>
                                          </p:to>
                                        </p:set>
                                        <p:anim calcmode="lin" valueType="num">
                                          <p:cBhvr>
                                            <p:cTn id="7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78" dur="500" fill="hold"/>
                                            <p:tgtEl>
                                              <p:spTgt spid="9"/>
                                            </p:tgtEl>
                                            <p:attrNameLst>
                                              <p:attrName>ppt_y</p:attrName>
                                            </p:attrNameLst>
                                          </p:cBhvr>
                                          <p:tavLst>
                                            <p:tav tm="0">
                                              <p:val>
                                                <p:strVal val="#ppt_y"/>
                                              </p:val>
                                            </p:tav>
                                            <p:tav tm="100000">
                                              <p:val>
                                                <p:strVal val="#ppt_y"/>
                                              </p:val>
                                            </p:tav>
                                          </p:tavLst>
                                        </p:anim>
                                        <p:anim calcmode="lin" valueType="num">
                                          <p:cBhvr>
                                            <p:cTn id="7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8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81"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1" grpId="0" animBg="1"/>
          <p:bldP spid="32" grpId="0" animBg="1"/>
          <p:bldP spid="8" grpId="0"/>
          <p:bldP spid="9" grpId="0"/>
          <p:bldP spid="10" grpId="0" animBg="1"/>
          <p:bldP spid="11" grpId="0" animBg="1"/>
          <p:bldP spid="11" grpId="1" animBg="1"/>
          <p:bldP spid="12" grpId="0"/>
          <p:bldP spid="13" grpId="0" animBg="1"/>
          <p:bldP spid="13" grpId="1" animBg="1"/>
          <p:bldP spid="27" grpId="0" animBg="1"/>
          <p:bldP spid="28" grpId="0" animBg="1"/>
          <p:bldP spid="5" grpId="0" animBg="1"/>
          <p:bldP spid="7"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39560" y="1275608"/>
            <a:ext cx="1561377" cy="1881399"/>
            <a:chOff x="5745212" y="1419621"/>
            <a:chExt cx="1845204" cy="2223400"/>
          </a:xfrm>
        </p:grpSpPr>
        <p:sp>
          <p:nvSpPr>
            <p:cNvPr id="19" name="椭圆 11"/>
            <p:cNvSpPr/>
            <p:nvPr/>
          </p:nvSpPr>
          <p:spPr>
            <a:xfrm>
              <a:off x="5745212" y="1419621"/>
              <a:ext cx="1845204" cy="2223400"/>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20" name="椭圆 11"/>
            <p:cNvSpPr>
              <a:spLocks noChangeAspect="1"/>
            </p:cNvSpPr>
            <p:nvPr/>
          </p:nvSpPr>
          <p:spPr>
            <a:xfrm>
              <a:off x="5819585" y="1503091"/>
              <a:ext cx="1695996" cy="204211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grpSp>
      <p:grpSp>
        <p:nvGrpSpPr>
          <p:cNvPr id="21" name="组合 20"/>
          <p:cNvGrpSpPr/>
          <p:nvPr/>
        </p:nvGrpSpPr>
        <p:grpSpPr>
          <a:xfrm>
            <a:off x="2249752" y="1275608"/>
            <a:ext cx="1561377" cy="1881399"/>
            <a:chOff x="5745212" y="1419621"/>
            <a:chExt cx="1845204" cy="2223400"/>
          </a:xfrm>
        </p:grpSpPr>
        <p:sp>
          <p:nvSpPr>
            <p:cNvPr id="22" name="椭圆 11"/>
            <p:cNvSpPr/>
            <p:nvPr/>
          </p:nvSpPr>
          <p:spPr>
            <a:xfrm>
              <a:off x="5745212" y="1419621"/>
              <a:ext cx="1845204" cy="2223400"/>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23" name="椭圆 11"/>
            <p:cNvSpPr/>
            <p:nvPr/>
          </p:nvSpPr>
          <p:spPr>
            <a:xfrm>
              <a:off x="5808327" y="1503090"/>
              <a:ext cx="1701763" cy="204211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blipFill>
              <a:blip r:embed="rId6">
                <a:extLst>
                  <a:ext uri="{BEBA8EAE-BF5A-486C-A8C5-ECC9F3942E4B}">
                    <a14:imgProps xmlns:a14="http://schemas.microsoft.com/office/drawing/2010/main">
                      <a14:imgLayer r:embed="rId7">
                        <a14:imgEffect>
                          <a14:brightnessContrast bright="2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grpSp>
      <p:grpSp>
        <p:nvGrpSpPr>
          <p:cNvPr id="24" name="组合 23"/>
          <p:cNvGrpSpPr/>
          <p:nvPr/>
        </p:nvGrpSpPr>
        <p:grpSpPr>
          <a:xfrm>
            <a:off x="3959932" y="1275608"/>
            <a:ext cx="1561377" cy="1881399"/>
            <a:chOff x="5745212" y="1419621"/>
            <a:chExt cx="1845204" cy="2223400"/>
          </a:xfrm>
        </p:grpSpPr>
        <p:sp>
          <p:nvSpPr>
            <p:cNvPr id="25" name="椭圆 11"/>
            <p:cNvSpPr/>
            <p:nvPr/>
          </p:nvSpPr>
          <p:spPr>
            <a:xfrm>
              <a:off x="5745212" y="1419621"/>
              <a:ext cx="1845204" cy="2223400"/>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26" name="椭圆 11"/>
            <p:cNvSpPr/>
            <p:nvPr/>
          </p:nvSpPr>
          <p:spPr>
            <a:xfrm>
              <a:off x="5819584" y="1503090"/>
              <a:ext cx="1701763" cy="204211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blipFill>
              <a:blip r:embed="rId8">
                <a:extLst>
                  <a:ext uri="{BEBA8EAE-BF5A-486C-A8C5-ECC9F3942E4B}">
                    <a14:imgProps xmlns:a14="http://schemas.microsoft.com/office/drawing/2010/main">
                      <a14:imgLayer r:embed="rId9">
                        <a14:imgEffect>
                          <a14:brightnessContrast contrast="2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grpSp>
      <p:grpSp>
        <p:nvGrpSpPr>
          <p:cNvPr id="27" name="组合 26"/>
          <p:cNvGrpSpPr/>
          <p:nvPr/>
        </p:nvGrpSpPr>
        <p:grpSpPr>
          <a:xfrm>
            <a:off x="5670142" y="1275608"/>
            <a:ext cx="1561377" cy="1881399"/>
            <a:chOff x="5745212" y="1419621"/>
            <a:chExt cx="1845204" cy="2223400"/>
          </a:xfrm>
        </p:grpSpPr>
        <p:sp>
          <p:nvSpPr>
            <p:cNvPr id="28" name="椭圆 11"/>
            <p:cNvSpPr/>
            <p:nvPr/>
          </p:nvSpPr>
          <p:spPr>
            <a:xfrm>
              <a:off x="5745212" y="1419621"/>
              <a:ext cx="1845204" cy="2223400"/>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29" name="椭圆 11"/>
            <p:cNvSpPr/>
            <p:nvPr/>
          </p:nvSpPr>
          <p:spPr>
            <a:xfrm>
              <a:off x="5808327" y="1503090"/>
              <a:ext cx="1701763" cy="204211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blipFill>
              <a:blip r:embed="rId10">
                <a:extLst>
                  <a:ext uri="{BEBA8EAE-BF5A-486C-A8C5-ECC9F3942E4B}">
                    <a14:imgProps xmlns:a14="http://schemas.microsoft.com/office/drawing/2010/main">
                      <a14:imgLayer r:embed="rId11">
                        <a14:imgEffect>
                          <a14:brightnessContrast bright="20000" contrast="2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grpSp>
      <p:grpSp>
        <p:nvGrpSpPr>
          <p:cNvPr id="30" name="组合 29"/>
          <p:cNvGrpSpPr/>
          <p:nvPr/>
        </p:nvGrpSpPr>
        <p:grpSpPr>
          <a:xfrm>
            <a:off x="7380326" y="1275608"/>
            <a:ext cx="1561377" cy="1881399"/>
            <a:chOff x="5745212" y="1419621"/>
            <a:chExt cx="1845204" cy="2223400"/>
          </a:xfrm>
        </p:grpSpPr>
        <p:sp>
          <p:nvSpPr>
            <p:cNvPr id="31" name="椭圆 11"/>
            <p:cNvSpPr/>
            <p:nvPr/>
          </p:nvSpPr>
          <p:spPr>
            <a:xfrm>
              <a:off x="5745212" y="1419621"/>
              <a:ext cx="1845204" cy="2223400"/>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33" name="椭圆 11"/>
            <p:cNvSpPr/>
            <p:nvPr/>
          </p:nvSpPr>
          <p:spPr>
            <a:xfrm>
              <a:off x="5819584" y="1503090"/>
              <a:ext cx="1701763" cy="204211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blipFill>
              <a:blip r:embed="rId12">
                <a:extLst>
                  <a:ext uri="{BEBA8EAE-BF5A-486C-A8C5-ECC9F3942E4B}">
                    <a14:imgProps xmlns:a14="http://schemas.microsoft.com/office/drawing/2010/main">
                      <a14:imgLayer r:embed="rId13">
                        <a14:imgEffect>
                          <a14:brightnessContrast bright="20000" contrast="2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grpSp>
      <p:sp>
        <p:nvSpPr>
          <p:cNvPr id="35" name="TextBox 34"/>
          <p:cNvSpPr txBox="1"/>
          <p:nvPr/>
        </p:nvSpPr>
        <p:spPr>
          <a:xfrm>
            <a:off x="991395" y="3346296"/>
            <a:ext cx="646331" cy="369332"/>
          </a:xfrm>
          <a:prstGeom prst="rect">
            <a:avLst/>
          </a:prstGeom>
          <a:noFill/>
        </p:spPr>
        <p:txBody>
          <a:bodyPr wrap="none" rtlCol="0">
            <a:spAutoFit/>
          </a:bodyPr>
          <a:lstStyle>
            <a:defPPr>
              <a:defRPr lang="zh-CN"/>
            </a:defPPr>
            <a:lvl1pPr algn="ctr">
              <a:defRPr>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r>
              <a:rPr lang="zh-CN" altLang="en-US" dirty="0"/>
              <a:t>资金</a:t>
            </a:r>
          </a:p>
        </p:txBody>
      </p:sp>
      <p:sp>
        <p:nvSpPr>
          <p:cNvPr id="36" name="TextBox 35"/>
          <p:cNvSpPr txBox="1"/>
          <p:nvPr/>
        </p:nvSpPr>
        <p:spPr>
          <a:xfrm>
            <a:off x="2588347" y="3346296"/>
            <a:ext cx="877163" cy="369332"/>
          </a:xfrm>
          <a:prstGeom prst="rect">
            <a:avLst/>
          </a:prstGeom>
          <a:noFill/>
        </p:spPr>
        <p:txBody>
          <a:bodyPr wrap="none" rtlCol="0">
            <a:spAutoFit/>
          </a:bodyPr>
          <a:lstStyle>
            <a:defPPr>
              <a:defRPr lang="zh-CN"/>
            </a:defPPr>
            <a:lvl1pPr algn="ctr">
              <a:defRPr>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r>
              <a:rPr lang="zh-CN" altLang="en-US" dirty="0"/>
              <a:t>子公司</a:t>
            </a:r>
          </a:p>
        </p:txBody>
      </p:sp>
      <p:sp>
        <p:nvSpPr>
          <p:cNvPr id="38" name="TextBox 37"/>
          <p:cNvSpPr txBox="1"/>
          <p:nvPr/>
        </p:nvSpPr>
        <p:spPr>
          <a:xfrm>
            <a:off x="4416131" y="3346296"/>
            <a:ext cx="646331" cy="369332"/>
          </a:xfrm>
          <a:prstGeom prst="rect">
            <a:avLst/>
          </a:prstGeom>
          <a:noFill/>
        </p:spPr>
        <p:txBody>
          <a:bodyPr wrap="none" rtlCol="0">
            <a:spAutoFit/>
          </a:bodyPr>
          <a:lstStyle>
            <a:defPPr>
              <a:defRPr lang="zh-CN"/>
            </a:defPPr>
            <a:lvl1pPr algn="ctr">
              <a:defRPr>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r>
              <a:rPr lang="zh-CN" altLang="en-US" dirty="0"/>
              <a:t>员工</a:t>
            </a:r>
          </a:p>
        </p:txBody>
      </p:sp>
      <p:sp>
        <p:nvSpPr>
          <p:cNvPr id="39" name="TextBox 38"/>
          <p:cNvSpPr txBox="1"/>
          <p:nvPr/>
        </p:nvSpPr>
        <p:spPr>
          <a:xfrm>
            <a:off x="6013083" y="3346296"/>
            <a:ext cx="877163" cy="369332"/>
          </a:xfrm>
          <a:prstGeom prst="rect">
            <a:avLst/>
          </a:prstGeom>
          <a:noFill/>
        </p:spPr>
        <p:txBody>
          <a:bodyPr wrap="none" rtlCol="0">
            <a:spAutoFit/>
          </a:bodyPr>
          <a:lstStyle>
            <a:defPPr>
              <a:defRPr lang="zh-CN"/>
            </a:defPPr>
            <a:lvl1pPr algn="ctr">
              <a:defRPr>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r>
              <a:rPr lang="zh-CN" altLang="en-US" dirty="0"/>
              <a:t>加盟商</a:t>
            </a:r>
          </a:p>
        </p:txBody>
      </p:sp>
      <p:sp>
        <p:nvSpPr>
          <p:cNvPr id="40" name="TextBox 39"/>
          <p:cNvSpPr txBox="1"/>
          <p:nvPr/>
        </p:nvSpPr>
        <p:spPr>
          <a:xfrm>
            <a:off x="7610036" y="3346296"/>
            <a:ext cx="1107996" cy="369332"/>
          </a:xfrm>
          <a:prstGeom prst="rect">
            <a:avLst/>
          </a:prstGeom>
          <a:noFill/>
        </p:spPr>
        <p:txBody>
          <a:bodyPr wrap="none" rtlCol="0">
            <a:spAutoFit/>
          </a:bodyPr>
          <a:lstStyle>
            <a:defPPr>
              <a:defRPr lang="zh-CN"/>
            </a:defPPr>
            <a:lvl1pPr algn="ctr">
              <a:defRPr>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r>
              <a:rPr lang="zh-CN" altLang="en-US" dirty="0"/>
              <a:t>核心技术</a:t>
            </a:r>
          </a:p>
        </p:txBody>
      </p:sp>
      <p:grpSp>
        <p:nvGrpSpPr>
          <p:cNvPr id="50" name="组合 49"/>
          <p:cNvGrpSpPr/>
          <p:nvPr/>
        </p:nvGrpSpPr>
        <p:grpSpPr>
          <a:xfrm>
            <a:off x="755576" y="4016769"/>
            <a:ext cx="1053084" cy="360040"/>
            <a:chOff x="4139952" y="1203949"/>
            <a:chExt cx="1053084" cy="360040"/>
          </a:xfrm>
        </p:grpSpPr>
        <p:sp>
          <p:nvSpPr>
            <p:cNvPr id="53" name="圆角矩形 52"/>
            <p:cNvSpPr/>
            <p:nvPr/>
          </p:nvSpPr>
          <p:spPr>
            <a:xfrm>
              <a:off x="4139952" y="1203949"/>
              <a:ext cx="1053084" cy="360040"/>
            </a:xfrm>
            <a:prstGeom prst="roundRect">
              <a:avLst/>
            </a:pr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52" name="TextBox 51"/>
            <p:cNvSpPr txBox="1"/>
            <p:nvPr/>
          </p:nvSpPr>
          <p:spPr>
            <a:xfrm>
              <a:off x="4234447" y="1245470"/>
              <a:ext cx="864095" cy="307777"/>
            </a:xfrm>
            <a:prstGeom prst="rect">
              <a:avLst/>
            </a:prstGeom>
            <a:noFill/>
          </p:spPr>
          <p:txBody>
            <a:bodyPr wrap="square" rtlCol="0">
              <a:spAutoFit/>
            </a:bodyPr>
            <a:lstStyle/>
            <a:p>
              <a:pPr algn="ctr">
                <a:buClr>
                  <a:schemeClr val="tx1">
                    <a:lumMod val="90000"/>
                    <a:lumOff val="10000"/>
                  </a:schemeClr>
                </a:buClr>
              </a:pPr>
              <a:r>
                <a:rPr lang="en-US" altLang="zh-CN" sz="1400" b="1" dirty="0" smtClean="0"/>
                <a:t>2000</a:t>
              </a:r>
              <a:r>
                <a:rPr lang="zh-CN" altLang="en-US" sz="1400" b="1" dirty="0" smtClean="0"/>
                <a:t>万</a:t>
              </a:r>
              <a:endParaRPr lang="zh-CN" altLang="en-US" sz="1400" b="1" dirty="0"/>
            </a:p>
          </p:txBody>
        </p:sp>
      </p:grpSp>
      <p:grpSp>
        <p:nvGrpSpPr>
          <p:cNvPr id="55" name="组合 54"/>
          <p:cNvGrpSpPr/>
          <p:nvPr/>
        </p:nvGrpSpPr>
        <p:grpSpPr>
          <a:xfrm>
            <a:off x="2476055" y="4016769"/>
            <a:ext cx="1053084" cy="360040"/>
            <a:chOff x="4139952" y="1203949"/>
            <a:chExt cx="1053084" cy="360040"/>
          </a:xfrm>
        </p:grpSpPr>
        <p:sp>
          <p:nvSpPr>
            <p:cNvPr id="58" name="圆角矩形 57"/>
            <p:cNvSpPr/>
            <p:nvPr/>
          </p:nvSpPr>
          <p:spPr>
            <a:xfrm>
              <a:off x="4139952" y="1203949"/>
              <a:ext cx="1053084" cy="360040"/>
            </a:xfrm>
            <a:prstGeom prst="roundRect">
              <a:avLst/>
            </a:pr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57" name="TextBox 56"/>
            <p:cNvSpPr txBox="1"/>
            <p:nvPr/>
          </p:nvSpPr>
          <p:spPr>
            <a:xfrm>
              <a:off x="4234447" y="1245470"/>
              <a:ext cx="864095" cy="307777"/>
            </a:xfrm>
            <a:prstGeom prst="rect">
              <a:avLst/>
            </a:prstGeom>
            <a:noFill/>
          </p:spPr>
          <p:txBody>
            <a:bodyPr wrap="square" rtlCol="0">
              <a:spAutoFit/>
            </a:bodyPr>
            <a:lstStyle/>
            <a:p>
              <a:pPr algn="ctr">
                <a:buClr>
                  <a:schemeClr val="tx1">
                    <a:lumMod val="90000"/>
                    <a:lumOff val="10000"/>
                  </a:schemeClr>
                </a:buClr>
              </a:pPr>
              <a:r>
                <a:rPr lang="en-US" altLang="zh-CN" sz="1400" b="1" dirty="0" smtClean="0"/>
                <a:t>5</a:t>
              </a:r>
              <a:r>
                <a:rPr lang="zh-CN" altLang="en-US" sz="1400" b="1" dirty="0" smtClean="0"/>
                <a:t>个</a:t>
              </a:r>
              <a:endParaRPr lang="zh-CN" altLang="en-US" sz="1400" b="1" dirty="0"/>
            </a:p>
          </p:txBody>
        </p:sp>
      </p:grpSp>
      <p:grpSp>
        <p:nvGrpSpPr>
          <p:cNvPr id="60" name="组合 59"/>
          <p:cNvGrpSpPr/>
          <p:nvPr/>
        </p:nvGrpSpPr>
        <p:grpSpPr>
          <a:xfrm>
            <a:off x="4196534" y="4016769"/>
            <a:ext cx="1053084" cy="360040"/>
            <a:chOff x="4139952" y="1203949"/>
            <a:chExt cx="1053084" cy="360040"/>
          </a:xfrm>
        </p:grpSpPr>
        <p:sp>
          <p:nvSpPr>
            <p:cNvPr id="63" name="圆角矩形 62"/>
            <p:cNvSpPr/>
            <p:nvPr/>
          </p:nvSpPr>
          <p:spPr>
            <a:xfrm>
              <a:off x="4139952" y="1203949"/>
              <a:ext cx="1053084" cy="360040"/>
            </a:xfrm>
            <a:prstGeom prst="roundRect">
              <a:avLst/>
            </a:pr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62" name="TextBox 61"/>
            <p:cNvSpPr txBox="1"/>
            <p:nvPr/>
          </p:nvSpPr>
          <p:spPr>
            <a:xfrm>
              <a:off x="4234447" y="1245470"/>
              <a:ext cx="864095" cy="307777"/>
            </a:xfrm>
            <a:prstGeom prst="rect">
              <a:avLst/>
            </a:prstGeom>
            <a:noFill/>
          </p:spPr>
          <p:txBody>
            <a:bodyPr wrap="square" rtlCol="0">
              <a:spAutoFit/>
            </a:bodyPr>
            <a:lstStyle/>
            <a:p>
              <a:pPr algn="ctr">
                <a:buClr>
                  <a:schemeClr val="tx1">
                    <a:lumMod val="90000"/>
                    <a:lumOff val="10000"/>
                  </a:schemeClr>
                </a:buClr>
              </a:pPr>
              <a:r>
                <a:rPr lang="en-US" altLang="zh-CN" sz="1400" b="1" dirty="0" smtClean="0"/>
                <a:t>3000</a:t>
              </a:r>
              <a:r>
                <a:rPr lang="zh-CN" altLang="en-US" sz="1400" b="1" dirty="0" smtClean="0"/>
                <a:t>人</a:t>
              </a:r>
              <a:endParaRPr lang="zh-CN" altLang="en-US" sz="1400" b="1" dirty="0"/>
            </a:p>
          </p:txBody>
        </p:sp>
      </p:grpSp>
      <p:grpSp>
        <p:nvGrpSpPr>
          <p:cNvPr id="66" name="组合 65"/>
          <p:cNvGrpSpPr/>
          <p:nvPr/>
        </p:nvGrpSpPr>
        <p:grpSpPr>
          <a:xfrm>
            <a:off x="5917013" y="4016769"/>
            <a:ext cx="1053084" cy="360040"/>
            <a:chOff x="4139952" y="1203949"/>
            <a:chExt cx="1053084" cy="360040"/>
          </a:xfrm>
        </p:grpSpPr>
        <p:sp>
          <p:nvSpPr>
            <p:cNvPr id="69" name="圆角矩形 68"/>
            <p:cNvSpPr/>
            <p:nvPr/>
          </p:nvSpPr>
          <p:spPr>
            <a:xfrm>
              <a:off x="4139952" y="1203949"/>
              <a:ext cx="1053084" cy="360040"/>
            </a:xfrm>
            <a:prstGeom prst="roundRect">
              <a:avLst/>
            </a:pr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68" name="TextBox 67"/>
            <p:cNvSpPr txBox="1"/>
            <p:nvPr/>
          </p:nvSpPr>
          <p:spPr>
            <a:xfrm>
              <a:off x="4234447" y="1245470"/>
              <a:ext cx="864095" cy="307777"/>
            </a:xfrm>
            <a:prstGeom prst="rect">
              <a:avLst/>
            </a:prstGeom>
            <a:noFill/>
          </p:spPr>
          <p:txBody>
            <a:bodyPr wrap="square" rtlCol="0">
              <a:spAutoFit/>
            </a:bodyPr>
            <a:lstStyle/>
            <a:p>
              <a:pPr algn="ctr">
                <a:buClr>
                  <a:schemeClr val="tx1">
                    <a:lumMod val="90000"/>
                    <a:lumOff val="10000"/>
                  </a:schemeClr>
                </a:buClr>
              </a:pPr>
              <a:r>
                <a:rPr lang="en-US" altLang="zh-CN" sz="1400" b="1" dirty="0" smtClean="0"/>
                <a:t>20</a:t>
              </a:r>
              <a:r>
                <a:rPr lang="zh-CN" altLang="en-US" sz="1400" b="1" dirty="0" smtClean="0"/>
                <a:t>个</a:t>
              </a:r>
              <a:endParaRPr lang="zh-CN" altLang="en-US" sz="1400" b="1" dirty="0"/>
            </a:p>
          </p:txBody>
        </p:sp>
      </p:grpSp>
      <p:grpSp>
        <p:nvGrpSpPr>
          <p:cNvPr id="72" name="组合 71"/>
          <p:cNvGrpSpPr/>
          <p:nvPr/>
        </p:nvGrpSpPr>
        <p:grpSpPr>
          <a:xfrm>
            <a:off x="7637492" y="4016769"/>
            <a:ext cx="1053084" cy="360040"/>
            <a:chOff x="4139952" y="1203949"/>
            <a:chExt cx="1053084" cy="360040"/>
          </a:xfrm>
        </p:grpSpPr>
        <p:sp>
          <p:nvSpPr>
            <p:cNvPr id="75" name="圆角矩形 74"/>
            <p:cNvSpPr/>
            <p:nvPr/>
          </p:nvSpPr>
          <p:spPr>
            <a:xfrm>
              <a:off x="4139952" y="1203949"/>
              <a:ext cx="1053084" cy="360040"/>
            </a:xfrm>
            <a:prstGeom prst="roundRect">
              <a:avLst/>
            </a:pr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74" name="TextBox 73"/>
            <p:cNvSpPr txBox="1"/>
            <p:nvPr/>
          </p:nvSpPr>
          <p:spPr>
            <a:xfrm>
              <a:off x="4234447" y="1245470"/>
              <a:ext cx="864095" cy="307777"/>
            </a:xfrm>
            <a:prstGeom prst="rect">
              <a:avLst/>
            </a:prstGeom>
            <a:noFill/>
          </p:spPr>
          <p:txBody>
            <a:bodyPr wrap="square" rtlCol="0">
              <a:spAutoFit/>
            </a:bodyPr>
            <a:lstStyle/>
            <a:p>
              <a:pPr algn="ctr">
                <a:buClr>
                  <a:schemeClr val="tx1">
                    <a:lumMod val="90000"/>
                    <a:lumOff val="10000"/>
                  </a:schemeClr>
                </a:buClr>
              </a:pPr>
              <a:r>
                <a:rPr lang="en-US" altLang="zh-CN" sz="1400" b="1" dirty="0" smtClean="0"/>
                <a:t>12</a:t>
              </a:r>
              <a:r>
                <a:rPr lang="zh-CN" altLang="en-US" sz="1400" b="1" dirty="0" smtClean="0"/>
                <a:t>个</a:t>
              </a:r>
              <a:endParaRPr lang="zh-CN" altLang="en-US" sz="1400" b="1" dirty="0"/>
            </a:p>
          </p:txBody>
        </p:sp>
      </p:grpSp>
      <p:sp>
        <p:nvSpPr>
          <p:cNvPr id="41" name="TextBox 40"/>
          <p:cNvSpPr txBox="1"/>
          <p:nvPr/>
        </p:nvSpPr>
        <p:spPr>
          <a:xfrm>
            <a:off x="4328100" y="294275"/>
            <a:ext cx="1107996" cy="369332"/>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zh-CN" altLang="en-US" sz="1800" dirty="0" smtClean="0"/>
              <a:t>公司资源</a:t>
            </a:r>
            <a:endParaRPr lang="zh-CN" altLang="en-US" sz="1800" dirty="0"/>
          </a:p>
        </p:txBody>
      </p:sp>
      <p:grpSp>
        <p:nvGrpSpPr>
          <p:cNvPr id="42" name="组合 41"/>
          <p:cNvGrpSpPr/>
          <p:nvPr/>
        </p:nvGrpSpPr>
        <p:grpSpPr>
          <a:xfrm>
            <a:off x="3672664" y="123478"/>
            <a:ext cx="623880" cy="680150"/>
            <a:chOff x="1249459" y="2668927"/>
            <a:chExt cx="1099775" cy="1198967"/>
          </a:xfrm>
        </p:grpSpPr>
        <p:sp>
          <p:nvSpPr>
            <p:cNvPr id="43" name="矩形 10"/>
            <p:cNvSpPr>
              <a:spLocks noChangeAspect="1"/>
            </p:cNvSpPr>
            <p:nvPr/>
          </p:nvSpPr>
          <p:spPr>
            <a:xfrm>
              <a:off x="1249459"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44" name="KSO_Shape"/>
            <p:cNvSpPr>
              <a:spLocks noChangeAspect="1"/>
            </p:cNvSpPr>
            <p:nvPr/>
          </p:nvSpPr>
          <p:spPr bwMode="auto">
            <a:xfrm>
              <a:off x="1613586" y="3052410"/>
              <a:ext cx="371520" cy="432000"/>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blipFill>
              <a:blip r:embed="rId4"/>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Tree>
    <p:custDataLst>
      <p:tags r:id="rId1"/>
    </p:custDataLst>
    <p:extLst>
      <p:ext uri="{BB962C8B-B14F-4D97-AF65-F5344CB8AC3E}">
        <p14:creationId xmlns:p14="http://schemas.microsoft.com/office/powerpoint/2010/main" val="1187202208"/>
      </p:ext>
    </p:extLst>
  </p:cSld>
  <p:clrMapOvr>
    <a:masterClrMapping/>
  </p:clrMapOvr>
  <p:transition spd="slow" advTm="4000">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anim calcmode="lin" valueType="num">
                                      <p:cBhvr>
                                        <p:cTn id="8" dur="500" fill="hold"/>
                                        <p:tgtEl>
                                          <p:spTgt spid="42"/>
                                        </p:tgtEl>
                                        <p:attrNameLst>
                                          <p:attrName>ppt_x</p:attrName>
                                        </p:attrNameLst>
                                      </p:cBhvr>
                                      <p:tavLst>
                                        <p:tav tm="0">
                                          <p:val>
                                            <p:strVal val="#ppt_x"/>
                                          </p:val>
                                        </p:tav>
                                        <p:tav tm="100000">
                                          <p:val>
                                            <p:strVal val="#ppt_x"/>
                                          </p:val>
                                        </p:tav>
                                      </p:tavLst>
                                    </p:anim>
                                    <p:anim calcmode="lin" valueType="num">
                                      <p:cBhvr>
                                        <p:cTn id="9" dur="500" fill="hold"/>
                                        <p:tgtEl>
                                          <p:spTgt spid="4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1"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0-#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par>
                                <p:cTn id="19" presetID="2" presetClass="entr" presetSubtype="1" fill="hold" nodeType="withEffect">
                                  <p:stCondLst>
                                    <p:cond delay="25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0-#ppt_h/2"/>
                                          </p:val>
                                        </p:tav>
                                        <p:tav tm="100000">
                                          <p:val>
                                            <p:strVal val="#ppt_y"/>
                                          </p:val>
                                        </p:tav>
                                      </p:tavLst>
                                    </p:anim>
                                  </p:childTnLst>
                                </p:cTn>
                              </p:par>
                              <p:par>
                                <p:cTn id="23" presetID="2" presetClass="entr" presetSubtype="4" fill="hold" grpId="0" nodeType="withEffect">
                                  <p:stCondLst>
                                    <p:cond delay="25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ppt_x"/>
                                          </p:val>
                                        </p:tav>
                                        <p:tav tm="100000">
                                          <p:val>
                                            <p:strVal val="#ppt_x"/>
                                          </p:val>
                                        </p:tav>
                                      </p:tavLst>
                                    </p:anim>
                                    <p:anim calcmode="lin" valueType="num">
                                      <p:cBhvr additive="base">
                                        <p:cTn id="26" dur="500" fill="hold"/>
                                        <p:tgtEl>
                                          <p:spTgt spid="36"/>
                                        </p:tgtEl>
                                        <p:attrNameLst>
                                          <p:attrName>ppt_y</p:attrName>
                                        </p:attrNameLst>
                                      </p:cBhvr>
                                      <p:tavLst>
                                        <p:tav tm="0">
                                          <p:val>
                                            <p:strVal val="1+#ppt_h/2"/>
                                          </p:val>
                                        </p:tav>
                                        <p:tav tm="100000">
                                          <p:val>
                                            <p:strVal val="#ppt_y"/>
                                          </p:val>
                                        </p:tav>
                                      </p:tavLst>
                                    </p:anim>
                                  </p:childTnLst>
                                </p:cTn>
                              </p:par>
                              <p:par>
                                <p:cTn id="27" presetID="2" presetClass="entr" presetSubtype="1"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0-#ppt_h/2"/>
                                          </p:val>
                                        </p:tav>
                                        <p:tav tm="100000">
                                          <p:val>
                                            <p:strVal val="#ppt_y"/>
                                          </p:val>
                                        </p:tav>
                                      </p:tavLst>
                                    </p:anim>
                                  </p:childTnLst>
                                </p:cTn>
                              </p:par>
                              <p:par>
                                <p:cTn id="31" presetID="2" presetClass="entr" presetSubtype="4" fill="hold" grpId="0" nodeType="withEffect">
                                  <p:stCondLst>
                                    <p:cond delay="500"/>
                                  </p:stCondLst>
                                  <p:childTnLst>
                                    <p:set>
                                      <p:cBhvr>
                                        <p:cTn id="32" dur="1" fill="hold">
                                          <p:stCondLst>
                                            <p:cond delay="0"/>
                                          </p:stCondLst>
                                        </p:cTn>
                                        <p:tgtEl>
                                          <p:spTgt spid="38"/>
                                        </p:tgtEl>
                                        <p:attrNameLst>
                                          <p:attrName>style.visibility</p:attrName>
                                        </p:attrNameLst>
                                      </p:cBhvr>
                                      <p:to>
                                        <p:strVal val="visible"/>
                                      </p:to>
                                    </p:set>
                                    <p:anim calcmode="lin" valueType="num">
                                      <p:cBhvr additive="base">
                                        <p:cTn id="33" dur="500" fill="hold"/>
                                        <p:tgtEl>
                                          <p:spTgt spid="38"/>
                                        </p:tgtEl>
                                        <p:attrNameLst>
                                          <p:attrName>ppt_x</p:attrName>
                                        </p:attrNameLst>
                                      </p:cBhvr>
                                      <p:tavLst>
                                        <p:tav tm="0">
                                          <p:val>
                                            <p:strVal val="#ppt_x"/>
                                          </p:val>
                                        </p:tav>
                                        <p:tav tm="100000">
                                          <p:val>
                                            <p:strVal val="#ppt_x"/>
                                          </p:val>
                                        </p:tav>
                                      </p:tavLst>
                                    </p:anim>
                                    <p:anim calcmode="lin" valueType="num">
                                      <p:cBhvr additive="base">
                                        <p:cTn id="34" dur="500" fill="hold"/>
                                        <p:tgtEl>
                                          <p:spTgt spid="38"/>
                                        </p:tgtEl>
                                        <p:attrNameLst>
                                          <p:attrName>ppt_y</p:attrName>
                                        </p:attrNameLst>
                                      </p:cBhvr>
                                      <p:tavLst>
                                        <p:tav tm="0">
                                          <p:val>
                                            <p:strVal val="1+#ppt_h/2"/>
                                          </p:val>
                                        </p:tav>
                                        <p:tav tm="100000">
                                          <p:val>
                                            <p:strVal val="#ppt_y"/>
                                          </p:val>
                                        </p:tav>
                                      </p:tavLst>
                                    </p:anim>
                                  </p:childTnLst>
                                </p:cTn>
                              </p:par>
                              <p:par>
                                <p:cTn id="35" presetID="2" presetClass="entr" presetSubtype="1" fill="hold" nodeType="withEffect">
                                  <p:stCondLst>
                                    <p:cond delay="75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0-#ppt_h/2"/>
                                          </p:val>
                                        </p:tav>
                                        <p:tav tm="100000">
                                          <p:val>
                                            <p:strVal val="#ppt_y"/>
                                          </p:val>
                                        </p:tav>
                                      </p:tavLst>
                                    </p:anim>
                                  </p:childTnLst>
                                </p:cTn>
                              </p:par>
                              <p:par>
                                <p:cTn id="39" presetID="2" presetClass="entr" presetSubtype="4" fill="hold" grpId="0" nodeType="withEffect">
                                  <p:stCondLst>
                                    <p:cond delay="750"/>
                                  </p:stCondLst>
                                  <p:childTnLst>
                                    <p:set>
                                      <p:cBhvr>
                                        <p:cTn id="40" dur="1" fill="hold">
                                          <p:stCondLst>
                                            <p:cond delay="0"/>
                                          </p:stCondLst>
                                        </p:cTn>
                                        <p:tgtEl>
                                          <p:spTgt spid="39"/>
                                        </p:tgtEl>
                                        <p:attrNameLst>
                                          <p:attrName>style.visibility</p:attrName>
                                        </p:attrNameLst>
                                      </p:cBhvr>
                                      <p:to>
                                        <p:strVal val="visible"/>
                                      </p:to>
                                    </p:set>
                                    <p:anim calcmode="lin" valueType="num">
                                      <p:cBhvr additive="base">
                                        <p:cTn id="41" dur="500" fill="hold"/>
                                        <p:tgtEl>
                                          <p:spTgt spid="39"/>
                                        </p:tgtEl>
                                        <p:attrNameLst>
                                          <p:attrName>ppt_x</p:attrName>
                                        </p:attrNameLst>
                                      </p:cBhvr>
                                      <p:tavLst>
                                        <p:tav tm="0">
                                          <p:val>
                                            <p:strVal val="#ppt_x"/>
                                          </p:val>
                                        </p:tav>
                                        <p:tav tm="100000">
                                          <p:val>
                                            <p:strVal val="#ppt_x"/>
                                          </p:val>
                                        </p:tav>
                                      </p:tavLst>
                                    </p:anim>
                                    <p:anim calcmode="lin" valueType="num">
                                      <p:cBhvr additive="base">
                                        <p:cTn id="42" dur="500" fill="hold"/>
                                        <p:tgtEl>
                                          <p:spTgt spid="39"/>
                                        </p:tgtEl>
                                        <p:attrNameLst>
                                          <p:attrName>ppt_y</p:attrName>
                                        </p:attrNameLst>
                                      </p:cBhvr>
                                      <p:tavLst>
                                        <p:tav tm="0">
                                          <p:val>
                                            <p:strVal val="1+#ppt_h/2"/>
                                          </p:val>
                                        </p:tav>
                                        <p:tav tm="100000">
                                          <p:val>
                                            <p:strVal val="#ppt_y"/>
                                          </p:val>
                                        </p:tav>
                                      </p:tavLst>
                                    </p:anim>
                                  </p:childTnLst>
                                </p:cTn>
                              </p:par>
                              <p:par>
                                <p:cTn id="43" presetID="2" presetClass="entr" presetSubtype="1" fill="hold" nodeType="withEffect">
                                  <p:stCondLst>
                                    <p:cond delay="100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fill="hold"/>
                                        <p:tgtEl>
                                          <p:spTgt spid="30"/>
                                        </p:tgtEl>
                                        <p:attrNameLst>
                                          <p:attrName>ppt_x</p:attrName>
                                        </p:attrNameLst>
                                      </p:cBhvr>
                                      <p:tavLst>
                                        <p:tav tm="0">
                                          <p:val>
                                            <p:strVal val="#ppt_x"/>
                                          </p:val>
                                        </p:tav>
                                        <p:tav tm="100000">
                                          <p:val>
                                            <p:strVal val="#ppt_x"/>
                                          </p:val>
                                        </p:tav>
                                      </p:tavLst>
                                    </p:anim>
                                    <p:anim calcmode="lin" valueType="num">
                                      <p:cBhvr additive="base">
                                        <p:cTn id="46" dur="500" fill="hold"/>
                                        <p:tgtEl>
                                          <p:spTgt spid="30"/>
                                        </p:tgtEl>
                                        <p:attrNameLst>
                                          <p:attrName>ppt_y</p:attrName>
                                        </p:attrNameLst>
                                      </p:cBhvr>
                                      <p:tavLst>
                                        <p:tav tm="0">
                                          <p:val>
                                            <p:strVal val="0-#ppt_h/2"/>
                                          </p:val>
                                        </p:tav>
                                        <p:tav tm="100000">
                                          <p:val>
                                            <p:strVal val="#ppt_y"/>
                                          </p:val>
                                        </p:tav>
                                      </p:tavLst>
                                    </p:anim>
                                  </p:childTnLst>
                                </p:cTn>
                              </p:par>
                              <p:par>
                                <p:cTn id="47" presetID="2" presetClass="entr" presetSubtype="4" fill="hold" grpId="0" nodeType="withEffect">
                                  <p:stCondLst>
                                    <p:cond delay="1000"/>
                                  </p:stCondLst>
                                  <p:childTnLst>
                                    <p:set>
                                      <p:cBhvr>
                                        <p:cTn id="48" dur="1" fill="hold">
                                          <p:stCondLst>
                                            <p:cond delay="0"/>
                                          </p:stCondLst>
                                        </p:cTn>
                                        <p:tgtEl>
                                          <p:spTgt spid="40"/>
                                        </p:tgtEl>
                                        <p:attrNameLst>
                                          <p:attrName>style.visibility</p:attrName>
                                        </p:attrNameLst>
                                      </p:cBhvr>
                                      <p:to>
                                        <p:strVal val="visible"/>
                                      </p:to>
                                    </p:set>
                                    <p:anim calcmode="lin" valueType="num">
                                      <p:cBhvr additive="base">
                                        <p:cTn id="49" dur="500" fill="hold"/>
                                        <p:tgtEl>
                                          <p:spTgt spid="40"/>
                                        </p:tgtEl>
                                        <p:attrNameLst>
                                          <p:attrName>ppt_x</p:attrName>
                                        </p:attrNameLst>
                                      </p:cBhvr>
                                      <p:tavLst>
                                        <p:tav tm="0">
                                          <p:val>
                                            <p:strVal val="#ppt_x"/>
                                          </p:val>
                                        </p:tav>
                                        <p:tav tm="100000">
                                          <p:val>
                                            <p:strVal val="#ppt_x"/>
                                          </p:val>
                                        </p:tav>
                                      </p:tavLst>
                                    </p:anim>
                                    <p:anim calcmode="lin" valueType="num">
                                      <p:cBhvr additive="base">
                                        <p:cTn id="50" dur="500" fill="hold"/>
                                        <p:tgtEl>
                                          <p:spTgt spid="40"/>
                                        </p:tgtEl>
                                        <p:attrNameLst>
                                          <p:attrName>ppt_y</p:attrName>
                                        </p:attrNameLst>
                                      </p:cBhvr>
                                      <p:tavLst>
                                        <p:tav tm="0">
                                          <p:val>
                                            <p:strVal val="1+#ppt_h/2"/>
                                          </p:val>
                                        </p:tav>
                                        <p:tav tm="100000">
                                          <p:val>
                                            <p:strVal val="#ppt_y"/>
                                          </p:val>
                                        </p:tav>
                                      </p:tavLst>
                                    </p:anim>
                                  </p:childTnLst>
                                </p:cTn>
                              </p:par>
                            </p:childTnLst>
                          </p:cTn>
                        </p:par>
                        <p:par>
                          <p:cTn id="51" fill="hold">
                            <p:stCondLst>
                              <p:cond delay="2000"/>
                            </p:stCondLst>
                            <p:childTnLst>
                              <p:par>
                                <p:cTn id="52" presetID="23" presetClass="entr" presetSubtype="36" fill="hold" nodeType="afterEffect">
                                  <p:stCondLst>
                                    <p:cond delay="0"/>
                                  </p:stCondLst>
                                  <p:childTnLst>
                                    <p:set>
                                      <p:cBhvr>
                                        <p:cTn id="53" dur="1" fill="hold">
                                          <p:stCondLst>
                                            <p:cond delay="0"/>
                                          </p:stCondLst>
                                        </p:cTn>
                                        <p:tgtEl>
                                          <p:spTgt spid="50"/>
                                        </p:tgtEl>
                                        <p:attrNameLst>
                                          <p:attrName>style.visibility</p:attrName>
                                        </p:attrNameLst>
                                      </p:cBhvr>
                                      <p:to>
                                        <p:strVal val="visible"/>
                                      </p:to>
                                    </p:set>
                                    <p:anim calcmode="lin" valueType="num">
                                      <p:cBhvr>
                                        <p:cTn id="54" dur="500" fill="hold"/>
                                        <p:tgtEl>
                                          <p:spTgt spid="50"/>
                                        </p:tgtEl>
                                        <p:attrNameLst>
                                          <p:attrName>ppt_w</p:attrName>
                                        </p:attrNameLst>
                                      </p:cBhvr>
                                      <p:tavLst>
                                        <p:tav tm="0">
                                          <p:val>
                                            <p:strVal val="(6*min(max(#ppt_w*#ppt_h,.3),1)-7.4)/-.7*#ppt_w"/>
                                          </p:val>
                                        </p:tav>
                                        <p:tav tm="100000">
                                          <p:val>
                                            <p:strVal val="#ppt_w"/>
                                          </p:val>
                                        </p:tav>
                                      </p:tavLst>
                                    </p:anim>
                                    <p:anim calcmode="lin" valueType="num">
                                      <p:cBhvr>
                                        <p:cTn id="55" dur="500" fill="hold"/>
                                        <p:tgtEl>
                                          <p:spTgt spid="50"/>
                                        </p:tgtEl>
                                        <p:attrNameLst>
                                          <p:attrName>ppt_h</p:attrName>
                                        </p:attrNameLst>
                                      </p:cBhvr>
                                      <p:tavLst>
                                        <p:tav tm="0">
                                          <p:val>
                                            <p:strVal val="(6*min(max(#ppt_w*#ppt_h,.3),1)-7.4)/-.7*#ppt_h"/>
                                          </p:val>
                                        </p:tav>
                                        <p:tav tm="100000">
                                          <p:val>
                                            <p:strVal val="#ppt_h"/>
                                          </p:val>
                                        </p:tav>
                                      </p:tavLst>
                                    </p:anim>
                                    <p:anim calcmode="lin" valueType="num">
                                      <p:cBhvr>
                                        <p:cTn id="56" dur="500" fill="hold"/>
                                        <p:tgtEl>
                                          <p:spTgt spid="50"/>
                                        </p:tgtEl>
                                        <p:attrNameLst>
                                          <p:attrName>ppt_x</p:attrName>
                                        </p:attrNameLst>
                                      </p:cBhvr>
                                      <p:tavLst>
                                        <p:tav tm="0">
                                          <p:val>
                                            <p:fltVal val="0.5"/>
                                          </p:val>
                                        </p:tav>
                                        <p:tav tm="100000">
                                          <p:val>
                                            <p:strVal val="#ppt_x"/>
                                          </p:val>
                                        </p:tav>
                                      </p:tavLst>
                                    </p:anim>
                                    <p:anim calcmode="lin" valueType="num">
                                      <p:cBhvr>
                                        <p:cTn id="57" dur="500" fill="hold"/>
                                        <p:tgtEl>
                                          <p:spTgt spid="50"/>
                                        </p:tgtEl>
                                        <p:attrNameLst>
                                          <p:attrName>ppt_y</p:attrName>
                                        </p:attrNameLst>
                                      </p:cBhvr>
                                      <p:tavLst>
                                        <p:tav tm="0">
                                          <p:val>
                                            <p:strVal val="1+(6*min(max(#ppt_w*#ppt_h,.3),1)-7.4)/-.7*#ppt_h/2"/>
                                          </p:val>
                                        </p:tav>
                                        <p:tav tm="100000">
                                          <p:val>
                                            <p:strVal val="#ppt_y"/>
                                          </p:val>
                                        </p:tav>
                                      </p:tavLst>
                                    </p:anim>
                                  </p:childTnLst>
                                </p:cTn>
                              </p:par>
                              <p:par>
                                <p:cTn id="58" presetID="23" presetClass="entr" presetSubtype="36" fill="hold" nodeType="withEffect">
                                  <p:stCondLst>
                                    <p:cond delay="250"/>
                                  </p:stCondLst>
                                  <p:childTnLst>
                                    <p:set>
                                      <p:cBhvr>
                                        <p:cTn id="59" dur="1" fill="hold">
                                          <p:stCondLst>
                                            <p:cond delay="0"/>
                                          </p:stCondLst>
                                        </p:cTn>
                                        <p:tgtEl>
                                          <p:spTgt spid="55"/>
                                        </p:tgtEl>
                                        <p:attrNameLst>
                                          <p:attrName>style.visibility</p:attrName>
                                        </p:attrNameLst>
                                      </p:cBhvr>
                                      <p:to>
                                        <p:strVal val="visible"/>
                                      </p:to>
                                    </p:set>
                                    <p:anim calcmode="lin" valueType="num">
                                      <p:cBhvr>
                                        <p:cTn id="60" dur="500" fill="hold"/>
                                        <p:tgtEl>
                                          <p:spTgt spid="55"/>
                                        </p:tgtEl>
                                        <p:attrNameLst>
                                          <p:attrName>ppt_w</p:attrName>
                                        </p:attrNameLst>
                                      </p:cBhvr>
                                      <p:tavLst>
                                        <p:tav tm="0">
                                          <p:val>
                                            <p:strVal val="(6*min(max(#ppt_w*#ppt_h,.3),1)-7.4)/-.7*#ppt_w"/>
                                          </p:val>
                                        </p:tav>
                                        <p:tav tm="100000">
                                          <p:val>
                                            <p:strVal val="#ppt_w"/>
                                          </p:val>
                                        </p:tav>
                                      </p:tavLst>
                                    </p:anim>
                                    <p:anim calcmode="lin" valueType="num">
                                      <p:cBhvr>
                                        <p:cTn id="61" dur="500" fill="hold"/>
                                        <p:tgtEl>
                                          <p:spTgt spid="55"/>
                                        </p:tgtEl>
                                        <p:attrNameLst>
                                          <p:attrName>ppt_h</p:attrName>
                                        </p:attrNameLst>
                                      </p:cBhvr>
                                      <p:tavLst>
                                        <p:tav tm="0">
                                          <p:val>
                                            <p:strVal val="(6*min(max(#ppt_w*#ppt_h,.3),1)-7.4)/-.7*#ppt_h"/>
                                          </p:val>
                                        </p:tav>
                                        <p:tav tm="100000">
                                          <p:val>
                                            <p:strVal val="#ppt_h"/>
                                          </p:val>
                                        </p:tav>
                                      </p:tavLst>
                                    </p:anim>
                                    <p:anim calcmode="lin" valueType="num">
                                      <p:cBhvr>
                                        <p:cTn id="62" dur="500" fill="hold"/>
                                        <p:tgtEl>
                                          <p:spTgt spid="55"/>
                                        </p:tgtEl>
                                        <p:attrNameLst>
                                          <p:attrName>ppt_x</p:attrName>
                                        </p:attrNameLst>
                                      </p:cBhvr>
                                      <p:tavLst>
                                        <p:tav tm="0">
                                          <p:val>
                                            <p:fltVal val="0.5"/>
                                          </p:val>
                                        </p:tav>
                                        <p:tav tm="100000">
                                          <p:val>
                                            <p:strVal val="#ppt_x"/>
                                          </p:val>
                                        </p:tav>
                                      </p:tavLst>
                                    </p:anim>
                                    <p:anim calcmode="lin" valueType="num">
                                      <p:cBhvr>
                                        <p:cTn id="63" dur="500" fill="hold"/>
                                        <p:tgtEl>
                                          <p:spTgt spid="55"/>
                                        </p:tgtEl>
                                        <p:attrNameLst>
                                          <p:attrName>ppt_y</p:attrName>
                                        </p:attrNameLst>
                                      </p:cBhvr>
                                      <p:tavLst>
                                        <p:tav tm="0">
                                          <p:val>
                                            <p:strVal val="1+(6*min(max(#ppt_w*#ppt_h,.3),1)-7.4)/-.7*#ppt_h/2"/>
                                          </p:val>
                                        </p:tav>
                                        <p:tav tm="100000">
                                          <p:val>
                                            <p:strVal val="#ppt_y"/>
                                          </p:val>
                                        </p:tav>
                                      </p:tavLst>
                                    </p:anim>
                                  </p:childTnLst>
                                </p:cTn>
                              </p:par>
                              <p:par>
                                <p:cTn id="64" presetID="23" presetClass="entr" presetSubtype="36" fill="hold" nodeType="withEffect">
                                  <p:stCondLst>
                                    <p:cond delay="500"/>
                                  </p:stCondLst>
                                  <p:childTnLst>
                                    <p:set>
                                      <p:cBhvr>
                                        <p:cTn id="65" dur="1" fill="hold">
                                          <p:stCondLst>
                                            <p:cond delay="0"/>
                                          </p:stCondLst>
                                        </p:cTn>
                                        <p:tgtEl>
                                          <p:spTgt spid="60"/>
                                        </p:tgtEl>
                                        <p:attrNameLst>
                                          <p:attrName>style.visibility</p:attrName>
                                        </p:attrNameLst>
                                      </p:cBhvr>
                                      <p:to>
                                        <p:strVal val="visible"/>
                                      </p:to>
                                    </p:set>
                                    <p:anim calcmode="lin" valueType="num">
                                      <p:cBhvr>
                                        <p:cTn id="66" dur="500" fill="hold"/>
                                        <p:tgtEl>
                                          <p:spTgt spid="60"/>
                                        </p:tgtEl>
                                        <p:attrNameLst>
                                          <p:attrName>ppt_w</p:attrName>
                                        </p:attrNameLst>
                                      </p:cBhvr>
                                      <p:tavLst>
                                        <p:tav tm="0">
                                          <p:val>
                                            <p:strVal val="(6*min(max(#ppt_w*#ppt_h,.3),1)-7.4)/-.7*#ppt_w"/>
                                          </p:val>
                                        </p:tav>
                                        <p:tav tm="100000">
                                          <p:val>
                                            <p:strVal val="#ppt_w"/>
                                          </p:val>
                                        </p:tav>
                                      </p:tavLst>
                                    </p:anim>
                                    <p:anim calcmode="lin" valueType="num">
                                      <p:cBhvr>
                                        <p:cTn id="67" dur="500" fill="hold"/>
                                        <p:tgtEl>
                                          <p:spTgt spid="60"/>
                                        </p:tgtEl>
                                        <p:attrNameLst>
                                          <p:attrName>ppt_h</p:attrName>
                                        </p:attrNameLst>
                                      </p:cBhvr>
                                      <p:tavLst>
                                        <p:tav tm="0">
                                          <p:val>
                                            <p:strVal val="(6*min(max(#ppt_w*#ppt_h,.3),1)-7.4)/-.7*#ppt_h"/>
                                          </p:val>
                                        </p:tav>
                                        <p:tav tm="100000">
                                          <p:val>
                                            <p:strVal val="#ppt_h"/>
                                          </p:val>
                                        </p:tav>
                                      </p:tavLst>
                                    </p:anim>
                                    <p:anim calcmode="lin" valueType="num">
                                      <p:cBhvr>
                                        <p:cTn id="68" dur="500" fill="hold"/>
                                        <p:tgtEl>
                                          <p:spTgt spid="60"/>
                                        </p:tgtEl>
                                        <p:attrNameLst>
                                          <p:attrName>ppt_x</p:attrName>
                                        </p:attrNameLst>
                                      </p:cBhvr>
                                      <p:tavLst>
                                        <p:tav tm="0">
                                          <p:val>
                                            <p:fltVal val="0.5"/>
                                          </p:val>
                                        </p:tav>
                                        <p:tav tm="100000">
                                          <p:val>
                                            <p:strVal val="#ppt_x"/>
                                          </p:val>
                                        </p:tav>
                                      </p:tavLst>
                                    </p:anim>
                                    <p:anim calcmode="lin" valueType="num">
                                      <p:cBhvr>
                                        <p:cTn id="69" dur="500" fill="hold"/>
                                        <p:tgtEl>
                                          <p:spTgt spid="60"/>
                                        </p:tgtEl>
                                        <p:attrNameLst>
                                          <p:attrName>ppt_y</p:attrName>
                                        </p:attrNameLst>
                                      </p:cBhvr>
                                      <p:tavLst>
                                        <p:tav tm="0">
                                          <p:val>
                                            <p:strVal val="1+(6*min(max(#ppt_w*#ppt_h,.3),1)-7.4)/-.7*#ppt_h/2"/>
                                          </p:val>
                                        </p:tav>
                                        <p:tav tm="100000">
                                          <p:val>
                                            <p:strVal val="#ppt_y"/>
                                          </p:val>
                                        </p:tav>
                                      </p:tavLst>
                                    </p:anim>
                                  </p:childTnLst>
                                </p:cTn>
                              </p:par>
                              <p:par>
                                <p:cTn id="70" presetID="23" presetClass="entr" presetSubtype="36" fill="hold" nodeType="withEffect">
                                  <p:stCondLst>
                                    <p:cond delay="750"/>
                                  </p:stCondLst>
                                  <p:childTnLst>
                                    <p:set>
                                      <p:cBhvr>
                                        <p:cTn id="71" dur="1" fill="hold">
                                          <p:stCondLst>
                                            <p:cond delay="0"/>
                                          </p:stCondLst>
                                        </p:cTn>
                                        <p:tgtEl>
                                          <p:spTgt spid="66"/>
                                        </p:tgtEl>
                                        <p:attrNameLst>
                                          <p:attrName>style.visibility</p:attrName>
                                        </p:attrNameLst>
                                      </p:cBhvr>
                                      <p:to>
                                        <p:strVal val="visible"/>
                                      </p:to>
                                    </p:set>
                                    <p:anim calcmode="lin" valueType="num">
                                      <p:cBhvr>
                                        <p:cTn id="72" dur="500" fill="hold"/>
                                        <p:tgtEl>
                                          <p:spTgt spid="66"/>
                                        </p:tgtEl>
                                        <p:attrNameLst>
                                          <p:attrName>ppt_w</p:attrName>
                                        </p:attrNameLst>
                                      </p:cBhvr>
                                      <p:tavLst>
                                        <p:tav tm="0">
                                          <p:val>
                                            <p:strVal val="(6*min(max(#ppt_w*#ppt_h,.3),1)-7.4)/-.7*#ppt_w"/>
                                          </p:val>
                                        </p:tav>
                                        <p:tav tm="100000">
                                          <p:val>
                                            <p:strVal val="#ppt_w"/>
                                          </p:val>
                                        </p:tav>
                                      </p:tavLst>
                                    </p:anim>
                                    <p:anim calcmode="lin" valueType="num">
                                      <p:cBhvr>
                                        <p:cTn id="73" dur="500" fill="hold"/>
                                        <p:tgtEl>
                                          <p:spTgt spid="66"/>
                                        </p:tgtEl>
                                        <p:attrNameLst>
                                          <p:attrName>ppt_h</p:attrName>
                                        </p:attrNameLst>
                                      </p:cBhvr>
                                      <p:tavLst>
                                        <p:tav tm="0">
                                          <p:val>
                                            <p:strVal val="(6*min(max(#ppt_w*#ppt_h,.3),1)-7.4)/-.7*#ppt_h"/>
                                          </p:val>
                                        </p:tav>
                                        <p:tav tm="100000">
                                          <p:val>
                                            <p:strVal val="#ppt_h"/>
                                          </p:val>
                                        </p:tav>
                                      </p:tavLst>
                                    </p:anim>
                                    <p:anim calcmode="lin" valueType="num">
                                      <p:cBhvr>
                                        <p:cTn id="74" dur="500" fill="hold"/>
                                        <p:tgtEl>
                                          <p:spTgt spid="66"/>
                                        </p:tgtEl>
                                        <p:attrNameLst>
                                          <p:attrName>ppt_x</p:attrName>
                                        </p:attrNameLst>
                                      </p:cBhvr>
                                      <p:tavLst>
                                        <p:tav tm="0">
                                          <p:val>
                                            <p:fltVal val="0.5"/>
                                          </p:val>
                                        </p:tav>
                                        <p:tav tm="100000">
                                          <p:val>
                                            <p:strVal val="#ppt_x"/>
                                          </p:val>
                                        </p:tav>
                                      </p:tavLst>
                                    </p:anim>
                                    <p:anim calcmode="lin" valueType="num">
                                      <p:cBhvr>
                                        <p:cTn id="75" dur="500" fill="hold"/>
                                        <p:tgtEl>
                                          <p:spTgt spid="66"/>
                                        </p:tgtEl>
                                        <p:attrNameLst>
                                          <p:attrName>ppt_y</p:attrName>
                                        </p:attrNameLst>
                                      </p:cBhvr>
                                      <p:tavLst>
                                        <p:tav tm="0">
                                          <p:val>
                                            <p:strVal val="1+(6*min(max(#ppt_w*#ppt_h,.3),1)-7.4)/-.7*#ppt_h/2"/>
                                          </p:val>
                                        </p:tav>
                                        <p:tav tm="100000">
                                          <p:val>
                                            <p:strVal val="#ppt_y"/>
                                          </p:val>
                                        </p:tav>
                                      </p:tavLst>
                                    </p:anim>
                                  </p:childTnLst>
                                </p:cTn>
                              </p:par>
                              <p:par>
                                <p:cTn id="76" presetID="23" presetClass="entr" presetSubtype="36" fill="hold" nodeType="withEffect">
                                  <p:stCondLst>
                                    <p:cond delay="1000"/>
                                  </p:stCondLst>
                                  <p:childTnLst>
                                    <p:set>
                                      <p:cBhvr>
                                        <p:cTn id="77" dur="1" fill="hold">
                                          <p:stCondLst>
                                            <p:cond delay="0"/>
                                          </p:stCondLst>
                                        </p:cTn>
                                        <p:tgtEl>
                                          <p:spTgt spid="72"/>
                                        </p:tgtEl>
                                        <p:attrNameLst>
                                          <p:attrName>style.visibility</p:attrName>
                                        </p:attrNameLst>
                                      </p:cBhvr>
                                      <p:to>
                                        <p:strVal val="visible"/>
                                      </p:to>
                                    </p:set>
                                    <p:anim calcmode="lin" valueType="num">
                                      <p:cBhvr>
                                        <p:cTn id="78" dur="500" fill="hold"/>
                                        <p:tgtEl>
                                          <p:spTgt spid="72"/>
                                        </p:tgtEl>
                                        <p:attrNameLst>
                                          <p:attrName>ppt_w</p:attrName>
                                        </p:attrNameLst>
                                      </p:cBhvr>
                                      <p:tavLst>
                                        <p:tav tm="0">
                                          <p:val>
                                            <p:strVal val="(6*min(max(#ppt_w*#ppt_h,.3),1)-7.4)/-.7*#ppt_w"/>
                                          </p:val>
                                        </p:tav>
                                        <p:tav tm="100000">
                                          <p:val>
                                            <p:strVal val="#ppt_w"/>
                                          </p:val>
                                        </p:tav>
                                      </p:tavLst>
                                    </p:anim>
                                    <p:anim calcmode="lin" valueType="num">
                                      <p:cBhvr>
                                        <p:cTn id="79" dur="500" fill="hold"/>
                                        <p:tgtEl>
                                          <p:spTgt spid="72"/>
                                        </p:tgtEl>
                                        <p:attrNameLst>
                                          <p:attrName>ppt_h</p:attrName>
                                        </p:attrNameLst>
                                      </p:cBhvr>
                                      <p:tavLst>
                                        <p:tav tm="0">
                                          <p:val>
                                            <p:strVal val="(6*min(max(#ppt_w*#ppt_h,.3),1)-7.4)/-.7*#ppt_h"/>
                                          </p:val>
                                        </p:tav>
                                        <p:tav tm="100000">
                                          <p:val>
                                            <p:strVal val="#ppt_h"/>
                                          </p:val>
                                        </p:tav>
                                      </p:tavLst>
                                    </p:anim>
                                    <p:anim calcmode="lin" valueType="num">
                                      <p:cBhvr>
                                        <p:cTn id="80" dur="500" fill="hold"/>
                                        <p:tgtEl>
                                          <p:spTgt spid="72"/>
                                        </p:tgtEl>
                                        <p:attrNameLst>
                                          <p:attrName>ppt_x</p:attrName>
                                        </p:attrNameLst>
                                      </p:cBhvr>
                                      <p:tavLst>
                                        <p:tav tm="0">
                                          <p:val>
                                            <p:fltVal val="0.5"/>
                                          </p:val>
                                        </p:tav>
                                        <p:tav tm="100000">
                                          <p:val>
                                            <p:strVal val="#ppt_x"/>
                                          </p:val>
                                        </p:tav>
                                      </p:tavLst>
                                    </p:anim>
                                    <p:anim calcmode="lin" valueType="num">
                                      <p:cBhvr>
                                        <p:cTn id="81" dur="500" fill="hold"/>
                                        <p:tgtEl>
                                          <p:spTgt spid="72"/>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8" grpId="0"/>
      <p:bldP spid="39"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79512" y="1273101"/>
            <a:ext cx="5107260" cy="3458890"/>
            <a:chOff x="179512" y="1273101"/>
            <a:chExt cx="5107260" cy="3458890"/>
          </a:xfrm>
        </p:grpSpPr>
        <p:sp>
          <p:nvSpPr>
            <p:cNvPr id="32" name="Freeform 5"/>
            <p:cNvSpPr>
              <a:spLocks/>
            </p:cNvSpPr>
            <p:nvPr/>
          </p:nvSpPr>
          <p:spPr bwMode="invGray">
            <a:xfrm>
              <a:off x="3156428" y="4532354"/>
              <a:ext cx="280866" cy="199637"/>
            </a:xfrm>
            <a:custGeom>
              <a:avLst/>
              <a:gdLst>
                <a:gd name="T0" fmla="*/ 48 w 177"/>
                <a:gd name="T1" fmla="*/ 16 h 161"/>
                <a:gd name="T2" fmla="*/ 64 w 177"/>
                <a:gd name="T3" fmla="*/ 16 h 161"/>
                <a:gd name="T4" fmla="*/ 80 w 177"/>
                <a:gd name="T5" fmla="*/ 8 h 161"/>
                <a:gd name="T6" fmla="*/ 96 w 177"/>
                <a:gd name="T7" fmla="*/ 16 h 161"/>
                <a:gd name="T8" fmla="*/ 120 w 177"/>
                <a:gd name="T9" fmla="*/ 0 h 161"/>
                <a:gd name="T10" fmla="*/ 152 w 177"/>
                <a:gd name="T11" fmla="*/ 8 h 161"/>
                <a:gd name="T12" fmla="*/ 168 w 177"/>
                <a:gd name="T13" fmla="*/ 0 h 161"/>
                <a:gd name="T14" fmla="*/ 176 w 177"/>
                <a:gd name="T15" fmla="*/ 32 h 161"/>
                <a:gd name="T16" fmla="*/ 152 w 177"/>
                <a:gd name="T17" fmla="*/ 48 h 161"/>
                <a:gd name="T18" fmla="*/ 144 w 177"/>
                <a:gd name="T19" fmla="*/ 104 h 161"/>
                <a:gd name="T20" fmla="*/ 128 w 177"/>
                <a:gd name="T21" fmla="*/ 120 h 161"/>
                <a:gd name="T22" fmla="*/ 128 w 177"/>
                <a:gd name="T23" fmla="*/ 144 h 161"/>
                <a:gd name="T24" fmla="*/ 104 w 177"/>
                <a:gd name="T25" fmla="*/ 136 h 161"/>
                <a:gd name="T26" fmla="*/ 96 w 177"/>
                <a:gd name="T27" fmla="*/ 144 h 161"/>
                <a:gd name="T28" fmla="*/ 96 w 177"/>
                <a:gd name="T29" fmla="*/ 160 h 161"/>
                <a:gd name="T30" fmla="*/ 80 w 177"/>
                <a:gd name="T31" fmla="*/ 160 h 161"/>
                <a:gd name="T32" fmla="*/ 48 w 177"/>
                <a:gd name="T33" fmla="*/ 144 h 161"/>
                <a:gd name="T34" fmla="*/ 8 w 177"/>
                <a:gd name="T35" fmla="*/ 136 h 161"/>
                <a:gd name="T36" fmla="*/ 0 w 177"/>
                <a:gd name="T37" fmla="*/ 88 h 161"/>
                <a:gd name="T38" fmla="*/ 0 w 177"/>
                <a:gd name="T39" fmla="*/ 64 h 161"/>
                <a:gd name="T40" fmla="*/ 40 w 177"/>
                <a:gd name="T41" fmla="*/ 32 h 161"/>
                <a:gd name="T42" fmla="*/ 48 w 177"/>
                <a:gd name="T43" fmla="*/ 16 h 1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7"/>
                <a:gd name="T67" fmla="*/ 0 h 161"/>
                <a:gd name="T68" fmla="*/ 177 w 177"/>
                <a:gd name="T69" fmla="*/ 161 h 16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33" name="Rectangle 6"/>
            <p:cNvSpPr>
              <a:spLocks noChangeArrowheads="1"/>
            </p:cNvSpPr>
            <p:nvPr/>
          </p:nvSpPr>
          <p:spPr bwMode="invGray">
            <a:xfrm>
              <a:off x="3184251" y="4594040"/>
              <a:ext cx="601478" cy="117764"/>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latin typeface="+mn-lt"/>
                  <a:ea typeface="+mn-ea"/>
                  <a:cs typeface="+mn-ea"/>
                  <a:sym typeface="+mn-lt"/>
                </a:rPr>
                <a:t>海南</a:t>
              </a:r>
            </a:p>
          </p:txBody>
        </p:sp>
        <p:sp>
          <p:nvSpPr>
            <p:cNvPr id="34" name="Freeform 7"/>
            <p:cNvSpPr>
              <a:spLocks/>
            </p:cNvSpPr>
            <p:nvPr/>
          </p:nvSpPr>
          <p:spPr bwMode="invGray">
            <a:xfrm>
              <a:off x="4165957" y="1273101"/>
              <a:ext cx="1120815" cy="865845"/>
            </a:xfrm>
            <a:custGeom>
              <a:avLst/>
              <a:gdLst>
                <a:gd name="T0" fmla="*/ 16 w 705"/>
                <a:gd name="T1" fmla="*/ 64 h 697"/>
                <a:gd name="T2" fmla="*/ 32 w 705"/>
                <a:gd name="T3" fmla="*/ 104 h 697"/>
                <a:gd name="T4" fmla="*/ 72 w 705"/>
                <a:gd name="T5" fmla="*/ 104 h 697"/>
                <a:gd name="T6" fmla="*/ 104 w 705"/>
                <a:gd name="T7" fmla="*/ 176 h 697"/>
                <a:gd name="T8" fmla="*/ 160 w 705"/>
                <a:gd name="T9" fmla="*/ 160 h 697"/>
                <a:gd name="T10" fmla="*/ 232 w 705"/>
                <a:gd name="T11" fmla="*/ 168 h 697"/>
                <a:gd name="T12" fmla="*/ 216 w 705"/>
                <a:gd name="T13" fmla="*/ 312 h 697"/>
                <a:gd name="T14" fmla="*/ 192 w 705"/>
                <a:gd name="T15" fmla="*/ 392 h 697"/>
                <a:gd name="T16" fmla="*/ 104 w 705"/>
                <a:gd name="T17" fmla="*/ 464 h 697"/>
                <a:gd name="T18" fmla="*/ 152 w 705"/>
                <a:gd name="T19" fmla="*/ 488 h 697"/>
                <a:gd name="T20" fmla="*/ 136 w 705"/>
                <a:gd name="T21" fmla="*/ 520 h 697"/>
                <a:gd name="T22" fmla="*/ 176 w 705"/>
                <a:gd name="T23" fmla="*/ 544 h 697"/>
                <a:gd name="T24" fmla="*/ 192 w 705"/>
                <a:gd name="T25" fmla="*/ 576 h 697"/>
                <a:gd name="T26" fmla="*/ 288 w 705"/>
                <a:gd name="T27" fmla="*/ 584 h 697"/>
                <a:gd name="T28" fmla="*/ 320 w 705"/>
                <a:gd name="T29" fmla="*/ 592 h 697"/>
                <a:gd name="T30" fmla="*/ 384 w 705"/>
                <a:gd name="T31" fmla="*/ 640 h 697"/>
                <a:gd name="T32" fmla="*/ 424 w 705"/>
                <a:gd name="T33" fmla="*/ 664 h 697"/>
                <a:gd name="T34" fmla="*/ 432 w 705"/>
                <a:gd name="T35" fmla="*/ 624 h 697"/>
                <a:gd name="T36" fmla="*/ 480 w 705"/>
                <a:gd name="T37" fmla="*/ 696 h 697"/>
                <a:gd name="T38" fmla="*/ 496 w 705"/>
                <a:gd name="T39" fmla="*/ 680 h 697"/>
                <a:gd name="T40" fmla="*/ 552 w 705"/>
                <a:gd name="T41" fmla="*/ 680 h 697"/>
                <a:gd name="T42" fmla="*/ 592 w 705"/>
                <a:gd name="T43" fmla="*/ 632 h 697"/>
                <a:gd name="T44" fmla="*/ 600 w 705"/>
                <a:gd name="T45" fmla="*/ 528 h 697"/>
                <a:gd name="T46" fmla="*/ 664 w 705"/>
                <a:gd name="T47" fmla="*/ 536 h 697"/>
                <a:gd name="T48" fmla="*/ 680 w 705"/>
                <a:gd name="T49" fmla="*/ 344 h 697"/>
                <a:gd name="T50" fmla="*/ 696 w 705"/>
                <a:gd name="T51" fmla="*/ 296 h 697"/>
                <a:gd name="T52" fmla="*/ 704 w 705"/>
                <a:gd name="T53" fmla="*/ 256 h 697"/>
                <a:gd name="T54" fmla="*/ 608 w 705"/>
                <a:gd name="T55" fmla="*/ 320 h 697"/>
                <a:gd name="T56" fmla="*/ 560 w 705"/>
                <a:gd name="T57" fmla="*/ 360 h 697"/>
                <a:gd name="T58" fmla="*/ 488 w 705"/>
                <a:gd name="T59" fmla="*/ 304 h 697"/>
                <a:gd name="T60" fmla="*/ 440 w 705"/>
                <a:gd name="T61" fmla="*/ 280 h 697"/>
                <a:gd name="T62" fmla="*/ 376 w 705"/>
                <a:gd name="T63" fmla="*/ 256 h 697"/>
                <a:gd name="T64" fmla="*/ 360 w 705"/>
                <a:gd name="T65" fmla="*/ 240 h 697"/>
                <a:gd name="T66" fmla="*/ 336 w 705"/>
                <a:gd name="T67" fmla="*/ 248 h 697"/>
                <a:gd name="T68" fmla="*/ 264 w 705"/>
                <a:gd name="T69" fmla="*/ 128 h 697"/>
                <a:gd name="T70" fmla="*/ 248 w 705"/>
                <a:gd name="T71" fmla="*/ 88 h 697"/>
                <a:gd name="T72" fmla="*/ 144 w 705"/>
                <a:gd name="T73" fmla="*/ 24 h 697"/>
                <a:gd name="T74" fmla="*/ 16 w 705"/>
                <a:gd name="T75" fmla="*/ 16 h 6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5"/>
                <a:gd name="T115" fmla="*/ 0 h 697"/>
                <a:gd name="T116" fmla="*/ 705 w 705"/>
                <a:gd name="T117" fmla="*/ 697 h 69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35" name="Freeform 8"/>
            <p:cNvSpPr>
              <a:spLocks/>
            </p:cNvSpPr>
            <p:nvPr/>
          </p:nvSpPr>
          <p:spPr bwMode="invGray">
            <a:xfrm>
              <a:off x="4278569" y="1939308"/>
              <a:ext cx="841273" cy="499094"/>
            </a:xfrm>
            <a:custGeom>
              <a:avLst/>
              <a:gdLst>
                <a:gd name="T0" fmla="*/ 528 w 529"/>
                <a:gd name="T1" fmla="*/ 144 h 401"/>
                <a:gd name="T2" fmla="*/ 480 w 529"/>
                <a:gd name="T3" fmla="*/ 144 h 401"/>
                <a:gd name="T4" fmla="*/ 456 w 529"/>
                <a:gd name="T5" fmla="*/ 120 h 401"/>
                <a:gd name="T6" fmla="*/ 424 w 529"/>
                <a:gd name="T7" fmla="*/ 152 h 401"/>
                <a:gd name="T8" fmla="*/ 416 w 529"/>
                <a:gd name="T9" fmla="*/ 136 h 401"/>
                <a:gd name="T10" fmla="*/ 408 w 529"/>
                <a:gd name="T11" fmla="*/ 160 h 401"/>
                <a:gd name="T12" fmla="*/ 360 w 529"/>
                <a:gd name="T13" fmla="*/ 128 h 401"/>
                <a:gd name="T14" fmla="*/ 360 w 529"/>
                <a:gd name="T15" fmla="*/ 88 h 401"/>
                <a:gd name="T16" fmla="*/ 344 w 529"/>
                <a:gd name="T17" fmla="*/ 96 h 401"/>
                <a:gd name="T18" fmla="*/ 352 w 529"/>
                <a:gd name="T19" fmla="*/ 128 h 401"/>
                <a:gd name="T20" fmla="*/ 328 w 529"/>
                <a:gd name="T21" fmla="*/ 128 h 401"/>
                <a:gd name="T22" fmla="*/ 312 w 529"/>
                <a:gd name="T23" fmla="*/ 104 h 401"/>
                <a:gd name="T24" fmla="*/ 296 w 529"/>
                <a:gd name="T25" fmla="*/ 104 h 401"/>
                <a:gd name="T26" fmla="*/ 248 w 529"/>
                <a:gd name="T27" fmla="*/ 56 h 401"/>
                <a:gd name="T28" fmla="*/ 216 w 529"/>
                <a:gd name="T29" fmla="*/ 72 h 401"/>
                <a:gd name="T30" fmla="*/ 216 w 529"/>
                <a:gd name="T31" fmla="*/ 56 h 401"/>
                <a:gd name="T32" fmla="*/ 160 w 529"/>
                <a:gd name="T33" fmla="*/ 64 h 401"/>
                <a:gd name="T34" fmla="*/ 120 w 529"/>
                <a:gd name="T35" fmla="*/ 40 h 401"/>
                <a:gd name="T36" fmla="*/ 120 w 529"/>
                <a:gd name="T37" fmla="*/ 0 h 401"/>
                <a:gd name="T38" fmla="*/ 104 w 529"/>
                <a:gd name="T39" fmla="*/ 8 h 401"/>
                <a:gd name="T40" fmla="*/ 64 w 529"/>
                <a:gd name="T41" fmla="*/ 8 h 401"/>
                <a:gd name="T42" fmla="*/ 72 w 529"/>
                <a:gd name="T43" fmla="*/ 56 h 401"/>
                <a:gd name="T44" fmla="*/ 48 w 529"/>
                <a:gd name="T45" fmla="*/ 56 h 401"/>
                <a:gd name="T46" fmla="*/ 8 w 529"/>
                <a:gd name="T47" fmla="*/ 32 h 401"/>
                <a:gd name="T48" fmla="*/ 0 w 529"/>
                <a:gd name="T49" fmla="*/ 56 h 401"/>
                <a:gd name="T50" fmla="*/ 32 w 529"/>
                <a:gd name="T51" fmla="*/ 88 h 401"/>
                <a:gd name="T52" fmla="*/ 24 w 529"/>
                <a:gd name="T53" fmla="*/ 120 h 401"/>
                <a:gd name="T54" fmla="*/ 48 w 529"/>
                <a:gd name="T55" fmla="*/ 160 h 401"/>
                <a:gd name="T56" fmla="*/ 88 w 529"/>
                <a:gd name="T57" fmla="*/ 136 h 401"/>
                <a:gd name="T58" fmla="*/ 112 w 529"/>
                <a:gd name="T59" fmla="*/ 184 h 401"/>
                <a:gd name="T60" fmla="*/ 112 w 529"/>
                <a:gd name="T61" fmla="*/ 224 h 401"/>
                <a:gd name="T62" fmla="*/ 152 w 529"/>
                <a:gd name="T63" fmla="*/ 224 h 401"/>
                <a:gd name="T64" fmla="*/ 168 w 529"/>
                <a:gd name="T65" fmla="*/ 264 h 401"/>
                <a:gd name="T66" fmla="*/ 176 w 529"/>
                <a:gd name="T67" fmla="*/ 232 h 401"/>
                <a:gd name="T68" fmla="*/ 208 w 529"/>
                <a:gd name="T69" fmla="*/ 280 h 401"/>
                <a:gd name="T70" fmla="*/ 232 w 529"/>
                <a:gd name="T71" fmla="*/ 320 h 401"/>
                <a:gd name="T72" fmla="*/ 232 w 529"/>
                <a:gd name="T73" fmla="*/ 344 h 401"/>
                <a:gd name="T74" fmla="*/ 264 w 529"/>
                <a:gd name="T75" fmla="*/ 400 h 401"/>
                <a:gd name="T76" fmla="*/ 288 w 529"/>
                <a:gd name="T77" fmla="*/ 376 h 401"/>
                <a:gd name="T78" fmla="*/ 304 w 529"/>
                <a:gd name="T79" fmla="*/ 328 h 401"/>
                <a:gd name="T80" fmla="*/ 320 w 529"/>
                <a:gd name="T81" fmla="*/ 320 h 401"/>
                <a:gd name="T82" fmla="*/ 336 w 529"/>
                <a:gd name="T83" fmla="*/ 328 h 401"/>
                <a:gd name="T84" fmla="*/ 328 w 529"/>
                <a:gd name="T85" fmla="*/ 344 h 401"/>
                <a:gd name="T86" fmla="*/ 376 w 529"/>
                <a:gd name="T87" fmla="*/ 344 h 401"/>
                <a:gd name="T88" fmla="*/ 392 w 529"/>
                <a:gd name="T89" fmla="*/ 328 h 401"/>
                <a:gd name="T90" fmla="*/ 392 w 529"/>
                <a:gd name="T91" fmla="*/ 312 h 401"/>
                <a:gd name="T92" fmla="*/ 384 w 529"/>
                <a:gd name="T93" fmla="*/ 296 h 401"/>
                <a:gd name="T94" fmla="*/ 432 w 529"/>
                <a:gd name="T95" fmla="*/ 272 h 401"/>
                <a:gd name="T96" fmla="*/ 440 w 529"/>
                <a:gd name="T97" fmla="*/ 264 h 401"/>
                <a:gd name="T98" fmla="*/ 440 w 529"/>
                <a:gd name="T99" fmla="*/ 248 h 401"/>
                <a:gd name="T100" fmla="*/ 456 w 529"/>
                <a:gd name="T101" fmla="*/ 240 h 401"/>
                <a:gd name="T102" fmla="*/ 456 w 529"/>
                <a:gd name="T103" fmla="*/ 192 h 401"/>
                <a:gd name="T104" fmla="*/ 472 w 529"/>
                <a:gd name="T105" fmla="*/ 192 h 401"/>
                <a:gd name="T106" fmla="*/ 480 w 529"/>
                <a:gd name="T107" fmla="*/ 216 h 401"/>
                <a:gd name="T108" fmla="*/ 504 w 529"/>
                <a:gd name="T109" fmla="*/ 232 h 401"/>
                <a:gd name="T110" fmla="*/ 512 w 529"/>
                <a:gd name="T111" fmla="*/ 224 h 401"/>
                <a:gd name="T112" fmla="*/ 504 w 529"/>
                <a:gd name="T113" fmla="*/ 208 h 401"/>
                <a:gd name="T114" fmla="*/ 504 w 529"/>
                <a:gd name="T115" fmla="*/ 192 h 401"/>
                <a:gd name="T116" fmla="*/ 528 w 529"/>
                <a:gd name="T117" fmla="*/ 184 h 401"/>
                <a:gd name="T118" fmla="*/ 528 w 529"/>
                <a:gd name="T119" fmla="*/ 144 h 4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29"/>
                <a:gd name="T181" fmla="*/ 0 h 401"/>
                <a:gd name="T182" fmla="*/ 529 w 529"/>
                <a:gd name="T183" fmla="*/ 401 h 4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36" name="Freeform 9"/>
            <p:cNvSpPr>
              <a:spLocks/>
            </p:cNvSpPr>
            <p:nvPr/>
          </p:nvSpPr>
          <p:spPr bwMode="gray">
            <a:xfrm>
              <a:off x="4101040" y="2216332"/>
              <a:ext cx="600153" cy="490122"/>
            </a:xfrm>
            <a:custGeom>
              <a:avLst/>
              <a:gdLst>
                <a:gd name="T0" fmla="*/ 376 w 377"/>
                <a:gd name="T1" fmla="*/ 176 h 393"/>
                <a:gd name="T2" fmla="*/ 336 w 377"/>
                <a:gd name="T3" fmla="*/ 120 h 393"/>
                <a:gd name="T4" fmla="*/ 344 w 377"/>
                <a:gd name="T5" fmla="*/ 96 h 393"/>
                <a:gd name="T6" fmla="*/ 312 w 377"/>
                <a:gd name="T7" fmla="*/ 40 h 393"/>
                <a:gd name="T8" fmla="*/ 288 w 377"/>
                <a:gd name="T9" fmla="*/ 8 h 393"/>
                <a:gd name="T10" fmla="*/ 280 w 377"/>
                <a:gd name="T11" fmla="*/ 40 h 393"/>
                <a:gd name="T12" fmla="*/ 264 w 377"/>
                <a:gd name="T13" fmla="*/ 0 h 393"/>
                <a:gd name="T14" fmla="*/ 232 w 377"/>
                <a:gd name="T15" fmla="*/ 0 h 393"/>
                <a:gd name="T16" fmla="*/ 240 w 377"/>
                <a:gd name="T17" fmla="*/ 24 h 393"/>
                <a:gd name="T18" fmla="*/ 200 w 377"/>
                <a:gd name="T19" fmla="*/ 56 h 393"/>
                <a:gd name="T20" fmla="*/ 176 w 377"/>
                <a:gd name="T21" fmla="*/ 56 h 393"/>
                <a:gd name="T22" fmla="*/ 48 w 377"/>
                <a:gd name="T23" fmla="*/ 144 h 393"/>
                <a:gd name="T24" fmla="*/ 24 w 377"/>
                <a:gd name="T25" fmla="*/ 112 h 393"/>
                <a:gd name="T26" fmla="*/ 8 w 377"/>
                <a:gd name="T27" fmla="*/ 112 h 393"/>
                <a:gd name="T28" fmla="*/ 16 w 377"/>
                <a:gd name="T29" fmla="*/ 136 h 393"/>
                <a:gd name="T30" fmla="*/ 16 w 377"/>
                <a:gd name="T31" fmla="*/ 160 h 393"/>
                <a:gd name="T32" fmla="*/ 24 w 377"/>
                <a:gd name="T33" fmla="*/ 184 h 393"/>
                <a:gd name="T34" fmla="*/ 8 w 377"/>
                <a:gd name="T35" fmla="*/ 184 h 393"/>
                <a:gd name="T36" fmla="*/ 8 w 377"/>
                <a:gd name="T37" fmla="*/ 216 h 393"/>
                <a:gd name="T38" fmla="*/ 0 w 377"/>
                <a:gd name="T39" fmla="*/ 232 h 393"/>
                <a:gd name="T40" fmla="*/ 32 w 377"/>
                <a:gd name="T41" fmla="*/ 240 h 393"/>
                <a:gd name="T42" fmla="*/ 64 w 377"/>
                <a:gd name="T43" fmla="*/ 296 h 393"/>
                <a:gd name="T44" fmla="*/ 104 w 377"/>
                <a:gd name="T45" fmla="*/ 240 h 393"/>
                <a:gd name="T46" fmla="*/ 120 w 377"/>
                <a:gd name="T47" fmla="*/ 208 h 393"/>
                <a:gd name="T48" fmla="*/ 160 w 377"/>
                <a:gd name="T49" fmla="*/ 200 h 393"/>
                <a:gd name="T50" fmla="*/ 184 w 377"/>
                <a:gd name="T51" fmla="*/ 216 h 393"/>
                <a:gd name="T52" fmla="*/ 184 w 377"/>
                <a:gd name="T53" fmla="*/ 224 h 393"/>
                <a:gd name="T54" fmla="*/ 192 w 377"/>
                <a:gd name="T55" fmla="*/ 224 h 393"/>
                <a:gd name="T56" fmla="*/ 168 w 377"/>
                <a:gd name="T57" fmla="*/ 280 h 393"/>
                <a:gd name="T58" fmla="*/ 152 w 377"/>
                <a:gd name="T59" fmla="*/ 280 h 393"/>
                <a:gd name="T60" fmla="*/ 160 w 377"/>
                <a:gd name="T61" fmla="*/ 312 h 393"/>
                <a:gd name="T62" fmla="*/ 152 w 377"/>
                <a:gd name="T63" fmla="*/ 320 h 393"/>
                <a:gd name="T64" fmla="*/ 168 w 377"/>
                <a:gd name="T65" fmla="*/ 320 h 393"/>
                <a:gd name="T66" fmla="*/ 136 w 377"/>
                <a:gd name="T67" fmla="*/ 376 h 393"/>
                <a:gd name="T68" fmla="*/ 144 w 377"/>
                <a:gd name="T69" fmla="*/ 392 h 393"/>
                <a:gd name="T70" fmla="*/ 160 w 377"/>
                <a:gd name="T71" fmla="*/ 376 h 393"/>
                <a:gd name="T72" fmla="*/ 168 w 377"/>
                <a:gd name="T73" fmla="*/ 352 h 393"/>
                <a:gd name="T74" fmla="*/ 184 w 377"/>
                <a:gd name="T75" fmla="*/ 352 h 393"/>
                <a:gd name="T76" fmla="*/ 200 w 377"/>
                <a:gd name="T77" fmla="*/ 336 h 393"/>
                <a:gd name="T78" fmla="*/ 200 w 377"/>
                <a:gd name="T79" fmla="*/ 312 h 393"/>
                <a:gd name="T80" fmla="*/ 256 w 377"/>
                <a:gd name="T81" fmla="*/ 280 h 393"/>
                <a:gd name="T82" fmla="*/ 304 w 377"/>
                <a:gd name="T83" fmla="*/ 264 h 393"/>
                <a:gd name="T84" fmla="*/ 312 w 377"/>
                <a:gd name="T85" fmla="*/ 224 h 393"/>
                <a:gd name="T86" fmla="*/ 344 w 377"/>
                <a:gd name="T87" fmla="*/ 200 h 393"/>
                <a:gd name="T88" fmla="*/ 368 w 377"/>
                <a:gd name="T89" fmla="*/ 192 h 393"/>
                <a:gd name="T90" fmla="*/ 376 w 377"/>
                <a:gd name="T91" fmla="*/ 176 h 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77"/>
                <a:gd name="T139" fmla="*/ 0 h 393"/>
                <a:gd name="T140" fmla="*/ 377 w 377"/>
                <a:gd name="T141" fmla="*/ 393 h 39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37" name="Freeform 10"/>
            <p:cNvSpPr>
              <a:spLocks/>
            </p:cNvSpPr>
            <p:nvPr/>
          </p:nvSpPr>
          <p:spPr bwMode="gray">
            <a:xfrm>
              <a:off x="3643971" y="2327367"/>
              <a:ext cx="560408" cy="667328"/>
            </a:xfrm>
            <a:custGeom>
              <a:avLst/>
              <a:gdLst>
                <a:gd name="T0" fmla="*/ 320 w 353"/>
                <a:gd name="T1" fmla="*/ 160 h 537"/>
                <a:gd name="T2" fmla="*/ 296 w 353"/>
                <a:gd name="T3" fmla="*/ 96 h 537"/>
                <a:gd name="T4" fmla="*/ 248 w 353"/>
                <a:gd name="T5" fmla="*/ 88 h 537"/>
                <a:gd name="T6" fmla="*/ 224 w 353"/>
                <a:gd name="T7" fmla="*/ 0 h 537"/>
                <a:gd name="T8" fmla="*/ 176 w 353"/>
                <a:gd name="T9" fmla="*/ 64 h 537"/>
                <a:gd name="T10" fmla="*/ 136 w 353"/>
                <a:gd name="T11" fmla="*/ 80 h 537"/>
                <a:gd name="T12" fmla="*/ 80 w 353"/>
                <a:gd name="T13" fmla="*/ 104 h 537"/>
                <a:gd name="T14" fmla="*/ 32 w 353"/>
                <a:gd name="T15" fmla="*/ 72 h 537"/>
                <a:gd name="T16" fmla="*/ 8 w 353"/>
                <a:gd name="T17" fmla="*/ 120 h 537"/>
                <a:gd name="T18" fmla="*/ 56 w 353"/>
                <a:gd name="T19" fmla="*/ 200 h 537"/>
                <a:gd name="T20" fmla="*/ 24 w 353"/>
                <a:gd name="T21" fmla="*/ 232 h 537"/>
                <a:gd name="T22" fmla="*/ 64 w 353"/>
                <a:gd name="T23" fmla="*/ 272 h 537"/>
                <a:gd name="T24" fmla="*/ 32 w 353"/>
                <a:gd name="T25" fmla="*/ 288 h 537"/>
                <a:gd name="T26" fmla="*/ 16 w 353"/>
                <a:gd name="T27" fmla="*/ 328 h 537"/>
                <a:gd name="T28" fmla="*/ 32 w 353"/>
                <a:gd name="T29" fmla="*/ 400 h 537"/>
                <a:gd name="T30" fmla="*/ 24 w 353"/>
                <a:gd name="T31" fmla="*/ 512 h 537"/>
                <a:gd name="T32" fmla="*/ 88 w 353"/>
                <a:gd name="T33" fmla="*/ 528 h 537"/>
                <a:gd name="T34" fmla="*/ 112 w 353"/>
                <a:gd name="T35" fmla="*/ 512 h 537"/>
                <a:gd name="T36" fmla="*/ 152 w 353"/>
                <a:gd name="T37" fmla="*/ 424 h 537"/>
                <a:gd name="T38" fmla="*/ 232 w 353"/>
                <a:gd name="T39" fmla="*/ 376 h 537"/>
                <a:gd name="T40" fmla="*/ 240 w 353"/>
                <a:gd name="T41" fmla="*/ 344 h 537"/>
                <a:gd name="T42" fmla="*/ 192 w 353"/>
                <a:gd name="T43" fmla="*/ 320 h 537"/>
                <a:gd name="T44" fmla="*/ 184 w 353"/>
                <a:gd name="T45" fmla="*/ 288 h 537"/>
                <a:gd name="T46" fmla="*/ 160 w 353"/>
                <a:gd name="T47" fmla="*/ 264 h 537"/>
                <a:gd name="T48" fmla="*/ 104 w 353"/>
                <a:gd name="T49" fmla="*/ 256 h 537"/>
                <a:gd name="T50" fmla="*/ 136 w 353"/>
                <a:gd name="T51" fmla="*/ 168 h 537"/>
                <a:gd name="T52" fmla="*/ 160 w 353"/>
                <a:gd name="T53" fmla="*/ 136 h 537"/>
                <a:gd name="T54" fmla="*/ 192 w 353"/>
                <a:gd name="T55" fmla="*/ 152 h 537"/>
                <a:gd name="T56" fmla="*/ 208 w 353"/>
                <a:gd name="T57" fmla="*/ 184 h 537"/>
                <a:gd name="T58" fmla="*/ 224 w 353"/>
                <a:gd name="T59" fmla="*/ 200 h 537"/>
                <a:gd name="T60" fmla="*/ 256 w 353"/>
                <a:gd name="T61" fmla="*/ 256 h 537"/>
                <a:gd name="T62" fmla="*/ 272 w 353"/>
                <a:gd name="T63" fmla="*/ 288 h 537"/>
                <a:gd name="T64" fmla="*/ 328 w 353"/>
                <a:gd name="T65" fmla="*/ 216 h 5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3"/>
                <a:gd name="T100" fmla="*/ 0 h 537"/>
                <a:gd name="T101" fmla="*/ 353 w 353"/>
                <a:gd name="T102" fmla="*/ 537 h 5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solidFill>
              <a:schemeClr val="accent1"/>
            </a:solidFill>
            <a:ln w="6350" cap="rnd" cmpd="sng">
              <a:solidFill>
                <a:schemeClr val="bg1"/>
              </a:solidFill>
              <a:prstDash val="solid"/>
              <a:round/>
              <a:headEnd type="none" w="med" len="med"/>
              <a:tailEnd type="none" w="med" len="med"/>
            </a:ln>
            <a:effectLst/>
          </p:spPr>
          <p:txBody>
            <a:bodyPr/>
            <a:lstStyle/>
            <a:p>
              <a:endParaRPr lang="zh-CN" altLang="en-US" sz="800">
                <a:solidFill>
                  <a:schemeClr val="tx1">
                    <a:lumMod val="85000"/>
                    <a:lumOff val="15000"/>
                  </a:schemeClr>
                </a:solidFill>
                <a:effectLst/>
                <a:cs typeface="+mn-ea"/>
                <a:sym typeface="+mn-lt"/>
              </a:endParaRPr>
            </a:p>
          </p:txBody>
        </p:sp>
        <p:sp>
          <p:nvSpPr>
            <p:cNvPr id="38" name="Freeform 11"/>
            <p:cNvSpPr>
              <a:spLocks/>
            </p:cNvSpPr>
            <p:nvPr/>
          </p:nvSpPr>
          <p:spPr bwMode="gray">
            <a:xfrm>
              <a:off x="3806925" y="2496722"/>
              <a:ext cx="180178" cy="159261"/>
            </a:xfrm>
            <a:custGeom>
              <a:avLst/>
              <a:gdLst>
                <a:gd name="T0" fmla="*/ 112 w 113"/>
                <a:gd name="T1" fmla="*/ 64 h 129"/>
                <a:gd name="T2" fmla="*/ 96 w 113"/>
                <a:gd name="T3" fmla="*/ 40 h 129"/>
                <a:gd name="T4" fmla="*/ 112 w 113"/>
                <a:gd name="T5" fmla="*/ 16 h 129"/>
                <a:gd name="T6" fmla="*/ 80 w 113"/>
                <a:gd name="T7" fmla="*/ 16 h 129"/>
                <a:gd name="T8" fmla="*/ 72 w 113"/>
                <a:gd name="T9" fmla="*/ 0 h 129"/>
                <a:gd name="T10" fmla="*/ 56 w 113"/>
                <a:gd name="T11" fmla="*/ 0 h 129"/>
                <a:gd name="T12" fmla="*/ 48 w 113"/>
                <a:gd name="T13" fmla="*/ 32 h 129"/>
                <a:gd name="T14" fmla="*/ 32 w 113"/>
                <a:gd name="T15" fmla="*/ 32 h 129"/>
                <a:gd name="T16" fmla="*/ 0 w 113"/>
                <a:gd name="T17" fmla="*/ 88 h 129"/>
                <a:gd name="T18" fmla="*/ 0 w 113"/>
                <a:gd name="T19" fmla="*/ 120 h 129"/>
                <a:gd name="T20" fmla="*/ 32 w 113"/>
                <a:gd name="T21" fmla="*/ 120 h 129"/>
                <a:gd name="T22" fmla="*/ 48 w 113"/>
                <a:gd name="T23" fmla="*/ 128 h 129"/>
                <a:gd name="T24" fmla="*/ 80 w 113"/>
                <a:gd name="T25" fmla="*/ 112 h 129"/>
                <a:gd name="T26" fmla="*/ 80 w 113"/>
                <a:gd name="T27" fmla="*/ 96 h 129"/>
                <a:gd name="T28" fmla="*/ 72 w 113"/>
                <a:gd name="T29" fmla="*/ 80 h 129"/>
                <a:gd name="T30" fmla="*/ 96 w 113"/>
                <a:gd name="T31" fmla="*/ 80 h 129"/>
                <a:gd name="T32" fmla="*/ 112 w 113"/>
                <a:gd name="T33" fmla="*/ 64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3"/>
                <a:gd name="T52" fmla="*/ 0 h 129"/>
                <a:gd name="T53" fmla="*/ 113 w 113"/>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noFill/>
            <a:ln w="6350" cap="rnd" cmpd="sng">
              <a:solidFill>
                <a:schemeClr val="bg1">
                  <a:lumMod val="50000"/>
                </a:schemeClr>
              </a:solidFill>
              <a:prstDash val="solid"/>
              <a:round/>
              <a:headEnd type="none" w="med" len="med"/>
              <a:tailEnd type="none" w="med" len="med"/>
            </a:ln>
            <a:effectLst/>
          </p:spPr>
          <p:txBody>
            <a:bodyPr/>
            <a:lstStyle/>
            <a:p>
              <a:endParaRPr lang="zh-CN" altLang="en-US" sz="800">
                <a:solidFill>
                  <a:schemeClr val="tx1">
                    <a:lumMod val="85000"/>
                    <a:lumOff val="15000"/>
                  </a:schemeClr>
                </a:solidFill>
                <a:effectLst/>
                <a:cs typeface="+mn-ea"/>
                <a:sym typeface="+mn-lt"/>
              </a:endParaRPr>
            </a:p>
          </p:txBody>
        </p:sp>
        <p:sp>
          <p:nvSpPr>
            <p:cNvPr id="39" name="Freeform 12"/>
            <p:cNvSpPr>
              <a:spLocks/>
            </p:cNvSpPr>
            <p:nvPr/>
          </p:nvSpPr>
          <p:spPr bwMode="gray">
            <a:xfrm>
              <a:off x="3922187" y="2575232"/>
              <a:ext cx="141758" cy="150289"/>
            </a:xfrm>
            <a:custGeom>
              <a:avLst/>
              <a:gdLst>
                <a:gd name="T0" fmla="*/ 88 w 89"/>
                <a:gd name="T1" fmla="*/ 80 h 121"/>
                <a:gd name="T2" fmla="*/ 80 w 89"/>
                <a:gd name="T3" fmla="*/ 56 h 121"/>
                <a:gd name="T4" fmla="*/ 56 w 89"/>
                <a:gd name="T5" fmla="*/ 40 h 121"/>
                <a:gd name="T6" fmla="*/ 48 w 89"/>
                <a:gd name="T7" fmla="*/ 8 h 121"/>
                <a:gd name="T8" fmla="*/ 32 w 89"/>
                <a:gd name="T9" fmla="*/ 0 h 121"/>
                <a:gd name="T10" fmla="*/ 24 w 89"/>
                <a:gd name="T11" fmla="*/ 8 h 121"/>
                <a:gd name="T12" fmla="*/ 32 w 89"/>
                <a:gd name="T13" fmla="*/ 48 h 121"/>
                <a:gd name="T14" fmla="*/ 8 w 89"/>
                <a:gd name="T15" fmla="*/ 48 h 121"/>
                <a:gd name="T16" fmla="*/ 0 w 89"/>
                <a:gd name="T17" fmla="*/ 112 h 121"/>
                <a:gd name="T18" fmla="*/ 16 w 89"/>
                <a:gd name="T19" fmla="*/ 120 h 121"/>
                <a:gd name="T20" fmla="*/ 56 w 89"/>
                <a:gd name="T21" fmla="*/ 112 h 121"/>
                <a:gd name="T22" fmla="*/ 56 w 89"/>
                <a:gd name="T23" fmla="*/ 80 h 121"/>
                <a:gd name="T24" fmla="*/ 88 w 89"/>
                <a:gd name="T25" fmla="*/ 80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9"/>
                <a:gd name="T40" fmla="*/ 0 h 121"/>
                <a:gd name="T41" fmla="*/ 89 w 89"/>
                <a:gd name="T42" fmla="*/ 121 h 1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noFill/>
            <a:ln w="6350" cap="rnd" cmpd="sng">
              <a:solidFill>
                <a:schemeClr val="bg1">
                  <a:lumMod val="50000"/>
                </a:schemeClr>
              </a:solidFill>
              <a:prstDash val="solid"/>
              <a:round/>
              <a:headEnd type="none" w="med" len="med"/>
              <a:tailEnd type="none" w="med" len="med"/>
            </a:ln>
            <a:effectLst/>
          </p:spPr>
          <p:txBody>
            <a:bodyPr/>
            <a:lstStyle/>
            <a:p>
              <a:endParaRPr lang="zh-CN" altLang="en-US" sz="800">
                <a:solidFill>
                  <a:schemeClr val="tx1">
                    <a:lumMod val="85000"/>
                    <a:lumOff val="15000"/>
                  </a:schemeClr>
                </a:solidFill>
                <a:effectLst/>
                <a:cs typeface="+mn-ea"/>
                <a:sym typeface="+mn-lt"/>
              </a:endParaRPr>
            </a:p>
          </p:txBody>
        </p:sp>
        <p:sp>
          <p:nvSpPr>
            <p:cNvPr id="46" name="Freeform 13"/>
            <p:cNvSpPr>
              <a:spLocks/>
            </p:cNvSpPr>
            <p:nvPr/>
          </p:nvSpPr>
          <p:spPr bwMode="gray">
            <a:xfrm>
              <a:off x="3922187" y="2585326"/>
              <a:ext cx="88765" cy="50470"/>
            </a:xfrm>
            <a:custGeom>
              <a:avLst/>
              <a:gdLst>
                <a:gd name="T0" fmla="*/ 32 w 33"/>
                <a:gd name="T1" fmla="*/ 40 h 41"/>
                <a:gd name="T2" fmla="*/ 8 w 33"/>
                <a:gd name="T3" fmla="*/ 40 h 41"/>
                <a:gd name="T4" fmla="*/ 8 w 33"/>
                <a:gd name="T5" fmla="*/ 24 h 41"/>
                <a:gd name="T6" fmla="*/ 0 w 33"/>
                <a:gd name="T7" fmla="*/ 0 h 41"/>
                <a:gd name="T8" fmla="*/ 24 w 33"/>
                <a:gd name="T9" fmla="*/ 8 h 41"/>
                <a:gd name="T10" fmla="*/ 32 w 33"/>
                <a:gd name="T11" fmla="*/ 40 h 41"/>
                <a:gd name="T12" fmla="*/ 0 60000 65536"/>
                <a:gd name="T13" fmla="*/ 0 60000 65536"/>
                <a:gd name="T14" fmla="*/ 0 60000 65536"/>
                <a:gd name="T15" fmla="*/ 0 60000 65536"/>
                <a:gd name="T16" fmla="*/ 0 60000 65536"/>
                <a:gd name="T17" fmla="*/ 0 60000 65536"/>
                <a:gd name="T18" fmla="*/ 0 w 33"/>
                <a:gd name="T19" fmla="*/ 0 h 41"/>
                <a:gd name="T20" fmla="*/ 33 w 33"/>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33" h="41">
                  <a:moveTo>
                    <a:pt x="32" y="40"/>
                  </a:moveTo>
                  <a:lnTo>
                    <a:pt x="8" y="40"/>
                  </a:lnTo>
                  <a:lnTo>
                    <a:pt x="8" y="24"/>
                  </a:lnTo>
                  <a:lnTo>
                    <a:pt x="0" y="0"/>
                  </a:lnTo>
                  <a:lnTo>
                    <a:pt x="24" y="8"/>
                  </a:lnTo>
                  <a:lnTo>
                    <a:pt x="32" y="40"/>
                  </a:lnTo>
                </a:path>
              </a:pathLst>
            </a:custGeom>
            <a:noFill/>
            <a:ln w="6350" cap="rnd" cmpd="sng">
              <a:solidFill>
                <a:schemeClr val="bg1"/>
              </a:solidFill>
              <a:prstDash val="solid"/>
              <a:round/>
              <a:headEnd type="none" w="med" len="med"/>
              <a:tailEnd type="none" w="med" len="med"/>
            </a:ln>
            <a:effectLst/>
          </p:spPr>
          <p:txBody>
            <a:bodyPr/>
            <a:lstStyle/>
            <a:p>
              <a:endParaRPr lang="zh-CN" altLang="en-US" sz="800">
                <a:solidFill>
                  <a:schemeClr val="tx1">
                    <a:lumMod val="85000"/>
                    <a:lumOff val="15000"/>
                  </a:schemeClr>
                </a:solidFill>
                <a:effectLst/>
                <a:cs typeface="+mn-ea"/>
                <a:sym typeface="+mn-lt"/>
              </a:endParaRPr>
            </a:p>
          </p:txBody>
        </p:sp>
        <p:sp>
          <p:nvSpPr>
            <p:cNvPr id="51" name="Freeform 14"/>
            <p:cNvSpPr>
              <a:spLocks/>
            </p:cNvSpPr>
            <p:nvPr/>
          </p:nvSpPr>
          <p:spPr bwMode="gray">
            <a:xfrm>
              <a:off x="3795001" y="2764776"/>
              <a:ext cx="690243" cy="360020"/>
            </a:xfrm>
            <a:custGeom>
              <a:avLst/>
              <a:gdLst>
                <a:gd name="T0" fmla="*/ 152 w 433"/>
                <a:gd name="T1" fmla="*/ 8 h 289"/>
                <a:gd name="T2" fmla="*/ 136 w 433"/>
                <a:gd name="T3" fmla="*/ 24 h 289"/>
                <a:gd name="T4" fmla="*/ 96 w 433"/>
                <a:gd name="T5" fmla="*/ 32 h 289"/>
                <a:gd name="T6" fmla="*/ 56 w 433"/>
                <a:gd name="T7" fmla="*/ 72 h 289"/>
                <a:gd name="T8" fmla="*/ 16 w 433"/>
                <a:gd name="T9" fmla="*/ 128 h 289"/>
                <a:gd name="T10" fmla="*/ 16 w 433"/>
                <a:gd name="T11" fmla="*/ 160 h 289"/>
                <a:gd name="T12" fmla="*/ 32 w 433"/>
                <a:gd name="T13" fmla="*/ 184 h 289"/>
                <a:gd name="T14" fmla="*/ 48 w 433"/>
                <a:gd name="T15" fmla="*/ 176 h 289"/>
                <a:gd name="T16" fmla="*/ 64 w 433"/>
                <a:gd name="T17" fmla="*/ 176 h 289"/>
                <a:gd name="T18" fmla="*/ 8 w 433"/>
                <a:gd name="T19" fmla="*/ 224 h 289"/>
                <a:gd name="T20" fmla="*/ 0 w 433"/>
                <a:gd name="T21" fmla="*/ 248 h 289"/>
                <a:gd name="T22" fmla="*/ 16 w 433"/>
                <a:gd name="T23" fmla="*/ 256 h 289"/>
                <a:gd name="T24" fmla="*/ 48 w 433"/>
                <a:gd name="T25" fmla="*/ 288 h 289"/>
                <a:gd name="T26" fmla="*/ 80 w 433"/>
                <a:gd name="T27" fmla="*/ 288 h 289"/>
                <a:gd name="T28" fmla="*/ 96 w 433"/>
                <a:gd name="T29" fmla="*/ 272 h 289"/>
                <a:gd name="T30" fmla="*/ 96 w 433"/>
                <a:gd name="T31" fmla="*/ 256 h 289"/>
                <a:gd name="T32" fmla="*/ 112 w 433"/>
                <a:gd name="T33" fmla="*/ 264 h 289"/>
                <a:gd name="T34" fmla="*/ 120 w 433"/>
                <a:gd name="T35" fmla="*/ 272 h 289"/>
                <a:gd name="T36" fmla="*/ 152 w 433"/>
                <a:gd name="T37" fmla="*/ 288 h 289"/>
                <a:gd name="T38" fmla="*/ 168 w 433"/>
                <a:gd name="T39" fmla="*/ 272 h 289"/>
                <a:gd name="T40" fmla="*/ 192 w 433"/>
                <a:gd name="T41" fmla="*/ 272 h 289"/>
                <a:gd name="T42" fmla="*/ 192 w 433"/>
                <a:gd name="T43" fmla="*/ 288 h 289"/>
                <a:gd name="T44" fmla="*/ 208 w 433"/>
                <a:gd name="T45" fmla="*/ 280 h 289"/>
                <a:gd name="T46" fmla="*/ 240 w 433"/>
                <a:gd name="T47" fmla="*/ 232 h 289"/>
                <a:gd name="T48" fmla="*/ 256 w 433"/>
                <a:gd name="T49" fmla="*/ 232 h 289"/>
                <a:gd name="T50" fmla="*/ 296 w 433"/>
                <a:gd name="T51" fmla="*/ 168 h 289"/>
                <a:gd name="T52" fmla="*/ 296 w 433"/>
                <a:gd name="T53" fmla="*/ 144 h 289"/>
                <a:gd name="T54" fmla="*/ 304 w 433"/>
                <a:gd name="T55" fmla="*/ 136 h 289"/>
                <a:gd name="T56" fmla="*/ 312 w 433"/>
                <a:gd name="T57" fmla="*/ 152 h 289"/>
                <a:gd name="T58" fmla="*/ 344 w 433"/>
                <a:gd name="T59" fmla="*/ 96 h 289"/>
                <a:gd name="T60" fmla="*/ 376 w 433"/>
                <a:gd name="T61" fmla="*/ 80 h 289"/>
                <a:gd name="T62" fmla="*/ 376 w 433"/>
                <a:gd name="T63" fmla="*/ 88 h 289"/>
                <a:gd name="T64" fmla="*/ 400 w 433"/>
                <a:gd name="T65" fmla="*/ 64 h 289"/>
                <a:gd name="T66" fmla="*/ 416 w 433"/>
                <a:gd name="T67" fmla="*/ 72 h 289"/>
                <a:gd name="T68" fmla="*/ 432 w 433"/>
                <a:gd name="T69" fmla="*/ 24 h 289"/>
                <a:gd name="T70" fmla="*/ 424 w 433"/>
                <a:gd name="T71" fmla="*/ 16 h 289"/>
                <a:gd name="T72" fmla="*/ 400 w 433"/>
                <a:gd name="T73" fmla="*/ 16 h 289"/>
                <a:gd name="T74" fmla="*/ 384 w 433"/>
                <a:gd name="T75" fmla="*/ 24 h 289"/>
                <a:gd name="T76" fmla="*/ 344 w 433"/>
                <a:gd name="T77" fmla="*/ 24 h 289"/>
                <a:gd name="T78" fmla="*/ 328 w 433"/>
                <a:gd name="T79" fmla="*/ 0 h 289"/>
                <a:gd name="T80" fmla="*/ 272 w 433"/>
                <a:gd name="T81" fmla="*/ 40 h 289"/>
                <a:gd name="T82" fmla="*/ 264 w 433"/>
                <a:gd name="T83" fmla="*/ 64 h 289"/>
                <a:gd name="T84" fmla="*/ 248 w 433"/>
                <a:gd name="T85" fmla="*/ 64 h 289"/>
                <a:gd name="T86" fmla="*/ 200 w 433"/>
                <a:gd name="T87" fmla="*/ 64 h 289"/>
                <a:gd name="T88" fmla="*/ 200 w 433"/>
                <a:gd name="T89" fmla="*/ 48 h 289"/>
                <a:gd name="T90" fmla="*/ 216 w 433"/>
                <a:gd name="T91" fmla="*/ 32 h 289"/>
                <a:gd name="T92" fmla="*/ 200 w 433"/>
                <a:gd name="T93" fmla="*/ 0 h 289"/>
                <a:gd name="T94" fmla="*/ 176 w 433"/>
                <a:gd name="T95" fmla="*/ 0 h 289"/>
                <a:gd name="T96" fmla="*/ 168 w 433"/>
                <a:gd name="T97" fmla="*/ 0 h 289"/>
                <a:gd name="T98" fmla="*/ 160 w 433"/>
                <a:gd name="T99" fmla="*/ 16 h 289"/>
                <a:gd name="T100" fmla="*/ 152 w 433"/>
                <a:gd name="T101" fmla="*/ 8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289"/>
                <a:gd name="T155" fmla="*/ 433 w 433"/>
                <a:gd name="T156" fmla="*/ 289 h 2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52" name="Freeform 15"/>
            <p:cNvSpPr>
              <a:spLocks/>
            </p:cNvSpPr>
            <p:nvPr/>
          </p:nvSpPr>
          <p:spPr bwMode="gray">
            <a:xfrm>
              <a:off x="3936759" y="3053016"/>
              <a:ext cx="572331" cy="398154"/>
            </a:xfrm>
            <a:custGeom>
              <a:avLst/>
              <a:gdLst>
                <a:gd name="T0" fmla="*/ 168 w 361"/>
                <a:gd name="T1" fmla="*/ 0 h 321"/>
                <a:gd name="T2" fmla="*/ 152 w 361"/>
                <a:gd name="T3" fmla="*/ 0 h 321"/>
                <a:gd name="T4" fmla="*/ 120 w 361"/>
                <a:gd name="T5" fmla="*/ 48 h 321"/>
                <a:gd name="T6" fmla="*/ 96 w 361"/>
                <a:gd name="T7" fmla="*/ 56 h 321"/>
                <a:gd name="T8" fmla="*/ 96 w 361"/>
                <a:gd name="T9" fmla="*/ 40 h 321"/>
                <a:gd name="T10" fmla="*/ 80 w 361"/>
                <a:gd name="T11" fmla="*/ 40 h 321"/>
                <a:gd name="T12" fmla="*/ 64 w 361"/>
                <a:gd name="T13" fmla="*/ 56 h 321"/>
                <a:gd name="T14" fmla="*/ 32 w 361"/>
                <a:gd name="T15" fmla="*/ 40 h 321"/>
                <a:gd name="T16" fmla="*/ 24 w 361"/>
                <a:gd name="T17" fmla="*/ 32 h 321"/>
                <a:gd name="T18" fmla="*/ 8 w 361"/>
                <a:gd name="T19" fmla="*/ 24 h 321"/>
                <a:gd name="T20" fmla="*/ 8 w 361"/>
                <a:gd name="T21" fmla="*/ 40 h 321"/>
                <a:gd name="T22" fmla="*/ 0 w 361"/>
                <a:gd name="T23" fmla="*/ 48 h 321"/>
                <a:gd name="T24" fmla="*/ 32 w 361"/>
                <a:gd name="T25" fmla="*/ 56 h 321"/>
                <a:gd name="T26" fmla="*/ 40 w 361"/>
                <a:gd name="T27" fmla="*/ 80 h 321"/>
                <a:gd name="T28" fmla="*/ 56 w 361"/>
                <a:gd name="T29" fmla="*/ 80 h 321"/>
                <a:gd name="T30" fmla="*/ 80 w 361"/>
                <a:gd name="T31" fmla="*/ 112 h 321"/>
                <a:gd name="T32" fmla="*/ 104 w 361"/>
                <a:gd name="T33" fmla="*/ 104 h 321"/>
                <a:gd name="T34" fmla="*/ 104 w 361"/>
                <a:gd name="T35" fmla="*/ 144 h 321"/>
                <a:gd name="T36" fmla="*/ 136 w 361"/>
                <a:gd name="T37" fmla="*/ 184 h 321"/>
                <a:gd name="T38" fmla="*/ 152 w 361"/>
                <a:gd name="T39" fmla="*/ 184 h 321"/>
                <a:gd name="T40" fmla="*/ 160 w 361"/>
                <a:gd name="T41" fmla="*/ 168 h 321"/>
                <a:gd name="T42" fmla="*/ 184 w 361"/>
                <a:gd name="T43" fmla="*/ 192 h 321"/>
                <a:gd name="T44" fmla="*/ 168 w 361"/>
                <a:gd name="T45" fmla="*/ 208 h 321"/>
                <a:gd name="T46" fmla="*/ 160 w 361"/>
                <a:gd name="T47" fmla="*/ 200 h 321"/>
                <a:gd name="T48" fmla="*/ 144 w 361"/>
                <a:gd name="T49" fmla="*/ 192 h 321"/>
                <a:gd name="T50" fmla="*/ 144 w 361"/>
                <a:gd name="T51" fmla="*/ 224 h 321"/>
                <a:gd name="T52" fmla="*/ 136 w 361"/>
                <a:gd name="T53" fmla="*/ 240 h 321"/>
                <a:gd name="T54" fmla="*/ 160 w 361"/>
                <a:gd name="T55" fmla="*/ 272 h 321"/>
                <a:gd name="T56" fmla="*/ 160 w 361"/>
                <a:gd name="T57" fmla="*/ 296 h 321"/>
                <a:gd name="T58" fmla="*/ 200 w 361"/>
                <a:gd name="T59" fmla="*/ 296 h 321"/>
                <a:gd name="T60" fmla="*/ 216 w 361"/>
                <a:gd name="T61" fmla="*/ 312 h 321"/>
                <a:gd name="T62" fmla="*/ 240 w 361"/>
                <a:gd name="T63" fmla="*/ 304 h 321"/>
                <a:gd name="T64" fmla="*/ 272 w 361"/>
                <a:gd name="T65" fmla="*/ 320 h 321"/>
                <a:gd name="T66" fmla="*/ 296 w 361"/>
                <a:gd name="T67" fmla="*/ 296 h 321"/>
                <a:gd name="T68" fmla="*/ 320 w 361"/>
                <a:gd name="T69" fmla="*/ 256 h 321"/>
                <a:gd name="T70" fmla="*/ 288 w 361"/>
                <a:gd name="T71" fmla="*/ 240 h 321"/>
                <a:gd name="T72" fmla="*/ 320 w 361"/>
                <a:gd name="T73" fmla="*/ 232 h 321"/>
                <a:gd name="T74" fmla="*/ 328 w 361"/>
                <a:gd name="T75" fmla="*/ 240 h 321"/>
                <a:gd name="T76" fmla="*/ 360 w 361"/>
                <a:gd name="T77" fmla="*/ 232 h 321"/>
                <a:gd name="T78" fmla="*/ 360 w 361"/>
                <a:gd name="T79" fmla="*/ 224 h 321"/>
                <a:gd name="T80" fmla="*/ 320 w 361"/>
                <a:gd name="T81" fmla="*/ 200 h 321"/>
                <a:gd name="T82" fmla="*/ 320 w 361"/>
                <a:gd name="T83" fmla="*/ 184 h 321"/>
                <a:gd name="T84" fmla="*/ 304 w 361"/>
                <a:gd name="T85" fmla="*/ 176 h 321"/>
                <a:gd name="T86" fmla="*/ 288 w 361"/>
                <a:gd name="T87" fmla="*/ 168 h 321"/>
                <a:gd name="T88" fmla="*/ 272 w 361"/>
                <a:gd name="T89" fmla="*/ 128 h 321"/>
                <a:gd name="T90" fmla="*/ 232 w 361"/>
                <a:gd name="T91" fmla="*/ 64 h 321"/>
                <a:gd name="T92" fmla="*/ 232 w 361"/>
                <a:gd name="T93" fmla="*/ 40 h 321"/>
                <a:gd name="T94" fmla="*/ 192 w 361"/>
                <a:gd name="T95" fmla="*/ 32 h 321"/>
                <a:gd name="T96" fmla="*/ 176 w 361"/>
                <a:gd name="T97" fmla="*/ 24 h 321"/>
                <a:gd name="T98" fmla="*/ 168 w 361"/>
                <a:gd name="T99" fmla="*/ 0 h 3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61"/>
                <a:gd name="T151" fmla="*/ 0 h 321"/>
                <a:gd name="T152" fmla="*/ 361 w 361"/>
                <a:gd name="T153" fmla="*/ 321 h 3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solidFill>
              <a:schemeClr val="accent1"/>
            </a:solidFill>
            <a:ln w="6350" cap="rnd" cmpd="sng">
              <a:solidFill>
                <a:schemeClr val="bg1"/>
              </a:solidFill>
              <a:prstDash val="solid"/>
              <a:round/>
              <a:headEnd type="none" w="med" len="med"/>
              <a:tailEnd type="none" w="med" len="med"/>
            </a:ln>
            <a:effectLst/>
          </p:spPr>
          <p:txBody>
            <a:bodyPr/>
            <a:lstStyle/>
            <a:p>
              <a:endParaRPr lang="zh-CN" altLang="en-US" sz="800">
                <a:solidFill>
                  <a:schemeClr val="tx1">
                    <a:lumMod val="85000"/>
                    <a:lumOff val="15000"/>
                  </a:schemeClr>
                </a:solidFill>
                <a:effectLst/>
                <a:cs typeface="+mn-ea"/>
                <a:sym typeface="+mn-lt"/>
              </a:endParaRPr>
            </a:p>
          </p:txBody>
        </p:sp>
        <p:sp>
          <p:nvSpPr>
            <p:cNvPr id="53" name="Freeform 16"/>
            <p:cNvSpPr>
              <a:spLocks/>
            </p:cNvSpPr>
            <p:nvPr/>
          </p:nvSpPr>
          <p:spPr bwMode="invGray">
            <a:xfrm>
              <a:off x="4430924" y="3349107"/>
              <a:ext cx="102013" cy="68416"/>
            </a:xfrm>
            <a:custGeom>
              <a:avLst/>
              <a:gdLst>
                <a:gd name="T0" fmla="*/ 24 w 65"/>
                <a:gd name="T1" fmla="*/ 0 h 57"/>
                <a:gd name="T2" fmla="*/ 0 w 65"/>
                <a:gd name="T3" fmla="*/ 40 h 57"/>
                <a:gd name="T4" fmla="*/ 24 w 65"/>
                <a:gd name="T5" fmla="*/ 56 h 57"/>
                <a:gd name="T6" fmla="*/ 64 w 65"/>
                <a:gd name="T7" fmla="*/ 40 h 57"/>
                <a:gd name="T8" fmla="*/ 64 w 65"/>
                <a:gd name="T9" fmla="*/ 24 h 57"/>
                <a:gd name="T10" fmla="*/ 24 w 65"/>
                <a:gd name="T11" fmla="*/ 0 h 57"/>
                <a:gd name="T12" fmla="*/ 0 60000 65536"/>
                <a:gd name="T13" fmla="*/ 0 60000 65536"/>
                <a:gd name="T14" fmla="*/ 0 60000 65536"/>
                <a:gd name="T15" fmla="*/ 0 60000 65536"/>
                <a:gd name="T16" fmla="*/ 0 60000 65536"/>
                <a:gd name="T17" fmla="*/ 0 60000 65536"/>
                <a:gd name="T18" fmla="*/ 0 w 65"/>
                <a:gd name="T19" fmla="*/ 0 h 57"/>
                <a:gd name="T20" fmla="*/ 65 w 6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65" h="57">
                  <a:moveTo>
                    <a:pt x="24" y="0"/>
                  </a:moveTo>
                  <a:lnTo>
                    <a:pt x="0" y="40"/>
                  </a:lnTo>
                  <a:lnTo>
                    <a:pt x="24" y="56"/>
                  </a:lnTo>
                  <a:lnTo>
                    <a:pt x="64" y="40"/>
                  </a:lnTo>
                  <a:lnTo>
                    <a:pt x="64" y="24"/>
                  </a:lnTo>
                  <a:lnTo>
                    <a:pt x="24" y="0"/>
                  </a:lnTo>
                </a:path>
              </a:pathLst>
            </a:custGeom>
            <a:solidFill>
              <a:schemeClr val="bg1">
                <a:lumMod val="50000"/>
              </a:schemeClr>
            </a:solidFill>
            <a:ln w="6350" cap="rnd" cmpd="sng">
              <a:solidFill>
                <a:schemeClr val="bg1"/>
              </a:solidFill>
              <a:prstDash val="solid"/>
              <a:round/>
              <a:headEnd/>
              <a:tailEnd/>
            </a:ln>
            <a:effectLst/>
          </p:spPr>
          <p:txBody>
            <a:bodyPr/>
            <a:lstStyle/>
            <a:p>
              <a:endParaRPr lang="zh-CN" altLang="en-US" sz="800">
                <a:solidFill>
                  <a:schemeClr val="tx1">
                    <a:lumMod val="85000"/>
                    <a:lumOff val="15000"/>
                  </a:schemeClr>
                </a:solidFill>
                <a:effectLst/>
                <a:cs typeface="+mn-ea"/>
                <a:sym typeface="+mn-lt"/>
              </a:endParaRPr>
            </a:p>
          </p:txBody>
        </p:sp>
        <p:sp>
          <p:nvSpPr>
            <p:cNvPr id="54" name="Freeform 17"/>
            <p:cNvSpPr>
              <a:spLocks/>
            </p:cNvSpPr>
            <p:nvPr/>
          </p:nvSpPr>
          <p:spPr bwMode="gray">
            <a:xfrm>
              <a:off x="4152708" y="3419767"/>
              <a:ext cx="381554" cy="368992"/>
            </a:xfrm>
            <a:custGeom>
              <a:avLst/>
              <a:gdLst>
                <a:gd name="T0" fmla="*/ 184 w 241"/>
                <a:gd name="T1" fmla="*/ 16 h 297"/>
                <a:gd name="T2" fmla="*/ 160 w 241"/>
                <a:gd name="T3" fmla="*/ 0 h 297"/>
                <a:gd name="T4" fmla="*/ 136 w 241"/>
                <a:gd name="T5" fmla="*/ 24 h 297"/>
                <a:gd name="T6" fmla="*/ 104 w 241"/>
                <a:gd name="T7" fmla="*/ 8 h 297"/>
                <a:gd name="T8" fmla="*/ 80 w 241"/>
                <a:gd name="T9" fmla="*/ 16 h 297"/>
                <a:gd name="T10" fmla="*/ 72 w 241"/>
                <a:gd name="T11" fmla="*/ 32 h 297"/>
                <a:gd name="T12" fmla="*/ 64 w 241"/>
                <a:gd name="T13" fmla="*/ 48 h 297"/>
                <a:gd name="T14" fmla="*/ 72 w 241"/>
                <a:gd name="T15" fmla="*/ 72 h 297"/>
                <a:gd name="T16" fmla="*/ 56 w 241"/>
                <a:gd name="T17" fmla="*/ 72 h 297"/>
                <a:gd name="T18" fmla="*/ 48 w 241"/>
                <a:gd name="T19" fmla="*/ 64 h 297"/>
                <a:gd name="T20" fmla="*/ 40 w 241"/>
                <a:gd name="T21" fmla="*/ 64 h 297"/>
                <a:gd name="T22" fmla="*/ 40 w 241"/>
                <a:gd name="T23" fmla="*/ 80 h 297"/>
                <a:gd name="T24" fmla="*/ 40 w 241"/>
                <a:gd name="T25" fmla="*/ 96 h 297"/>
                <a:gd name="T26" fmla="*/ 40 w 241"/>
                <a:gd name="T27" fmla="*/ 96 h 297"/>
                <a:gd name="T28" fmla="*/ 40 w 241"/>
                <a:gd name="T29" fmla="*/ 112 h 297"/>
                <a:gd name="T30" fmla="*/ 8 w 241"/>
                <a:gd name="T31" fmla="*/ 136 h 297"/>
                <a:gd name="T32" fmla="*/ 0 w 241"/>
                <a:gd name="T33" fmla="*/ 144 h 297"/>
                <a:gd name="T34" fmla="*/ 0 w 241"/>
                <a:gd name="T35" fmla="*/ 176 h 297"/>
                <a:gd name="T36" fmla="*/ 24 w 241"/>
                <a:gd name="T37" fmla="*/ 192 h 297"/>
                <a:gd name="T38" fmla="*/ 24 w 241"/>
                <a:gd name="T39" fmla="*/ 232 h 297"/>
                <a:gd name="T40" fmla="*/ 48 w 241"/>
                <a:gd name="T41" fmla="*/ 232 h 297"/>
                <a:gd name="T42" fmla="*/ 48 w 241"/>
                <a:gd name="T43" fmla="*/ 248 h 297"/>
                <a:gd name="T44" fmla="*/ 56 w 241"/>
                <a:gd name="T45" fmla="*/ 264 h 297"/>
                <a:gd name="T46" fmla="*/ 64 w 241"/>
                <a:gd name="T47" fmla="*/ 288 h 297"/>
                <a:gd name="T48" fmla="*/ 88 w 241"/>
                <a:gd name="T49" fmla="*/ 288 h 297"/>
                <a:gd name="T50" fmla="*/ 104 w 241"/>
                <a:gd name="T51" fmla="*/ 264 h 297"/>
                <a:gd name="T52" fmla="*/ 112 w 241"/>
                <a:gd name="T53" fmla="*/ 264 h 297"/>
                <a:gd name="T54" fmla="*/ 112 w 241"/>
                <a:gd name="T55" fmla="*/ 280 h 297"/>
                <a:gd name="T56" fmla="*/ 120 w 241"/>
                <a:gd name="T57" fmla="*/ 288 h 297"/>
                <a:gd name="T58" fmla="*/ 136 w 241"/>
                <a:gd name="T59" fmla="*/ 288 h 297"/>
                <a:gd name="T60" fmla="*/ 136 w 241"/>
                <a:gd name="T61" fmla="*/ 280 h 297"/>
                <a:gd name="T62" fmla="*/ 152 w 241"/>
                <a:gd name="T63" fmla="*/ 280 h 297"/>
                <a:gd name="T64" fmla="*/ 152 w 241"/>
                <a:gd name="T65" fmla="*/ 288 h 297"/>
                <a:gd name="T66" fmla="*/ 160 w 241"/>
                <a:gd name="T67" fmla="*/ 296 h 297"/>
                <a:gd name="T68" fmla="*/ 176 w 241"/>
                <a:gd name="T69" fmla="*/ 288 h 297"/>
                <a:gd name="T70" fmla="*/ 184 w 241"/>
                <a:gd name="T71" fmla="*/ 256 h 297"/>
                <a:gd name="T72" fmla="*/ 184 w 241"/>
                <a:gd name="T73" fmla="*/ 224 h 297"/>
                <a:gd name="T74" fmla="*/ 200 w 241"/>
                <a:gd name="T75" fmla="*/ 224 h 297"/>
                <a:gd name="T76" fmla="*/ 200 w 241"/>
                <a:gd name="T77" fmla="*/ 216 h 297"/>
                <a:gd name="T78" fmla="*/ 200 w 241"/>
                <a:gd name="T79" fmla="*/ 200 h 297"/>
                <a:gd name="T80" fmla="*/ 216 w 241"/>
                <a:gd name="T81" fmla="*/ 216 h 297"/>
                <a:gd name="T82" fmla="*/ 232 w 241"/>
                <a:gd name="T83" fmla="*/ 192 h 297"/>
                <a:gd name="T84" fmla="*/ 216 w 241"/>
                <a:gd name="T85" fmla="*/ 176 h 297"/>
                <a:gd name="T86" fmla="*/ 216 w 241"/>
                <a:gd name="T87" fmla="*/ 168 h 297"/>
                <a:gd name="T88" fmla="*/ 232 w 241"/>
                <a:gd name="T89" fmla="*/ 160 h 297"/>
                <a:gd name="T90" fmla="*/ 224 w 241"/>
                <a:gd name="T91" fmla="*/ 136 h 297"/>
                <a:gd name="T92" fmla="*/ 216 w 241"/>
                <a:gd name="T93" fmla="*/ 128 h 297"/>
                <a:gd name="T94" fmla="*/ 240 w 241"/>
                <a:gd name="T95" fmla="*/ 136 h 297"/>
                <a:gd name="T96" fmla="*/ 240 w 241"/>
                <a:gd name="T97" fmla="*/ 104 h 297"/>
                <a:gd name="T98" fmla="*/ 216 w 241"/>
                <a:gd name="T99" fmla="*/ 120 h 297"/>
                <a:gd name="T100" fmla="*/ 240 w 241"/>
                <a:gd name="T101" fmla="*/ 80 h 297"/>
                <a:gd name="T102" fmla="*/ 200 w 241"/>
                <a:gd name="T103" fmla="*/ 56 h 297"/>
                <a:gd name="T104" fmla="*/ 176 w 241"/>
                <a:gd name="T105" fmla="*/ 56 h 297"/>
                <a:gd name="T106" fmla="*/ 160 w 241"/>
                <a:gd name="T107" fmla="*/ 72 h 297"/>
                <a:gd name="T108" fmla="*/ 152 w 241"/>
                <a:gd name="T109" fmla="*/ 48 h 297"/>
                <a:gd name="T110" fmla="*/ 160 w 241"/>
                <a:gd name="T111" fmla="*/ 40 h 297"/>
                <a:gd name="T112" fmla="*/ 184 w 241"/>
                <a:gd name="T113" fmla="*/ 16 h 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1"/>
                <a:gd name="T172" fmla="*/ 0 h 297"/>
                <a:gd name="T173" fmla="*/ 241 w 241"/>
                <a:gd name="T174" fmla="*/ 297 h 29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59" name="Freeform 18"/>
            <p:cNvSpPr>
              <a:spLocks/>
            </p:cNvSpPr>
            <p:nvPr/>
          </p:nvSpPr>
          <p:spPr bwMode="gray">
            <a:xfrm>
              <a:off x="3960607" y="3709129"/>
              <a:ext cx="434548" cy="458717"/>
            </a:xfrm>
            <a:custGeom>
              <a:avLst/>
              <a:gdLst>
                <a:gd name="T0" fmla="*/ 272 w 273"/>
                <a:gd name="T1" fmla="*/ 56 h 369"/>
                <a:gd name="T2" fmla="*/ 272 w 273"/>
                <a:gd name="T3" fmla="*/ 48 h 369"/>
                <a:gd name="T4" fmla="*/ 256 w 273"/>
                <a:gd name="T5" fmla="*/ 48 h 369"/>
                <a:gd name="T6" fmla="*/ 256 w 273"/>
                <a:gd name="T7" fmla="*/ 56 h 369"/>
                <a:gd name="T8" fmla="*/ 240 w 273"/>
                <a:gd name="T9" fmla="*/ 56 h 369"/>
                <a:gd name="T10" fmla="*/ 232 w 273"/>
                <a:gd name="T11" fmla="*/ 56 h 369"/>
                <a:gd name="T12" fmla="*/ 232 w 273"/>
                <a:gd name="T13" fmla="*/ 32 h 369"/>
                <a:gd name="T14" fmla="*/ 224 w 273"/>
                <a:gd name="T15" fmla="*/ 32 h 369"/>
                <a:gd name="T16" fmla="*/ 208 w 273"/>
                <a:gd name="T17" fmla="*/ 56 h 369"/>
                <a:gd name="T18" fmla="*/ 184 w 273"/>
                <a:gd name="T19" fmla="*/ 56 h 369"/>
                <a:gd name="T20" fmla="*/ 176 w 273"/>
                <a:gd name="T21" fmla="*/ 32 h 369"/>
                <a:gd name="T22" fmla="*/ 168 w 273"/>
                <a:gd name="T23" fmla="*/ 16 h 369"/>
                <a:gd name="T24" fmla="*/ 160 w 273"/>
                <a:gd name="T25" fmla="*/ 0 h 369"/>
                <a:gd name="T26" fmla="*/ 144 w 273"/>
                <a:gd name="T27" fmla="*/ 0 h 369"/>
                <a:gd name="T28" fmla="*/ 144 w 273"/>
                <a:gd name="T29" fmla="*/ 8 h 369"/>
                <a:gd name="T30" fmla="*/ 112 w 273"/>
                <a:gd name="T31" fmla="*/ 16 h 369"/>
                <a:gd name="T32" fmla="*/ 112 w 273"/>
                <a:gd name="T33" fmla="*/ 32 h 369"/>
                <a:gd name="T34" fmla="*/ 80 w 273"/>
                <a:gd name="T35" fmla="*/ 32 h 369"/>
                <a:gd name="T36" fmla="*/ 64 w 273"/>
                <a:gd name="T37" fmla="*/ 48 h 369"/>
                <a:gd name="T38" fmla="*/ 64 w 273"/>
                <a:gd name="T39" fmla="*/ 72 h 369"/>
                <a:gd name="T40" fmla="*/ 72 w 273"/>
                <a:gd name="T41" fmla="*/ 88 h 369"/>
                <a:gd name="T42" fmla="*/ 48 w 273"/>
                <a:gd name="T43" fmla="*/ 112 h 369"/>
                <a:gd name="T44" fmla="*/ 40 w 273"/>
                <a:gd name="T45" fmla="*/ 112 h 369"/>
                <a:gd name="T46" fmla="*/ 32 w 273"/>
                <a:gd name="T47" fmla="*/ 144 h 369"/>
                <a:gd name="T48" fmla="*/ 32 w 273"/>
                <a:gd name="T49" fmla="*/ 160 h 369"/>
                <a:gd name="T50" fmla="*/ 32 w 273"/>
                <a:gd name="T51" fmla="*/ 176 h 369"/>
                <a:gd name="T52" fmla="*/ 16 w 273"/>
                <a:gd name="T53" fmla="*/ 200 h 369"/>
                <a:gd name="T54" fmla="*/ 8 w 273"/>
                <a:gd name="T55" fmla="*/ 216 h 369"/>
                <a:gd name="T56" fmla="*/ 0 w 273"/>
                <a:gd name="T57" fmla="*/ 256 h 369"/>
                <a:gd name="T58" fmla="*/ 8 w 273"/>
                <a:gd name="T59" fmla="*/ 272 h 369"/>
                <a:gd name="T60" fmla="*/ 56 w 273"/>
                <a:gd name="T61" fmla="*/ 272 h 369"/>
                <a:gd name="T62" fmla="*/ 80 w 273"/>
                <a:gd name="T63" fmla="*/ 328 h 369"/>
                <a:gd name="T64" fmla="*/ 88 w 273"/>
                <a:gd name="T65" fmla="*/ 368 h 369"/>
                <a:gd name="T66" fmla="*/ 112 w 273"/>
                <a:gd name="T67" fmla="*/ 328 h 369"/>
                <a:gd name="T68" fmla="*/ 120 w 273"/>
                <a:gd name="T69" fmla="*/ 336 h 369"/>
                <a:gd name="T70" fmla="*/ 152 w 273"/>
                <a:gd name="T71" fmla="*/ 304 h 369"/>
                <a:gd name="T72" fmla="*/ 152 w 273"/>
                <a:gd name="T73" fmla="*/ 280 h 369"/>
                <a:gd name="T74" fmla="*/ 184 w 273"/>
                <a:gd name="T75" fmla="*/ 272 h 369"/>
                <a:gd name="T76" fmla="*/ 200 w 273"/>
                <a:gd name="T77" fmla="*/ 232 h 369"/>
                <a:gd name="T78" fmla="*/ 216 w 273"/>
                <a:gd name="T79" fmla="*/ 224 h 369"/>
                <a:gd name="T80" fmla="*/ 216 w 273"/>
                <a:gd name="T81" fmla="*/ 200 h 369"/>
                <a:gd name="T82" fmla="*/ 240 w 273"/>
                <a:gd name="T83" fmla="*/ 200 h 369"/>
                <a:gd name="T84" fmla="*/ 248 w 273"/>
                <a:gd name="T85" fmla="*/ 160 h 369"/>
                <a:gd name="T86" fmla="*/ 240 w 273"/>
                <a:gd name="T87" fmla="*/ 128 h 369"/>
                <a:gd name="T88" fmla="*/ 248 w 273"/>
                <a:gd name="T89" fmla="*/ 120 h 369"/>
                <a:gd name="T90" fmla="*/ 232 w 273"/>
                <a:gd name="T91" fmla="*/ 104 h 369"/>
                <a:gd name="T92" fmla="*/ 248 w 273"/>
                <a:gd name="T93" fmla="*/ 96 h 369"/>
                <a:gd name="T94" fmla="*/ 256 w 273"/>
                <a:gd name="T95" fmla="*/ 104 h 369"/>
                <a:gd name="T96" fmla="*/ 272 w 273"/>
                <a:gd name="T97" fmla="*/ 80 h 369"/>
                <a:gd name="T98" fmla="*/ 272 w 273"/>
                <a:gd name="T99" fmla="*/ 56 h 3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3"/>
                <a:gd name="T151" fmla="*/ 0 h 369"/>
                <a:gd name="T152" fmla="*/ 273 w 273"/>
                <a:gd name="T153" fmla="*/ 369 h 36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60" name="Freeform 19"/>
            <p:cNvSpPr>
              <a:spLocks/>
            </p:cNvSpPr>
            <p:nvPr/>
          </p:nvSpPr>
          <p:spPr bwMode="gray">
            <a:xfrm>
              <a:off x="3298186" y="3997371"/>
              <a:ext cx="804178" cy="477784"/>
            </a:xfrm>
            <a:custGeom>
              <a:avLst/>
              <a:gdLst>
                <a:gd name="T0" fmla="*/ 496 w 505"/>
                <a:gd name="T1" fmla="*/ 96 h 385"/>
                <a:gd name="T2" fmla="*/ 424 w 505"/>
                <a:gd name="T3" fmla="*/ 40 h 385"/>
                <a:gd name="T4" fmla="*/ 408 w 505"/>
                <a:gd name="T5" fmla="*/ 56 h 385"/>
                <a:gd name="T6" fmla="*/ 376 w 505"/>
                <a:gd name="T7" fmla="*/ 40 h 385"/>
                <a:gd name="T8" fmla="*/ 312 w 505"/>
                <a:gd name="T9" fmla="*/ 56 h 385"/>
                <a:gd name="T10" fmla="*/ 312 w 505"/>
                <a:gd name="T11" fmla="*/ 0 h 385"/>
                <a:gd name="T12" fmla="*/ 280 w 505"/>
                <a:gd name="T13" fmla="*/ 0 h 385"/>
                <a:gd name="T14" fmla="*/ 216 w 505"/>
                <a:gd name="T15" fmla="*/ 8 h 385"/>
                <a:gd name="T16" fmla="*/ 208 w 505"/>
                <a:gd name="T17" fmla="*/ 40 h 385"/>
                <a:gd name="T18" fmla="*/ 168 w 505"/>
                <a:gd name="T19" fmla="*/ 24 h 385"/>
                <a:gd name="T20" fmla="*/ 144 w 505"/>
                <a:gd name="T21" fmla="*/ 48 h 385"/>
                <a:gd name="T22" fmla="*/ 152 w 505"/>
                <a:gd name="T23" fmla="*/ 88 h 385"/>
                <a:gd name="T24" fmla="*/ 144 w 505"/>
                <a:gd name="T25" fmla="*/ 112 h 385"/>
                <a:gd name="T26" fmla="*/ 112 w 505"/>
                <a:gd name="T27" fmla="*/ 168 h 385"/>
                <a:gd name="T28" fmla="*/ 72 w 505"/>
                <a:gd name="T29" fmla="*/ 224 h 385"/>
                <a:gd name="T30" fmla="*/ 32 w 505"/>
                <a:gd name="T31" fmla="*/ 272 h 385"/>
                <a:gd name="T32" fmla="*/ 0 w 505"/>
                <a:gd name="T33" fmla="*/ 296 h 385"/>
                <a:gd name="T34" fmla="*/ 8 w 505"/>
                <a:gd name="T35" fmla="*/ 312 h 385"/>
                <a:gd name="T36" fmla="*/ 16 w 505"/>
                <a:gd name="T37" fmla="*/ 360 h 385"/>
                <a:gd name="T38" fmla="*/ 56 w 505"/>
                <a:gd name="T39" fmla="*/ 384 h 385"/>
                <a:gd name="T40" fmla="*/ 40 w 505"/>
                <a:gd name="T41" fmla="*/ 344 h 385"/>
                <a:gd name="T42" fmla="*/ 80 w 505"/>
                <a:gd name="T43" fmla="*/ 304 h 385"/>
                <a:gd name="T44" fmla="*/ 152 w 505"/>
                <a:gd name="T45" fmla="*/ 280 h 385"/>
                <a:gd name="T46" fmla="*/ 192 w 505"/>
                <a:gd name="T47" fmla="*/ 296 h 385"/>
                <a:gd name="T48" fmla="*/ 240 w 505"/>
                <a:gd name="T49" fmla="*/ 248 h 385"/>
                <a:gd name="T50" fmla="*/ 264 w 505"/>
                <a:gd name="T51" fmla="*/ 240 h 385"/>
                <a:gd name="T52" fmla="*/ 264 w 505"/>
                <a:gd name="T53" fmla="*/ 216 h 385"/>
                <a:gd name="T54" fmla="*/ 280 w 505"/>
                <a:gd name="T55" fmla="*/ 208 h 385"/>
                <a:gd name="T56" fmla="*/ 336 w 505"/>
                <a:gd name="T57" fmla="*/ 232 h 385"/>
                <a:gd name="T58" fmla="*/ 336 w 505"/>
                <a:gd name="T59" fmla="*/ 200 h 385"/>
                <a:gd name="T60" fmla="*/ 376 w 505"/>
                <a:gd name="T61" fmla="*/ 192 h 385"/>
                <a:gd name="T62" fmla="*/ 392 w 505"/>
                <a:gd name="T63" fmla="*/ 200 h 385"/>
                <a:gd name="T64" fmla="*/ 400 w 505"/>
                <a:gd name="T65" fmla="*/ 184 h 385"/>
                <a:gd name="T66" fmla="*/ 448 w 505"/>
                <a:gd name="T67" fmla="*/ 176 h 385"/>
                <a:gd name="T68" fmla="*/ 480 w 505"/>
                <a:gd name="T69" fmla="*/ 136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05"/>
                <a:gd name="T106" fmla="*/ 0 h 385"/>
                <a:gd name="T107" fmla="*/ 505 w 505"/>
                <a:gd name="T108" fmla="*/ 385 h 3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solidFill>
              <a:schemeClr val="accent1"/>
            </a:solidFill>
            <a:ln w="6350" cap="rnd" cmpd="sng">
              <a:solidFill>
                <a:schemeClr val="bg1"/>
              </a:solidFill>
              <a:prstDash val="solid"/>
              <a:round/>
              <a:headEnd type="none" w="med" len="med"/>
              <a:tailEnd type="none" w="med" len="med"/>
            </a:ln>
            <a:effectLst/>
            <a:extLst/>
          </p:spPr>
          <p:txBody>
            <a:bodyPr/>
            <a:lstStyle/>
            <a:p>
              <a:endParaRPr lang="zh-CN" altLang="en-US" sz="800">
                <a:solidFill>
                  <a:schemeClr val="tx1">
                    <a:lumMod val="85000"/>
                    <a:lumOff val="15000"/>
                  </a:schemeClr>
                </a:solidFill>
                <a:cs typeface="+mn-ea"/>
                <a:sym typeface="+mn-lt"/>
              </a:endParaRPr>
            </a:p>
          </p:txBody>
        </p:sp>
        <p:sp>
          <p:nvSpPr>
            <p:cNvPr id="61" name="Freeform 20"/>
            <p:cNvSpPr>
              <a:spLocks/>
            </p:cNvSpPr>
            <p:nvPr/>
          </p:nvSpPr>
          <p:spPr bwMode="gray">
            <a:xfrm>
              <a:off x="2762951" y="3907645"/>
              <a:ext cx="792255" cy="477784"/>
            </a:xfrm>
            <a:custGeom>
              <a:avLst/>
              <a:gdLst>
                <a:gd name="T0" fmla="*/ 344 w 497"/>
                <a:gd name="T1" fmla="*/ 344 h 385"/>
                <a:gd name="T2" fmla="*/ 416 w 497"/>
                <a:gd name="T3" fmla="*/ 296 h 385"/>
                <a:gd name="T4" fmla="*/ 448 w 497"/>
                <a:gd name="T5" fmla="*/ 240 h 385"/>
                <a:gd name="T6" fmla="*/ 480 w 497"/>
                <a:gd name="T7" fmla="*/ 184 h 385"/>
                <a:gd name="T8" fmla="*/ 496 w 497"/>
                <a:gd name="T9" fmla="*/ 160 h 385"/>
                <a:gd name="T10" fmla="*/ 480 w 497"/>
                <a:gd name="T11" fmla="*/ 128 h 385"/>
                <a:gd name="T12" fmla="*/ 456 w 497"/>
                <a:gd name="T13" fmla="*/ 96 h 385"/>
                <a:gd name="T14" fmla="*/ 440 w 497"/>
                <a:gd name="T15" fmla="*/ 112 h 385"/>
                <a:gd name="T16" fmla="*/ 424 w 497"/>
                <a:gd name="T17" fmla="*/ 104 h 385"/>
                <a:gd name="T18" fmla="*/ 440 w 497"/>
                <a:gd name="T19" fmla="*/ 56 h 385"/>
                <a:gd name="T20" fmla="*/ 440 w 497"/>
                <a:gd name="T21" fmla="*/ 16 h 385"/>
                <a:gd name="T22" fmla="*/ 408 w 497"/>
                <a:gd name="T23" fmla="*/ 8 h 385"/>
                <a:gd name="T24" fmla="*/ 376 w 497"/>
                <a:gd name="T25" fmla="*/ 24 h 385"/>
                <a:gd name="T26" fmla="*/ 360 w 497"/>
                <a:gd name="T27" fmla="*/ 24 h 385"/>
                <a:gd name="T28" fmla="*/ 320 w 497"/>
                <a:gd name="T29" fmla="*/ 32 h 385"/>
                <a:gd name="T30" fmla="*/ 288 w 497"/>
                <a:gd name="T31" fmla="*/ 64 h 385"/>
                <a:gd name="T32" fmla="*/ 264 w 497"/>
                <a:gd name="T33" fmla="*/ 72 h 385"/>
                <a:gd name="T34" fmla="*/ 224 w 497"/>
                <a:gd name="T35" fmla="*/ 96 h 385"/>
                <a:gd name="T36" fmla="*/ 184 w 497"/>
                <a:gd name="T37" fmla="*/ 88 h 385"/>
                <a:gd name="T38" fmla="*/ 160 w 497"/>
                <a:gd name="T39" fmla="*/ 72 h 385"/>
                <a:gd name="T40" fmla="*/ 144 w 497"/>
                <a:gd name="T41" fmla="*/ 88 h 385"/>
                <a:gd name="T42" fmla="*/ 96 w 497"/>
                <a:gd name="T43" fmla="*/ 128 h 385"/>
                <a:gd name="T44" fmla="*/ 32 w 497"/>
                <a:gd name="T45" fmla="*/ 112 h 385"/>
                <a:gd name="T46" fmla="*/ 0 w 497"/>
                <a:gd name="T47" fmla="*/ 128 h 385"/>
                <a:gd name="T48" fmla="*/ 32 w 497"/>
                <a:gd name="T49" fmla="*/ 144 h 385"/>
                <a:gd name="T50" fmla="*/ 88 w 497"/>
                <a:gd name="T51" fmla="*/ 168 h 385"/>
                <a:gd name="T52" fmla="*/ 104 w 497"/>
                <a:gd name="T53" fmla="*/ 208 h 385"/>
                <a:gd name="T54" fmla="*/ 56 w 497"/>
                <a:gd name="T55" fmla="*/ 224 h 385"/>
                <a:gd name="T56" fmla="*/ 88 w 497"/>
                <a:gd name="T57" fmla="*/ 248 h 385"/>
                <a:gd name="T58" fmla="*/ 136 w 497"/>
                <a:gd name="T59" fmla="*/ 280 h 385"/>
                <a:gd name="T60" fmla="*/ 136 w 497"/>
                <a:gd name="T61" fmla="*/ 304 h 385"/>
                <a:gd name="T62" fmla="*/ 208 w 497"/>
                <a:gd name="T63" fmla="*/ 360 h 385"/>
                <a:gd name="T64" fmla="*/ 248 w 497"/>
                <a:gd name="T65" fmla="*/ 360 h 385"/>
                <a:gd name="T66" fmla="*/ 256 w 497"/>
                <a:gd name="T67" fmla="*/ 344 h 385"/>
                <a:gd name="T68" fmla="*/ 296 w 497"/>
                <a:gd name="T69" fmla="*/ 376 h 385"/>
                <a:gd name="T70" fmla="*/ 336 w 497"/>
                <a:gd name="T71" fmla="*/ 368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7"/>
                <a:gd name="T109" fmla="*/ 0 h 385"/>
                <a:gd name="T110" fmla="*/ 497 w 497"/>
                <a:gd name="T111" fmla="*/ 385 h 38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62" name="Freeform 21"/>
            <p:cNvSpPr>
              <a:spLocks/>
            </p:cNvSpPr>
            <p:nvPr/>
          </p:nvSpPr>
          <p:spPr bwMode="invGray">
            <a:xfrm>
              <a:off x="2687434" y="3639592"/>
              <a:ext cx="588229" cy="439651"/>
            </a:xfrm>
            <a:custGeom>
              <a:avLst/>
              <a:gdLst>
                <a:gd name="T0" fmla="*/ 48 w 369"/>
                <a:gd name="T1" fmla="*/ 320 h 353"/>
                <a:gd name="T2" fmla="*/ 32 w 369"/>
                <a:gd name="T3" fmla="*/ 264 h 353"/>
                <a:gd name="T4" fmla="*/ 56 w 369"/>
                <a:gd name="T5" fmla="*/ 192 h 353"/>
                <a:gd name="T6" fmla="*/ 8 w 369"/>
                <a:gd name="T7" fmla="*/ 160 h 353"/>
                <a:gd name="T8" fmla="*/ 16 w 369"/>
                <a:gd name="T9" fmla="*/ 136 h 353"/>
                <a:gd name="T10" fmla="*/ 48 w 369"/>
                <a:gd name="T11" fmla="*/ 136 h 353"/>
                <a:gd name="T12" fmla="*/ 104 w 369"/>
                <a:gd name="T13" fmla="*/ 120 h 353"/>
                <a:gd name="T14" fmla="*/ 168 w 369"/>
                <a:gd name="T15" fmla="*/ 112 h 353"/>
                <a:gd name="T16" fmla="*/ 136 w 369"/>
                <a:gd name="T17" fmla="*/ 80 h 353"/>
                <a:gd name="T18" fmla="*/ 144 w 369"/>
                <a:gd name="T19" fmla="*/ 40 h 353"/>
                <a:gd name="T20" fmla="*/ 184 w 369"/>
                <a:gd name="T21" fmla="*/ 40 h 353"/>
                <a:gd name="T22" fmla="*/ 208 w 369"/>
                <a:gd name="T23" fmla="*/ 48 h 353"/>
                <a:gd name="T24" fmla="*/ 232 w 369"/>
                <a:gd name="T25" fmla="*/ 40 h 353"/>
                <a:gd name="T26" fmla="*/ 248 w 369"/>
                <a:gd name="T27" fmla="*/ 0 h 353"/>
                <a:gd name="T28" fmla="*/ 288 w 369"/>
                <a:gd name="T29" fmla="*/ 16 h 353"/>
                <a:gd name="T30" fmla="*/ 320 w 369"/>
                <a:gd name="T31" fmla="*/ 72 h 353"/>
                <a:gd name="T32" fmla="*/ 344 w 369"/>
                <a:gd name="T33" fmla="*/ 88 h 353"/>
                <a:gd name="T34" fmla="*/ 360 w 369"/>
                <a:gd name="T35" fmla="*/ 64 h 353"/>
                <a:gd name="T36" fmla="*/ 360 w 369"/>
                <a:gd name="T37" fmla="*/ 96 h 353"/>
                <a:gd name="T38" fmla="*/ 360 w 369"/>
                <a:gd name="T39" fmla="*/ 128 h 353"/>
                <a:gd name="T40" fmla="*/ 336 w 369"/>
                <a:gd name="T41" fmla="*/ 168 h 353"/>
                <a:gd name="T42" fmla="*/ 368 w 369"/>
                <a:gd name="T43" fmla="*/ 184 h 353"/>
                <a:gd name="T44" fmla="*/ 360 w 369"/>
                <a:gd name="T45" fmla="*/ 208 h 353"/>
                <a:gd name="T46" fmla="*/ 368 w 369"/>
                <a:gd name="T47" fmla="*/ 232 h 353"/>
                <a:gd name="T48" fmla="*/ 344 w 369"/>
                <a:gd name="T49" fmla="*/ 256 h 353"/>
                <a:gd name="T50" fmla="*/ 344 w 369"/>
                <a:gd name="T51" fmla="*/ 280 h 353"/>
                <a:gd name="T52" fmla="*/ 312 w 369"/>
                <a:gd name="T53" fmla="*/ 288 h 353"/>
                <a:gd name="T54" fmla="*/ 272 w 369"/>
                <a:gd name="T55" fmla="*/ 312 h 353"/>
                <a:gd name="T56" fmla="*/ 232 w 369"/>
                <a:gd name="T57" fmla="*/ 304 h 353"/>
                <a:gd name="T58" fmla="*/ 208 w 369"/>
                <a:gd name="T59" fmla="*/ 288 h 353"/>
                <a:gd name="T60" fmla="*/ 192 w 369"/>
                <a:gd name="T61" fmla="*/ 304 h 353"/>
                <a:gd name="T62" fmla="*/ 144 w 369"/>
                <a:gd name="T63" fmla="*/ 352 h 353"/>
                <a:gd name="T64" fmla="*/ 80 w 369"/>
                <a:gd name="T65" fmla="*/ 328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9"/>
                <a:gd name="T100" fmla="*/ 0 h 353"/>
                <a:gd name="T101" fmla="*/ 369 w 369"/>
                <a:gd name="T102" fmla="*/ 353 h 3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63" name="Freeform 22"/>
            <p:cNvSpPr>
              <a:spLocks/>
            </p:cNvSpPr>
            <p:nvPr/>
          </p:nvSpPr>
          <p:spPr bwMode="invGray">
            <a:xfrm>
              <a:off x="2023689" y="3609310"/>
              <a:ext cx="906191" cy="766025"/>
            </a:xfrm>
            <a:custGeom>
              <a:avLst/>
              <a:gdLst>
                <a:gd name="T0" fmla="*/ 528 w 569"/>
                <a:gd name="T1" fmla="*/ 448 h 617"/>
                <a:gd name="T2" fmla="*/ 560 w 569"/>
                <a:gd name="T3" fmla="*/ 416 h 617"/>
                <a:gd name="T4" fmla="*/ 528 w 569"/>
                <a:gd name="T5" fmla="*/ 408 h 617"/>
                <a:gd name="T6" fmla="*/ 496 w 569"/>
                <a:gd name="T7" fmla="*/ 384 h 617"/>
                <a:gd name="T8" fmla="*/ 464 w 569"/>
                <a:gd name="T9" fmla="*/ 360 h 617"/>
                <a:gd name="T10" fmla="*/ 480 w 569"/>
                <a:gd name="T11" fmla="*/ 320 h 617"/>
                <a:gd name="T12" fmla="*/ 472 w 569"/>
                <a:gd name="T13" fmla="*/ 248 h 617"/>
                <a:gd name="T14" fmla="*/ 424 w 569"/>
                <a:gd name="T15" fmla="*/ 224 h 617"/>
                <a:gd name="T16" fmla="*/ 416 w 569"/>
                <a:gd name="T17" fmla="*/ 176 h 617"/>
                <a:gd name="T18" fmla="*/ 448 w 569"/>
                <a:gd name="T19" fmla="*/ 168 h 617"/>
                <a:gd name="T20" fmla="*/ 512 w 569"/>
                <a:gd name="T21" fmla="*/ 160 h 617"/>
                <a:gd name="T22" fmla="*/ 512 w 569"/>
                <a:gd name="T23" fmla="*/ 112 h 617"/>
                <a:gd name="T24" fmla="*/ 464 w 569"/>
                <a:gd name="T25" fmla="*/ 112 h 617"/>
                <a:gd name="T26" fmla="*/ 432 w 569"/>
                <a:gd name="T27" fmla="*/ 64 h 617"/>
                <a:gd name="T28" fmla="*/ 408 w 569"/>
                <a:gd name="T29" fmla="*/ 96 h 617"/>
                <a:gd name="T30" fmla="*/ 384 w 569"/>
                <a:gd name="T31" fmla="*/ 144 h 617"/>
                <a:gd name="T32" fmla="*/ 368 w 569"/>
                <a:gd name="T33" fmla="*/ 240 h 617"/>
                <a:gd name="T34" fmla="*/ 336 w 569"/>
                <a:gd name="T35" fmla="*/ 224 h 617"/>
                <a:gd name="T36" fmla="*/ 288 w 569"/>
                <a:gd name="T37" fmla="*/ 240 h 617"/>
                <a:gd name="T38" fmla="*/ 272 w 569"/>
                <a:gd name="T39" fmla="*/ 224 h 617"/>
                <a:gd name="T40" fmla="*/ 232 w 569"/>
                <a:gd name="T41" fmla="*/ 104 h 617"/>
                <a:gd name="T42" fmla="*/ 216 w 569"/>
                <a:gd name="T43" fmla="*/ 112 h 617"/>
                <a:gd name="T44" fmla="*/ 208 w 569"/>
                <a:gd name="T45" fmla="*/ 72 h 617"/>
                <a:gd name="T46" fmla="*/ 160 w 569"/>
                <a:gd name="T47" fmla="*/ 40 h 617"/>
                <a:gd name="T48" fmla="*/ 136 w 569"/>
                <a:gd name="T49" fmla="*/ 80 h 617"/>
                <a:gd name="T50" fmla="*/ 136 w 569"/>
                <a:gd name="T51" fmla="*/ 0 h 617"/>
                <a:gd name="T52" fmla="*/ 112 w 569"/>
                <a:gd name="T53" fmla="*/ 0 h 617"/>
                <a:gd name="T54" fmla="*/ 96 w 569"/>
                <a:gd name="T55" fmla="*/ 32 h 617"/>
                <a:gd name="T56" fmla="*/ 88 w 569"/>
                <a:gd name="T57" fmla="*/ 64 h 617"/>
                <a:gd name="T58" fmla="*/ 80 w 569"/>
                <a:gd name="T59" fmla="*/ 96 h 617"/>
                <a:gd name="T60" fmla="*/ 104 w 569"/>
                <a:gd name="T61" fmla="*/ 112 h 617"/>
                <a:gd name="T62" fmla="*/ 88 w 569"/>
                <a:gd name="T63" fmla="*/ 240 h 617"/>
                <a:gd name="T64" fmla="*/ 24 w 569"/>
                <a:gd name="T65" fmla="*/ 280 h 617"/>
                <a:gd name="T66" fmla="*/ 8 w 569"/>
                <a:gd name="T67" fmla="*/ 312 h 617"/>
                <a:gd name="T68" fmla="*/ 0 w 569"/>
                <a:gd name="T69" fmla="*/ 376 h 617"/>
                <a:gd name="T70" fmla="*/ 48 w 569"/>
                <a:gd name="T71" fmla="*/ 368 h 617"/>
                <a:gd name="T72" fmla="*/ 80 w 569"/>
                <a:gd name="T73" fmla="*/ 392 h 617"/>
                <a:gd name="T74" fmla="*/ 88 w 569"/>
                <a:gd name="T75" fmla="*/ 408 h 617"/>
                <a:gd name="T76" fmla="*/ 96 w 569"/>
                <a:gd name="T77" fmla="*/ 448 h 617"/>
                <a:gd name="T78" fmla="*/ 120 w 569"/>
                <a:gd name="T79" fmla="*/ 464 h 617"/>
                <a:gd name="T80" fmla="*/ 112 w 569"/>
                <a:gd name="T81" fmla="*/ 504 h 617"/>
                <a:gd name="T82" fmla="*/ 104 w 569"/>
                <a:gd name="T83" fmla="*/ 528 h 617"/>
                <a:gd name="T84" fmla="*/ 144 w 569"/>
                <a:gd name="T85" fmla="*/ 560 h 617"/>
                <a:gd name="T86" fmla="*/ 200 w 569"/>
                <a:gd name="T87" fmla="*/ 576 h 617"/>
                <a:gd name="T88" fmla="*/ 224 w 569"/>
                <a:gd name="T89" fmla="*/ 568 h 617"/>
                <a:gd name="T90" fmla="*/ 232 w 569"/>
                <a:gd name="T91" fmla="*/ 600 h 617"/>
                <a:gd name="T92" fmla="*/ 264 w 569"/>
                <a:gd name="T93" fmla="*/ 592 h 617"/>
                <a:gd name="T94" fmla="*/ 272 w 569"/>
                <a:gd name="T95" fmla="*/ 512 h 617"/>
                <a:gd name="T96" fmla="*/ 328 w 569"/>
                <a:gd name="T97" fmla="*/ 504 h 617"/>
                <a:gd name="T98" fmla="*/ 352 w 569"/>
                <a:gd name="T99" fmla="*/ 512 h 617"/>
                <a:gd name="T100" fmla="*/ 384 w 569"/>
                <a:gd name="T101" fmla="*/ 512 h 617"/>
                <a:gd name="T102" fmla="*/ 416 w 569"/>
                <a:gd name="T103" fmla="*/ 520 h 617"/>
                <a:gd name="T104" fmla="*/ 440 w 569"/>
                <a:gd name="T105" fmla="*/ 504 h 617"/>
                <a:gd name="T106" fmla="*/ 488 w 569"/>
                <a:gd name="T107" fmla="*/ 472 h 617"/>
                <a:gd name="T108" fmla="*/ 520 w 569"/>
                <a:gd name="T109" fmla="*/ 464 h 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69"/>
                <a:gd name="T166" fmla="*/ 0 h 617"/>
                <a:gd name="T167" fmla="*/ 569 w 569"/>
                <a:gd name="T168" fmla="*/ 617 h 61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64" name="Freeform 23"/>
            <p:cNvSpPr>
              <a:spLocks/>
            </p:cNvSpPr>
            <p:nvPr/>
          </p:nvSpPr>
          <p:spPr bwMode="invGray">
            <a:xfrm>
              <a:off x="331869" y="2723278"/>
              <a:ext cx="1926318" cy="975757"/>
            </a:xfrm>
            <a:custGeom>
              <a:avLst/>
              <a:gdLst>
                <a:gd name="T0" fmla="*/ 1184 w 1209"/>
                <a:gd name="T1" fmla="*/ 728 h 785"/>
                <a:gd name="T2" fmla="*/ 1160 w 1209"/>
                <a:gd name="T3" fmla="*/ 728 h 785"/>
                <a:gd name="T4" fmla="*/ 1160 w 1209"/>
                <a:gd name="T5" fmla="*/ 784 h 785"/>
                <a:gd name="T6" fmla="*/ 1112 w 1209"/>
                <a:gd name="T7" fmla="*/ 760 h 785"/>
                <a:gd name="T8" fmla="*/ 1088 w 1209"/>
                <a:gd name="T9" fmla="*/ 752 h 785"/>
                <a:gd name="T10" fmla="*/ 1024 w 1209"/>
                <a:gd name="T11" fmla="*/ 720 h 785"/>
                <a:gd name="T12" fmla="*/ 1040 w 1209"/>
                <a:gd name="T13" fmla="*/ 696 h 785"/>
                <a:gd name="T14" fmla="*/ 1032 w 1209"/>
                <a:gd name="T15" fmla="*/ 680 h 785"/>
                <a:gd name="T16" fmla="*/ 1000 w 1209"/>
                <a:gd name="T17" fmla="*/ 664 h 785"/>
                <a:gd name="T18" fmla="*/ 976 w 1209"/>
                <a:gd name="T19" fmla="*/ 680 h 785"/>
                <a:gd name="T20" fmla="*/ 928 w 1209"/>
                <a:gd name="T21" fmla="*/ 648 h 785"/>
                <a:gd name="T22" fmla="*/ 832 w 1209"/>
                <a:gd name="T23" fmla="*/ 696 h 785"/>
                <a:gd name="T24" fmla="*/ 808 w 1209"/>
                <a:gd name="T25" fmla="*/ 720 h 785"/>
                <a:gd name="T26" fmla="*/ 728 w 1209"/>
                <a:gd name="T27" fmla="*/ 736 h 785"/>
                <a:gd name="T28" fmla="*/ 656 w 1209"/>
                <a:gd name="T29" fmla="*/ 712 h 785"/>
                <a:gd name="T30" fmla="*/ 632 w 1209"/>
                <a:gd name="T31" fmla="*/ 680 h 785"/>
                <a:gd name="T32" fmla="*/ 584 w 1209"/>
                <a:gd name="T33" fmla="*/ 704 h 785"/>
                <a:gd name="T34" fmla="*/ 536 w 1209"/>
                <a:gd name="T35" fmla="*/ 728 h 785"/>
                <a:gd name="T36" fmla="*/ 456 w 1209"/>
                <a:gd name="T37" fmla="*/ 672 h 785"/>
                <a:gd name="T38" fmla="*/ 408 w 1209"/>
                <a:gd name="T39" fmla="*/ 640 h 785"/>
                <a:gd name="T40" fmla="*/ 360 w 1209"/>
                <a:gd name="T41" fmla="*/ 624 h 785"/>
                <a:gd name="T42" fmla="*/ 320 w 1209"/>
                <a:gd name="T43" fmla="*/ 592 h 785"/>
                <a:gd name="T44" fmla="*/ 272 w 1209"/>
                <a:gd name="T45" fmla="*/ 520 h 785"/>
                <a:gd name="T46" fmla="*/ 248 w 1209"/>
                <a:gd name="T47" fmla="*/ 512 h 785"/>
                <a:gd name="T48" fmla="*/ 208 w 1209"/>
                <a:gd name="T49" fmla="*/ 456 h 785"/>
                <a:gd name="T50" fmla="*/ 160 w 1209"/>
                <a:gd name="T51" fmla="*/ 384 h 785"/>
                <a:gd name="T52" fmla="*/ 120 w 1209"/>
                <a:gd name="T53" fmla="*/ 408 h 785"/>
                <a:gd name="T54" fmla="*/ 64 w 1209"/>
                <a:gd name="T55" fmla="*/ 328 h 785"/>
                <a:gd name="T56" fmla="*/ 32 w 1209"/>
                <a:gd name="T57" fmla="*/ 272 h 785"/>
                <a:gd name="T58" fmla="*/ 0 w 1209"/>
                <a:gd name="T59" fmla="*/ 256 h 785"/>
                <a:gd name="T60" fmla="*/ 16 w 1209"/>
                <a:gd name="T61" fmla="*/ 176 h 785"/>
                <a:gd name="T62" fmla="*/ 48 w 1209"/>
                <a:gd name="T63" fmla="*/ 192 h 785"/>
                <a:gd name="T64" fmla="*/ 80 w 1209"/>
                <a:gd name="T65" fmla="*/ 184 h 785"/>
                <a:gd name="T66" fmla="*/ 80 w 1209"/>
                <a:gd name="T67" fmla="*/ 128 h 785"/>
                <a:gd name="T68" fmla="*/ 56 w 1209"/>
                <a:gd name="T69" fmla="*/ 96 h 785"/>
                <a:gd name="T70" fmla="*/ 80 w 1209"/>
                <a:gd name="T71" fmla="*/ 48 h 785"/>
                <a:gd name="T72" fmla="*/ 152 w 1209"/>
                <a:gd name="T73" fmla="*/ 40 h 785"/>
                <a:gd name="T74" fmla="*/ 208 w 1209"/>
                <a:gd name="T75" fmla="*/ 8 h 785"/>
                <a:gd name="T76" fmla="*/ 288 w 1209"/>
                <a:gd name="T77" fmla="*/ 16 h 785"/>
                <a:gd name="T78" fmla="*/ 344 w 1209"/>
                <a:gd name="T79" fmla="*/ 56 h 785"/>
                <a:gd name="T80" fmla="*/ 432 w 1209"/>
                <a:gd name="T81" fmla="*/ 56 h 785"/>
                <a:gd name="T82" fmla="*/ 528 w 1209"/>
                <a:gd name="T83" fmla="*/ 40 h 785"/>
                <a:gd name="T84" fmla="*/ 664 w 1209"/>
                <a:gd name="T85" fmla="*/ 56 h 785"/>
                <a:gd name="T86" fmla="*/ 712 w 1209"/>
                <a:gd name="T87" fmla="*/ 72 h 785"/>
                <a:gd name="T88" fmla="*/ 704 w 1209"/>
                <a:gd name="T89" fmla="*/ 96 h 785"/>
                <a:gd name="T90" fmla="*/ 728 w 1209"/>
                <a:gd name="T91" fmla="*/ 136 h 785"/>
                <a:gd name="T92" fmla="*/ 712 w 1209"/>
                <a:gd name="T93" fmla="*/ 184 h 785"/>
                <a:gd name="T94" fmla="*/ 696 w 1209"/>
                <a:gd name="T95" fmla="*/ 248 h 785"/>
                <a:gd name="T96" fmla="*/ 736 w 1209"/>
                <a:gd name="T97" fmla="*/ 320 h 785"/>
                <a:gd name="T98" fmla="*/ 832 w 1209"/>
                <a:gd name="T99" fmla="*/ 368 h 785"/>
                <a:gd name="T100" fmla="*/ 936 w 1209"/>
                <a:gd name="T101" fmla="*/ 416 h 785"/>
                <a:gd name="T102" fmla="*/ 992 w 1209"/>
                <a:gd name="T103" fmla="*/ 424 h 785"/>
                <a:gd name="T104" fmla="*/ 1008 w 1209"/>
                <a:gd name="T105" fmla="*/ 480 h 785"/>
                <a:gd name="T106" fmla="*/ 1040 w 1209"/>
                <a:gd name="T107" fmla="*/ 496 h 785"/>
                <a:gd name="T108" fmla="*/ 1056 w 1209"/>
                <a:gd name="T109" fmla="*/ 472 h 785"/>
                <a:gd name="T110" fmla="*/ 1080 w 1209"/>
                <a:gd name="T111" fmla="*/ 480 h 785"/>
                <a:gd name="T112" fmla="*/ 1096 w 1209"/>
                <a:gd name="T113" fmla="*/ 464 h 785"/>
                <a:gd name="T114" fmla="*/ 1136 w 1209"/>
                <a:gd name="T115" fmla="*/ 440 h 785"/>
                <a:gd name="T116" fmla="*/ 1176 w 1209"/>
                <a:gd name="T117" fmla="*/ 456 h 785"/>
                <a:gd name="T118" fmla="*/ 1208 w 1209"/>
                <a:gd name="T119" fmla="*/ 536 h 785"/>
                <a:gd name="T120" fmla="*/ 1208 w 1209"/>
                <a:gd name="T121" fmla="*/ 576 h 785"/>
                <a:gd name="T122" fmla="*/ 1200 w 1209"/>
                <a:gd name="T123" fmla="*/ 712 h 7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09"/>
                <a:gd name="T187" fmla="*/ 0 h 785"/>
                <a:gd name="T188" fmla="*/ 1209 w 1209"/>
                <a:gd name="T189" fmla="*/ 785 h 7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65" name="Freeform 24"/>
            <p:cNvSpPr>
              <a:spLocks/>
            </p:cNvSpPr>
            <p:nvPr/>
          </p:nvSpPr>
          <p:spPr bwMode="gray">
            <a:xfrm>
              <a:off x="2141600" y="3122552"/>
              <a:ext cx="1209580" cy="786214"/>
            </a:xfrm>
            <a:custGeom>
              <a:avLst/>
              <a:gdLst>
                <a:gd name="T0" fmla="*/ 696 w 761"/>
                <a:gd name="T1" fmla="*/ 488 h 633"/>
                <a:gd name="T2" fmla="*/ 672 w 761"/>
                <a:gd name="T3" fmla="*/ 504 h 633"/>
                <a:gd name="T4" fmla="*/ 656 w 761"/>
                <a:gd name="T5" fmla="*/ 488 h 633"/>
                <a:gd name="T6" fmla="*/ 608 w 761"/>
                <a:gd name="T7" fmla="*/ 432 h 633"/>
                <a:gd name="T8" fmla="*/ 584 w 761"/>
                <a:gd name="T9" fmla="*/ 424 h 633"/>
                <a:gd name="T10" fmla="*/ 552 w 761"/>
                <a:gd name="T11" fmla="*/ 440 h 633"/>
                <a:gd name="T12" fmla="*/ 536 w 761"/>
                <a:gd name="T13" fmla="*/ 472 h 633"/>
                <a:gd name="T14" fmla="*/ 512 w 761"/>
                <a:gd name="T15" fmla="*/ 464 h 633"/>
                <a:gd name="T16" fmla="*/ 472 w 761"/>
                <a:gd name="T17" fmla="*/ 472 h 633"/>
                <a:gd name="T18" fmla="*/ 504 w 761"/>
                <a:gd name="T19" fmla="*/ 496 h 633"/>
                <a:gd name="T20" fmla="*/ 456 w 761"/>
                <a:gd name="T21" fmla="*/ 528 h 633"/>
                <a:gd name="T22" fmla="*/ 416 w 761"/>
                <a:gd name="T23" fmla="*/ 520 h 633"/>
                <a:gd name="T24" fmla="*/ 392 w 761"/>
                <a:gd name="T25" fmla="*/ 456 h 633"/>
                <a:gd name="T26" fmla="*/ 360 w 761"/>
                <a:gd name="T27" fmla="*/ 488 h 633"/>
                <a:gd name="T28" fmla="*/ 336 w 761"/>
                <a:gd name="T29" fmla="*/ 504 h 633"/>
                <a:gd name="T30" fmla="*/ 296 w 761"/>
                <a:gd name="T31" fmla="*/ 536 h 633"/>
                <a:gd name="T32" fmla="*/ 272 w 761"/>
                <a:gd name="T33" fmla="*/ 632 h 633"/>
                <a:gd name="T34" fmla="*/ 248 w 761"/>
                <a:gd name="T35" fmla="*/ 632 h 633"/>
                <a:gd name="T36" fmla="*/ 216 w 761"/>
                <a:gd name="T37" fmla="*/ 624 h 633"/>
                <a:gd name="T38" fmla="*/ 200 w 761"/>
                <a:gd name="T39" fmla="*/ 576 h 633"/>
                <a:gd name="T40" fmla="*/ 144 w 761"/>
                <a:gd name="T41" fmla="*/ 496 h 633"/>
                <a:gd name="T42" fmla="*/ 128 w 761"/>
                <a:gd name="T43" fmla="*/ 480 h 633"/>
                <a:gd name="T44" fmla="*/ 104 w 761"/>
                <a:gd name="T45" fmla="*/ 424 h 633"/>
                <a:gd name="T46" fmla="*/ 80 w 761"/>
                <a:gd name="T47" fmla="*/ 464 h 633"/>
                <a:gd name="T48" fmla="*/ 72 w 761"/>
                <a:gd name="T49" fmla="*/ 248 h 633"/>
                <a:gd name="T50" fmla="*/ 72 w 761"/>
                <a:gd name="T51" fmla="*/ 216 h 633"/>
                <a:gd name="T52" fmla="*/ 40 w 761"/>
                <a:gd name="T53" fmla="*/ 136 h 633"/>
                <a:gd name="T54" fmla="*/ 0 w 761"/>
                <a:gd name="T55" fmla="*/ 104 h 633"/>
                <a:gd name="T56" fmla="*/ 8 w 761"/>
                <a:gd name="T57" fmla="*/ 64 h 633"/>
                <a:gd name="T58" fmla="*/ 16 w 761"/>
                <a:gd name="T59" fmla="*/ 32 h 633"/>
                <a:gd name="T60" fmla="*/ 32 w 761"/>
                <a:gd name="T61" fmla="*/ 0 h 633"/>
                <a:gd name="T62" fmla="*/ 64 w 761"/>
                <a:gd name="T63" fmla="*/ 16 h 633"/>
                <a:gd name="T64" fmla="*/ 88 w 761"/>
                <a:gd name="T65" fmla="*/ 80 h 633"/>
                <a:gd name="T66" fmla="*/ 128 w 761"/>
                <a:gd name="T67" fmla="*/ 120 h 633"/>
                <a:gd name="T68" fmla="*/ 152 w 761"/>
                <a:gd name="T69" fmla="*/ 104 h 633"/>
                <a:gd name="T70" fmla="*/ 176 w 761"/>
                <a:gd name="T71" fmla="*/ 128 h 633"/>
                <a:gd name="T72" fmla="*/ 224 w 761"/>
                <a:gd name="T73" fmla="*/ 96 h 633"/>
                <a:gd name="T74" fmla="*/ 288 w 761"/>
                <a:gd name="T75" fmla="*/ 96 h 633"/>
                <a:gd name="T76" fmla="*/ 296 w 761"/>
                <a:gd name="T77" fmla="*/ 40 h 633"/>
                <a:gd name="T78" fmla="*/ 320 w 761"/>
                <a:gd name="T79" fmla="*/ 32 h 633"/>
                <a:gd name="T80" fmla="*/ 344 w 761"/>
                <a:gd name="T81" fmla="*/ 48 h 633"/>
                <a:gd name="T82" fmla="*/ 400 w 761"/>
                <a:gd name="T83" fmla="*/ 72 h 633"/>
                <a:gd name="T84" fmla="*/ 416 w 761"/>
                <a:gd name="T85" fmla="*/ 136 h 633"/>
                <a:gd name="T86" fmla="*/ 472 w 761"/>
                <a:gd name="T87" fmla="*/ 160 h 633"/>
                <a:gd name="T88" fmla="*/ 512 w 761"/>
                <a:gd name="T89" fmla="*/ 136 h 633"/>
                <a:gd name="T90" fmla="*/ 552 w 761"/>
                <a:gd name="T91" fmla="*/ 144 h 633"/>
                <a:gd name="T92" fmla="*/ 624 w 761"/>
                <a:gd name="T93" fmla="*/ 184 h 633"/>
                <a:gd name="T94" fmla="*/ 704 w 761"/>
                <a:gd name="T95" fmla="*/ 224 h 633"/>
                <a:gd name="T96" fmla="*/ 760 w 761"/>
                <a:gd name="T97" fmla="*/ 256 h 633"/>
                <a:gd name="T98" fmla="*/ 744 w 761"/>
                <a:gd name="T99" fmla="*/ 296 h 633"/>
                <a:gd name="T100" fmla="*/ 664 w 761"/>
                <a:gd name="T101" fmla="*/ 312 h 633"/>
                <a:gd name="T102" fmla="*/ 648 w 761"/>
                <a:gd name="T103" fmla="*/ 336 h 633"/>
                <a:gd name="T104" fmla="*/ 656 w 761"/>
                <a:gd name="T105" fmla="*/ 360 h 633"/>
                <a:gd name="T106" fmla="*/ 656 w 761"/>
                <a:gd name="T107" fmla="*/ 376 h 633"/>
                <a:gd name="T108" fmla="*/ 704 w 761"/>
                <a:gd name="T109" fmla="*/ 456 h 6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61"/>
                <a:gd name="T166" fmla="*/ 0 h 633"/>
                <a:gd name="T167" fmla="*/ 761 w 761"/>
                <a:gd name="T168" fmla="*/ 633 h 6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66" name="Freeform 25"/>
            <p:cNvSpPr>
              <a:spLocks/>
            </p:cNvSpPr>
            <p:nvPr/>
          </p:nvSpPr>
          <p:spPr bwMode="invGray">
            <a:xfrm>
              <a:off x="1440759" y="2575231"/>
              <a:ext cx="1249325" cy="767147"/>
            </a:xfrm>
            <a:custGeom>
              <a:avLst/>
              <a:gdLst>
                <a:gd name="T0" fmla="*/ 672 w 785"/>
                <a:gd name="T1" fmla="*/ 536 h 617"/>
                <a:gd name="T2" fmla="*/ 616 w 785"/>
                <a:gd name="T3" fmla="*/ 568 h 617"/>
                <a:gd name="T4" fmla="*/ 592 w 785"/>
                <a:gd name="T5" fmla="*/ 544 h 617"/>
                <a:gd name="T6" fmla="*/ 568 w 785"/>
                <a:gd name="T7" fmla="*/ 560 h 617"/>
                <a:gd name="T8" fmla="*/ 528 w 785"/>
                <a:gd name="T9" fmla="*/ 520 h 617"/>
                <a:gd name="T10" fmla="*/ 504 w 785"/>
                <a:gd name="T11" fmla="*/ 456 h 617"/>
                <a:gd name="T12" fmla="*/ 472 w 785"/>
                <a:gd name="T13" fmla="*/ 440 h 617"/>
                <a:gd name="T14" fmla="*/ 456 w 785"/>
                <a:gd name="T15" fmla="*/ 456 h 617"/>
                <a:gd name="T16" fmla="*/ 464 w 785"/>
                <a:gd name="T17" fmla="*/ 480 h 617"/>
                <a:gd name="T18" fmla="*/ 440 w 785"/>
                <a:gd name="T19" fmla="*/ 536 h 617"/>
                <a:gd name="T20" fmla="*/ 456 w 785"/>
                <a:gd name="T21" fmla="*/ 552 h 617"/>
                <a:gd name="T22" fmla="*/ 424 w 785"/>
                <a:gd name="T23" fmla="*/ 584 h 617"/>
                <a:gd name="T24" fmla="*/ 400 w 785"/>
                <a:gd name="T25" fmla="*/ 600 h 617"/>
                <a:gd name="T26" fmla="*/ 376 w 785"/>
                <a:gd name="T27" fmla="*/ 592 h 617"/>
                <a:gd name="T28" fmla="*/ 368 w 785"/>
                <a:gd name="T29" fmla="*/ 608 h 617"/>
                <a:gd name="T30" fmla="*/ 336 w 785"/>
                <a:gd name="T31" fmla="*/ 600 h 617"/>
                <a:gd name="T32" fmla="*/ 320 w 785"/>
                <a:gd name="T33" fmla="*/ 568 h 617"/>
                <a:gd name="T34" fmla="*/ 232 w 785"/>
                <a:gd name="T35" fmla="*/ 536 h 617"/>
                <a:gd name="T36" fmla="*/ 136 w 785"/>
                <a:gd name="T37" fmla="*/ 496 h 617"/>
                <a:gd name="T38" fmla="*/ 40 w 785"/>
                <a:gd name="T39" fmla="*/ 440 h 617"/>
                <a:gd name="T40" fmla="*/ 0 w 785"/>
                <a:gd name="T41" fmla="*/ 368 h 617"/>
                <a:gd name="T42" fmla="*/ 16 w 785"/>
                <a:gd name="T43" fmla="*/ 304 h 617"/>
                <a:gd name="T44" fmla="*/ 32 w 785"/>
                <a:gd name="T45" fmla="*/ 248 h 617"/>
                <a:gd name="T46" fmla="*/ 8 w 785"/>
                <a:gd name="T47" fmla="*/ 216 h 617"/>
                <a:gd name="T48" fmla="*/ 48 w 785"/>
                <a:gd name="T49" fmla="*/ 208 h 617"/>
                <a:gd name="T50" fmla="*/ 104 w 785"/>
                <a:gd name="T51" fmla="*/ 224 h 617"/>
                <a:gd name="T52" fmla="*/ 96 w 785"/>
                <a:gd name="T53" fmla="*/ 184 h 617"/>
                <a:gd name="T54" fmla="*/ 128 w 785"/>
                <a:gd name="T55" fmla="*/ 136 h 617"/>
                <a:gd name="T56" fmla="*/ 88 w 785"/>
                <a:gd name="T57" fmla="*/ 72 h 617"/>
                <a:gd name="T58" fmla="*/ 152 w 785"/>
                <a:gd name="T59" fmla="*/ 16 h 617"/>
                <a:gd name="T60" fmla="*/ 288 w 785"/>
                <a:gd name="T61" fmla="*/ 0 h 617"/>
                <a:gd name="T62" fmla="*/ 384 w 785"/>
                <a:gd name="T63" fmla="*/ 40 h 617"/>
                <a:gd name="T64" fmla="*/ 456 w 785"/>
                <a:gd name="T65" fmla="*/ 104 h 617"/>
                <a:gd name="T66" fmla="*/ 472 w 785"/>
                <a:gd name="T67" fmla="*/ 48 h 617"/>
                <a:gd name="T68" fmla="*/ 528 w 785"/>
                <a:gd name="T69" fmla="*/ 72 h 617"/>
                <a:gd name="T70" fmla="*/ 592 w 785"/>
                <a:gd name="T71" fmla="*/ 96 h 617"/>
                <a:gd name="T72" fmla="*/ 656 w 785"/>
                <a:gd name="T73" fmla="*/ 120 h 617"/>
                <a:gd name="T74" fmla="*/ 728 w 785"/>
                <a:gd name="T75" fmla="*/ 176 h 617"/>
                <a:gd name="T76" fmla="*/ 768 w 785"/>
                <a:gd name="T77" fmla="*/ 232 h 617"/>
                <a:gd name="T78" fmla="*/ 784 w 785"/>
                <a:gd name="T79" fmla="*/ 336 h 617"/>
                <a:gd name="T80" fmla="*/ 752 w 785"/>
                <a:gd name="T81" fmla="*/ 360 h 617"/>
                <a:gd name="T82" fmla="*/ 712 w 785"/>
                <a:gd name="T83" fmla="*/ 408 h 617"/>
                <a:gd name="T84" fmla="*/ 736 w 785"/>
                <a:gd name="T85" fmla="*/ 432 h 617"/>
                <a:gd name="T86" fmla="*/ 704 w 785"/>
                <a:gd name="T87" fmla="*/ 456 h 617"/>
                <a:gd name="T88" fmla="*/ 656 w 785"/>
                <a:gd name="T89" fmla="*/ 448 h 617"/>
                <a:gd name="T90" fmla="*/ 664 w 785"/>
                <a:gd name="T91" fmla="*/ 488 h 617"/>
                <a:gd name="T92" fmla="*/ 712 w 785"/>
                <a:gd name="T93" fmla="*/ 504 h 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85"/>
                <a:gd name="T142" fmla="*/ 0 h 617"/>
                <a:gd name="T143" fmla="*/ 785 w 785"/>
                <a:gd name="T144" fmla="*/ 617 h 61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67" name="Freeform 26"/>
            <p:cNvSpPr>
              <a:spLocks/>
            </p:cNvSpPr>
            <p:nvPr/>
          </p:nvSpPr>
          <p:spPr bwMode="gray">
            <a:xfrm>
              <a:off x="3706238" y="3548745"/>
              <a:ext cx="486216" cy="530498"/>
            </a:xfrm>
            <a:custGeom>
              <a:avLst/>
              <a:gdLst>
                <a:gd name="T0" fmla="*/ 272 w 305"/>
                <a:gd name="T1" fmla="*/ 40 h 425"/>
                <a:gd name="T2" fmla="*/ 280 w 305"/>
                <a:gd name="T3" fmla="*/ 72 h 425"/>
                <a:gd name="T4" fmla="*/ 304 w 305"/>
                <a:gd name="T5" fmla="*/ 88 h 425"/>
                <a:gd name="T6" fmla="*/ 304 w 305"/>
                <a:gd name="T7" fmla="*/ 136 h 425"/>
                <a:gd name="T8" fmla="*/ 272 w 305"/>
                <a:gd name="T9" fmla="*/ 152 h 425"/>
                <a:gd name="T10" fmla="*/ 272 w 305"/>
                <a:gd name="T11" fmla="*/ 160 h 425"/>
                <a:gd name="T12" fmla="*/ 240 w 305"/>
                <a:gd name="T13" fmla="*/ 160 h 425"/>
                <a:gd name="T14" fmla="*/ 224 w 305"/>
                <a:gd name="T15" fmla="*/ 176 h 425"/>
                <a:gd name="T16" fmla="*/ 224 w 305"/>
                <a:gd name="T17" fmla="*/ 200 h 425"/>
                <a:gd name="T18" fmla="*/ 232 w 305"/>
                <a:gd name="T19" fmla="*/ 208 h 425"/>
                <a:gd name="T20" fmla="*/ 208 w 305"/>
                <a:gd name="T21" fmla="*/ 240 h 425"/>
                <a:gd name="T22" fmla="*/ 192 w 305"/>
                <a:gd name="T23" fmla="*/ 240 h 425"/>
                <a:gd name="T24" fmla="*/ 192 w 305"/>
                <a:gd name="T25" fmla="*/ 272 h 425"/>
                <a:gd name="T26" fmla="*/ 192 w 305"/>
                <a:gd name="T27" fmla="*/ 280 h 425"/>
                <a:gd name="T28" fmla="*/ 192 w 305"/>
                <a:gd name="T29" fmla="*/ 304 h 425"/>
                <a:gd name="T30" fmla="*/ 176 w 305"/>
                <a:gd name="T31" fmla="*/ 320 h 425"/>
                <a:gd name="T32" fmla="*/ 168 w 305"/>
                <a:gd name="T33" fmla="*/ 360 h 425"/>
                <a:gd name="T34" fmla="*/ 160 w 305"/>
                <a:gd name="T35" fmla="*/ 384 h 425"/>
                <a:gd name="T36" fmla="*/ 160 w 305"/>
                <a:gd name="T37" fmla="*/ 392 h 425"/>
                <a:gd name="T38" fmla="*/ 152 w 305"/>
                <a:gd name="T39" fmla="*/ 416 h 425"/>
                <a:gd name="T40" fmla="*/ 136 w 305"/>
                <a:gd name="T41" fmla="*/ 416 h 425"/>
                <a:gd name="T42" fmla="*/ 128 w 305"/>
                <a:gd name="T43" fmla="*/ 408 h 425"/>
                <a:gd name="T44" fmla="*/ 64 w 305"/>
                <a:gd name="T45" fmla="*/ 424 h 425"/>
                <a:gd name="T46" fmla="*/ 56 w 305"/>
                <a:gd name="T47" fmla="*/ 416 h 425"/>
                <a:gd name="T48" fmla="*/ 80 w 305"/>
                <a:gd name="T49" fmla="*/ 368 h 425"/>
                <a:gd name="T50" fmla="*/ 56 w 305"/>
                <a:gd name="T51" fmla="*/ 360 h 425"/>
                <a:gd name="T52" fmla="*/ 40 w 305"/>
                <a:gd name="T53" fmla="*/ 368 h 425"/>
                <a:gd name="T54" fmla="*/ 24 w 305"/>
                <a:gd name="T55" fmla="*/ 360 h 425"/>
                <a:gd name="T56" fmla="*/ 24 w 305"/>
                <a:gd name="T57" fmla="*/ 320 h 425"/>
                <a:gd name="T58" fmla="*/ 40 w 305"/>
                <a:gd name="T59" fmla="*/ 312 h 425"/>
                <a:gd name="T60" fmla="*/ 48 w 305"/>
                <a:gd name="T61" fmla="*/ 312 h 425"/>
                <a:gd name="T62" fmla="*/ 48 w 305"/>
                <a:gd name="T63" fmla="*/ 288 h 425"/>
                <a:gd name="T64" fmla="*/ 32 w 305"/>
                <a:gd name="T65" fmla="*/ 288 h 425"/>
                <a:gd name="T66" fmla="*/ 32 w 305"/>
                <a:gd name="T67" fmla="*/ 272 h 425"/>
                <a:gd name="T68" fmla="*/ 16 w 305"/>
                <a:gd name="T69" fmla="*/ 264 h 425"/>
                <a:gd name="T70" fmla="*/ 16 w 305"/>
                <a:gd name="T71" fmla="*/ 216 h 425"/>
                <a:gd name="T72" fmla="*/ 0 w 305"/>
                <a:gd name="T73" fmla="*/ 200 h 425"/>
                <a:gd name="T74" fmla="*/ 8 w 305"/>
                <a:gd name="T75" fmla="*/ 176 h 425"/>
                <a:gd name="T76" fmla="*/ 32 w 305"/>
                <a:gd name="T77" fmla="*/ 152 h 425"/>
                <a:gd name="T78" fmla="*/ 32 w 305"/>
                <a:gd name="T79" fmla="*/ 128 h 425"/>
                <a:gd name="T80" fmla="*/ 24 w 305"/>
                <a:gd name="T81" fmla="*/ 120 h 425"/>
                <a:gd name="T82" fmla="*/ 32 w 305"/>
                <a:gd name="T83" fmla="*/ 104 h 425"/>
                <a:gd name="T84" fmla="*/ 16 w 305"/>
                <a:gd name="T85" fmla="*/ 80 h 425"/>
                <a:gd name="T86" fmla="*/ 32 w 305"/>
                <a:gd name="T87" fmla="*/ 64 h 425"/>
                <a:gd name="T88" fmla="*/ 56 w 305"/>
                <a:gd name="T89" fmla="*/ 56 h 425"/>
                <a:gd name="T90" fmla="*/ 112 w 305"/>
                <a:gd name="T91" fmla="*/ 24 h 425"/>
                <a:gd name="T92" fmla="*/ 144 w 305"/>
                <a:gd name="T93" fmla="*/ 8 h 425"/>
                <a:gd name="T94" fmla="*/ 168 w 305"/>
                <a:gd name="T95" fmla="*/ 8 h 425"/>
                <a:gd name="T96" fmla="*/ 184 w 305"/>
                <a:gd name="T97" fmla="*/ 0 h 425"/>
                <a:gd name="T98" fmla="*/ 192 w 305"/>
                <a:gd name="T99" fmla="*/ 8 h 425"/>
                <a:gd name="T100" fmla="*/ 184 w 305"/>
                <a:gd name="T101" fmla="*/ 16 h 425"/>
                <a:gd name="T102" fmla="*/ 184 w 305"/>
                <a:gd name="T103" fmla="*/ 32 h 425"/>
                <a:gd name="T104" fmla="*/ 208 w 305"/>
                <a:gd name="T105" fmla="*/ 32 h 425"/>
                <a:gd name="T106" fmla="*/ 208 w 305"/>
                <a:gd name="T107" fmla="*/ 16 h 425"/>
                <a:gd name="T108" fmla="*/ 216 w 305"/>
                <a:gd name="T109" fmla="*/ 0 h 425"/>
                <a:gd name="T110" fmla="*/ 232 w 305"/>
                <a:gd name="T111" fmla="*/ 16 h 425"/>
                <a:gd name="T112" fmla="*/ 240 w 305"/>
                <a:gd name="T113" fmla="*/ 32 h 425"/>
                <a:gd name="T114" fmla="*/ 272 w 305"/>
                <a:gd name="T115" fmla="*/ 32 h 425"/>
                <a:gd name="T116" fmla="*/ 272 w 305"/>
                <a:gd name="T117" fmla="*/ 40 h 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05"/>
                <a:gd name="T178" fmla="*/ 0 h 425"/>
                <a:gd name="T179" fmla="*/ 305 w 305"/>
                <a:gd name="T180" fmla="*/ 425 h 42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68" name="Freeform 27"/>
            <p:cNvSpPr>
              <a:spLocks/>
            </p:cNvSpPr>
            <p:nvPr/>
          </p:nvSpPr>
          <p:spPr bwMode="gray">
            <a:xfrm>
              <a:off x="3221345" y="3548745"/>
              <a:ext cx="561732" cy="520404"/>
            </a:xfrm>
            <a:custGeom>
              <a:avLst/>
              <a:gdLst>
                <a:gd name="T0" fmla="*/ 336 w 353"/>
                <a:gd name="T1" fmla="*/ 104 h 417"/>
                <a:gd name="T2" fmla="*/ 344 w 353"/>
                <a:gd name="T3" fmla="*/ 128 h 417"/>
                <a:gd name="T4" fmla="*/ 312 w 353"/>
                <a:gd name="T5" fmla="*/ 176 h 417"/>
                <a:gd name="T6" fmla="*/ 320 w 353"/>
                <a:gd name="T7" fmla="*/ 216 h 417"/>
                <a:gd name="T8" fmla="*/ 320 w 353"/>
                <a:gd name="T9" fmla="*/ 264 h 417"/>
                <a:gd name="T10" fmla="*/ 328 w 353"/>
                <a:gd name="T11" fmla="*/ 288 h 417"/>
                <a:gd name="T12" fmla="*/ 352 w 353"/>
                <a:gd name="T13" fmla="*/ 312 h 417"/>
                <a:gd name="T14" fmla="*/ 328 w 353"/>
                <a:gd name="T15" fmla="*/ 320 h 417"/>
                <a:gd name="T16" fmla="*/ 320 w 353"/>
                <a:gd name="T17" fmla="*/ 368 h 417"/>
                <a:gd name="T18" fmla="*/ 272 w 353"/>
                <a:gd name="T19" fmla="*/ 400 h 417"/>
                <a:gd name="T20" fmla="*/ 224 w 353"/>
                <a:gd name="T21" fmla="*/ 376 h 417"/>
                <a:gd name="T22" fmla="*/ 216 w 353"/>
                <a:gd name="T23" fmla="*/ 408 h 417"/>
                <a:gd name="T24" fmla="*/ 192 w 353"/>
                <a:gd name="T25" fmla="*/ 416 h 417"/>
                <a:gd name="T26" fmla="*/ 168 w 353"/>
                <a:gd name="T27" fmla="*/ 384 h 417"/>
                <a:gd name="T28" fmla="*/ 152 w 353"/>
                <a:gd name="T29" fmla="*/ 400 h 417"/>
                <a:gd name="T30" fmla="*/ 144 w 353"/>
                <a:gd name="T31" fmla="*/ 352 h 417"/>
                <a:gd name="T32" fmla="*/ 152 w 353"/>
                <a:gd name="T33" fmla="*/ 312 h 417"/>
                <a:gd name="T34" fmla="*/ 144 w 353"/>
                <a:gd name="T35" fmla="*/ 288 h 417"/>
                <a:gd name="T36" fmla="*/ 96 w 353"/>
                <a:gd name="T37" fmla="*/ 312 h 417"/>
                <a:gd name="T38" fmla="*/ 64 w 353"/>
                <a:gd name="T39" fmla="*/ 304 h 417"/>
                <a:gd name="T40" fmla="*/ 32 w 353"/>
                <a:gd name="T41" fmla="*/ 312 h 417"/>
                <a:gd name="T42" fmla="*/ 24 w 353"/>
                <a:gd name="T43" fmla="*/ 304 h 417"/>
                <a:gd name="T44" fmla="*/ 16 w 353"/>
                <a:gd name="T45" fmla="*/ 264 h 417"/>
                <a:gd name="T46" fmla="*/ 24 w 353"/>
                <a:gd name="T47" fmla="*/ 240 h 417"/>
                <a:gd name="T48" fmla="*/ 0 w 353"/>
                <a:gd name="T49" fmla="*/ 224 h 417"/>
                <a:gd name="T50" fmla="*/ 24 w 353"/>
                <a:gd name="T51" fmla="*/ 168 h 417"/>
                <a:gd name="T52" fmla="*/ 24 w 353"/>
                <a:gd name="T53" fmla="*/ 136 h 417"/>
                <a:gd name="T54" fmla="*/ 24 w 353"/>
                <a:gd name="T55" fmla="*/ 120 h 417"/>
                <a:gd name="T56" fmla="*/ 48 w 353"/>
                <a:gd name="T57" fmla="*/ 32 h 417"/>
                <a:gd name="T58" fmla="*/ 104 w 353"/>
                <a:gd name="T59" fmla="*/ 40 h 417"/>
                <a:gd name="T60" fmla="*/ 112 w 353"/>
                <a:gd name="T61" fmla="*/ 0 h 417"/>
                <a:gd name="T62" fmla="*/ 184 w 353"/>
                <a:gd name="T63" fmla="*/ 16 h 417"/>
                <a:gd name="T64" fmla="*/ 248 w 353"/>
                <a:gd name="T65" fmla="*/ 40 h 417"/>
                <a:gd name="T66" fmla="*/ 288 w 353"/>
                <a:gd name="T67" fmla="*/ 32 h 417"/>
                <a:gd name="T68" fmla="*/ 304 w 353"/>
                <a:gd name="T69" fmla="*/ 80 h 4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3"/>
                <a:gd name="T106" fmla="*/ 0 h 417"/>
                <a:gd name="T107" fmla="*/ 353 w 353"/>
                <a:gd name="T108" fmla="*/ 417 h 41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69" name="Freeform 28"/>
            <p:cNvSpPr>
              <a:spLocks/>
            </p:cNvSpPr>
            <p:nvPr/>
          </p:nvSpPr>
          <p:spPr bwMode="gray">
            <a:xfrm>
              <a:off x="3172327" y="3252653"/>
              <a:ext cx="777681" cy="397032"/>
            </a:xfrm>
            <a:custGeom>
              <a:avLst/>
              <a:gdLst>
                <a:gd name="T0" fmla="*/ 488 w 489"/>
                <a:gd name="T1" fmla="*/ 248 h 321"/>
                <a:gd name="T2" fmla="*/ 448 w 489"/>
                <a:gd name="T3" fmla="*/ 264 h 321"/>
                <a:gd name="T4" fmla="*/ 392 w 489"/>
                <a:gd name="T5" fmla="*/ 296 h 321"/>
                <a:gd name="T6" fmla="*/ 368 w 489"/>
                <a:gd name="T7" fmla="*/ 304 h 321"/>
                <a:gd name="T8" fmla="*/ 352 w 489"/>
                <a:gd name="T9" fmla="*/ 320 h 321"/>
                <a:gd name="T10" fmla="*/ 328 w 489"/>
                <a:gd name="T11" fmla="*/ 320 h 321"/>
                <a:gd name="T12" fmla="*/ 336 w 489"/>
                <a:gd name="T13" fmla="*/ 272 h 321"/>
                <a:gd name="T14" fmla="*/ 320 w 489"/>
                <a:gd name="T15" fmla="*/ 272 h 321"/>
                <a:gd name="T16" fmla="*/ 288 w 489"/>
                <a:gd name="T17" fmla="*/ 288 h 321"/>
                <a:gd name="T18" fmla="*/ 280 w 489"/>
                <a:gd name="T19" fmla="*/ 280 h 321"/>
                <a:gd name="T20" fmla="*/ 240 w 489"/>
                <a:gd name="T21" fmla="*/ 280 h 321"/>
                <a:gd name="T22" fmla="*/ 224 w 489"/>
                <a:gd name="T23" fmla="*/ 256 h 321"/>
                <a:gd name="T24" fmla="*/ 184 w 489"/>
                <a:gd name="T25" fmla="*/ 256 h 321"/>
                <a:gd name="T26" fmla="*/ 144 w 489"/>
                <a:gd name="T27" fmla="*/ 240 h 321"/>
                <a:gd name="T28" fmla="*/ 128 w 489"/>
                <a:gd name="T29" fmla="*/ 248 h 321"/>
                <a:gd name="T30" fmla="*/ 136 w 489"/>
                <a:gd name="T31" fmla="*/ 280 h 321"/>
                <a:gd name="T32" fmla="*/ 112 w 489"/>
                <a:gd name="T33" fmla="*/ 272 h 321"/>
                <a:gd name="T34" fmla="*/ 80 w 489"/>
                <a:gd name="T35" fmla="*/ 272 h 321"/>
                <a:gd name="T36" fmla="*/ 48 w 489"/>
                <a:gd name="T37" fmla="*/ 320 h 321"/>
                <a:gd name="T38" fmla="*/ 8 w 489"/>
                <a:gd name="T39" fmla="*/ 272 h 321"/>
                <a:gd name="T40" fmla="*/ 0 w 489"/>
                <a:gd name="T41" fmla="*/ 272 h 321"/>
                <a:gd name="T42" fmla="*/ 8 w 489"/>
                <a:gd name="T43" fmla="*/ 256 h 321"/>
                <a:gd name="T44" fmla="*/ 16 w 489"/>
                <a:gd name="T45" fmla="*/ 248 h 321"/>
                <a:gd name="T46" fmla="*/ 0 w 489"/>
                <a:gd name="T47" fmla="*/ 232 h 321"/>
                <a:gd name="T48" fmla="*/ 0 w 489"/>
                <a:gd name="T49" fmla="*/ 224 h 321"/>
                <a:gd name="T50" fmla="*/ 16 w 489"/>
                <a:gd name="T51" fmla="*/ 208 h 321"/>
                <a:gd name="T52" fmla="*/ 72 w 489"/>
                <a:gd name="T53" fmla="*/ 208 h 321"/>
                <a:gd name="T54" fmla="*/ 96 w 489"/>
                <a:gd name="T55" fmla="*/ 192 h 321"/>
                <a:gd name="T56" fmla="*/ 112 w 489"/>
                <a:gd name="T57" fmla="*/ 184 h 321"/>
                <a:gd name="T58" fmla="*/ 112 w 489"/>
                <a:gd name="T59" fmla="*/ 160 h 321"/>
                <a:gd name="T60" fmla="*/ 80 w 489"/>
                <a:gd name="T61" fmla="*/ 120 h 321"/>
                <a:gd name="T62" fmla="*/ 72 w 489"/>
                <a:gd name="T63" fmla="*/ 80 h 321"/>
                <a:gd name="T64" fmla="*/ 88 w 489"/>
                <a:gd name="T65" fmla="*/ 56 h 321"/>
                <a:gd name="T66" fmla="*/ 88 w 489"/>
                <a:gd name="T67" fmla="*/ 40 h 321"/>
                <a:gd name="T68" fmla="*/ 72 w 489"/>
                <a:gd name="T69" fmla="*/ 8 h 321"/>
                <a:gd name="T70" fmla="*/ 128 w 489"/>
                <a:gd name="T71" fmla="*/ 8 h 321"/>
                <a:gd name="T72" fmla="*/ 144 w 489"/>
                <a:gd name="T73" fmla="*/ 16 h 321"/>
                <a:gd name="T74" fmla="*/ 168 w 489"/>
                <a:gd name="T75" fmla="*/ 0 h 321"/>
                <a:gd name="T76" fmla="*/ 208 w 489"/>
                <a:gd name="T77" fmla="*/ 72 h 321"/>
                <a:gd name="T78" fmla="*/ 280 w 489"/>
                <a:gd name="T79" fmla="*/ 72 h 321"/>
                <a:gd name="T80" fmla="*/ 296 w 489"/>
                <a:gd name="T81" fmla="*/ 80 h 321"/>
                <a:gd name="T82" fmla="*/ 312 w 489"/>
                <a:gd name="T83" fmla="*/ 72 h 321"/>
                <a:gd name="T84" fmla="*/ 336 w 489"/>
                <a:gd name="T85" fmla="*/ 88 h 321"/>
                <a:gd name="T86" fmla="*/ 336 w 489"/>
                <a:gd name="T87" fmla="*/ 112 h 321"/>
                <a:gd name="T88" fmla="*/ 352 w 489"/>
                <a:gd name="T89" fmla="*/ 128 h 321"/>
                <a:gd name="T90" fmla="*/ 360 w 489"/>
                <a:gd name="T91" fmla="*/ 112 h 321"/>
                <a:gd name="T92" fmla="*/ 376 w 489"/>
                <a:gd name="T93" fmla="*/ 128 h 321"/>
                <a:gd name="T94" fmla="*/ 408 w 489"/>
                <a:gd name="T95" fmla="*/ 128 h 321"/>
                <a:gd name="T96" fmla="*/ 416 w 489"/>
                <a:gd name="T97" fmla="*/ 120 h 321"/>
                <a:gd name="T98" fmla="*/ 464 w 489"/>
                <a:gd name="T99" fmla="*/ 152 h 321"/>
                <a:gd name="T100" fmla="*/ 472 w 489"/>
                <a:gd name="T101" fmla="*/ 192 h 321"/>
                <a:gd name="T102" fmla="*/ 472 w 489"/>
                <a:gd name="T103" fmla="*/ 216 h 321"/>
                <a:gd name="T104" fmla="*/ 488 w 489"/>
                <a:gd name="T105" fmla="*/ 248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89"/>
                <a:gd name="T160" fmla="*/ 0 h 321"/>
                <a:gd name="T161" fmla="*/ 489 w 489"/>
                <a:gd name="T162" fmla="*/ 321 h 32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70" name="Freeform 29"/>
            <p:cNvSpPr>
              <a:spLocks/>
            </p:cNvSpPr>
            <p:nvPr/>
          </p:nvSpPr>
          <p:spPr bwMode="gray">
            <a:xfrm>
              <a:off x="3795002" y="3112459"/>
              <a:ext cx="484891" cy="478906"/>
            </a:xfrm>
            <a:custGeom>
              <a:avLst/>
              <a:gdLst>
                <a:gd name="T0" fmla="*/ 88 w 305"/>
                <a:gd name="T1" fmla="*/ 0 h 385"/>
                <a:gd name="T2" fmla="*/ 128 w 305"/>
                <a:gd name="T3" fmla="*/ 32 h 385"/>
                <a:gd name="T4" fmla="*/ 176 w 305"/>
                <a:gd name="T5" fmla="*/ 64 h 385"/>
                <a:gd name="T6" fmla="*/ 200 w 305"/>
                <a:gd name="T7" fmla="*/ 96 h 385"/>
                <a:gd name="T8" fmla="*/ 240 w 305"/>
                <a:gd name="T9" fmla="*/ 136 h 385"/>
                <a:gd name="T10" fmla="*/ 272 w 305"/>
                <a:gd name="T11" fmla="*/ 144 h 385"/>
                <a:gd name="T12" fmla="*/ 248 w 305"/>
                <a:gd name="T13" fmla="*/ 144 h 385"/>
                <a:gd name="T14" fmla="*/ 232 w 305"/>
                <a:gd name="T15" fmla="*/ 176 h 385"/>
                <a:gd name="T16" fmla="*/ 248 w 305"/>
                <a:gd name="T17" fmla="*/ 224 h 385"/>
                <a:gd name="T18" fmla="*/ 288 w 305"/>
                <a:gd name="T19" fmla="*/ 248 h 385"/>
                <a:gd name="T20" fmla="*/ 288 w 305"/>
                <a:gd name="T21" fmla="*/ 296 h 385"/>
                <a:gd name="T22" fmla="*/ 280 w 305"/>
                <a:gd name="T23" fmla="*/ 320 h 385"/>
                <a:gd name="T24" fmla="*/ 264 w 305"/>
                <a:gd name="T25" fmla="*/ 312 h 385"/>
                <a:gd name="T26" fmla="*/ 272 w 305"/>
                <a:gd name="T27" fmla="*/ 344 h 385"/>
                <a:gd name="T28" fmla="*/ 264 w 305"/>
                <a:gd name="T29" fmla="*/ 360 h 385"/>
                <a:gd name="T30" fmla="*/ 224 w 305"/>
                <a:gd name="T31" fmla="*/ 384 h 385"/>
                <a:gd name="T32" fmla="*/ 184 w 305"/>
                <a:gd name="T33" fmla="*/ 384 h 385"/>
                <a:gd name="T34" fmla="*/ 152 w 305"/>
                <a:gd name="T35" fmla="*/ 368 h 385"/>
                <a:gd name="T36" fmla="*/ 128 w 305"/>
                <a:gd name="T37" fmla="*/ 384 h 385"/>
                <a:gd name="T38" fmla="*/ 136 w 305"/>
                <a:gd name="T39" fmla="*/ 360 h 385"/>
                <a:gd name="T40" fmla="*/ 120 w 305"/>
                <a:gd name="T41" fmla="*/ 368 h 385"/>
                <a:gd name="T42" fmla="*/ 80 w 305"/>
                <a:gd name="T43" fmla="*/ 312 h 385"/>
                <a:gd name="T44" fmla="*/ 72 w 305"/>
                <a:gd name="T45" fmla="*/ 264 h 385"/>
                <a:gd name="T46" fmla="*/ 72 w 305"/>
                <a:gd name="T47" fmla="*/ 216 h 385"/>
                <a:gd name="T48" fmla="*/ 72 w 305"/>
                <a:gd name="T49" fmla="*/ 160 h 385"/>
                <a:gd name="T50" fmla="*/ 24 w 305"/>
                <a:gd name="T51" fmla="*/ 152 h 385"/>
                <a:gd name="T52" fmla="*/ 0 w 305"/>
                <a:gd name="T53" fmla="*/ 136 h 385"/>
                <a:gd name="T54" fmla="*/ 32 w 305"/>
                <a:gd name="T55" fmla="*/ 120 h 385"/>
                <a:gd name="T56" fmla="*/ 40 w 305"/>
                <a:gd name="T57" fmla="*/ 40 h 385"/>
                <a:gd name="T58" fmla="*/ 72 w 305"/>
                <a:gd name="T59" fmla="*/ 56 h 385"/>
                <a:gd name="T60" fmla="*/ 104 w 305"/>
                <a:gd name="T61" fmla="*/ 48 h 385"/>
                <a:gd name="T62" fmla="*/ 80 w 305"/>
                <a:gd name="T63" fmla="*/ 16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5"/>
                <a:gd name="T97" fmla="*/ 0 h 385"/>
                <a:gd name="T98" fmla="*/ 305 w 305"/>
                <a:gd name="T99" fmla="*/ 385 h 38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71" name="Freeform 30"/>
            <p:cNvSpPr>
              <a:spLocks/>
            </p:cNvSpPr>
            <p:nvPr/>
          </p:nvSpPr>
          <p:spPr bwMode="gray">
            <a:xfrm>
              <a:off x="3363103" y="2963292"/>
              <a:ext cx="600154" cy="447503"/>
            </a:xfrm>
            <a:custGeom>
              <a:avLst/>
              <a:gdLst>
                <a:gd name="T0" fmla="*/ 200 w 377"/>
                <a:gd name="T1" fmla="*/ 8 h 361"/>
                <a:gd name="T2" fmla="*/ 248 w 377"/>
                <a:gd name="T3" fmla="*/ 0 h 361"/>
                <a:gd name="T4" fmla="*/ 264 w 377"/>
                <a:gd name="T5" fmla="*/ 16 h 361"/>
                <a:gd name="T6" fmla="*/ 304 w 377"/>
                <a:gd name="T7" fmla="*/ 24 h 361"/>
                <a:gd name="T8" fmla="*/ 320 w 377"/>
                <a:gd name="T9" fmla="*/ 16 h 361"/>
                <a:gd name="T10" fmla="*/ 336 w 377"/>
                <a:gd name="T11" fmla="*/ 16 h 361"/>
                <a:gd name="T12" fmla="*/ 280 w 377"/>
                <a:gd name="T13" fmla="*/ 64 h 361"/>
                <a:gd name="T14" fmla="*/ 272 w 377"/>
                <a:gd name="T15" fmla="*/ 88 h 361"/>
                <a:gd name="T16" fmla="*/ 280 w 377"/>
                <a:gd name="T17" fmla="*/ 96 h 361"/>
                <a:gd name="T18" fmla="*/ 288 w 377"/>
                <a:gd name="T19" fmla="*/ 96 h 361"/>
                <a:gd name="T20" fmla="*/ 320 w 377"/>
                <a:gd name="T21" fmla="*/ 128 h 361"/>
                <a:gd name="T22" fmla="*/ 352 w 377"/>
                <a:gd name="T23" fmla="*/ 128 h 361"/>
                <a:gd name="T24" fmla="*/ 352 w 377"/>
                <a:gd name="T25" fmla="*/ 144 h 361"/>
                <a:gd name="T26" fmla="*/ 376 w 377"/>
                <a:gd name="T27" fmla="*/ 152 h 361"/>
                <a:gd name="T28" fmla="*/ 376 w 377"/>
                <a:gd name="T29" fmla="*/ 168 h 361"/>
                <a:gd name="T30" fmla="*/ 352 w 377"/>
                <a:gd name="T31" fmla="*/ 192 h 361"/>
                <a:gd name="T32" fmla="*/ 352 w 377"/>
                <a:gd name="T33" fmla="*/ 176 h 361"/>
                <a:gd name="T34" fmla="*/ 328 w 377"/>
                <a:gd name="T35" fmla="*/ 160 h 361"/>
                <a:gd name="T36" fmla="*/ 312 w 377"/>
                <a:gd name="T37" fmla="*/ 160 h 361"/>
                <a:gd name="T38" fmla="*/ 312 w 377"/>
                <a:gd name="T39" fmla="*/ 208 h 361"/>
                <a:gd name="T40" fmla="*/ 304 w 377"/>
                <a:gd name="T41" fmla="*/ 240 h 361"/>
                <a:gd name="T42" fmla="*/ 280 w 377"/>
                <a:gd name="T43" fmla="*/ 240 h 361"/>
                <a:gd name="T44" fmla="*/ 272 w 377"/>
                <a:gd name="T45" fmla="*/ 248 h 361"/>
                <a:gd name="T46" fmla="*/ 288 w 377"/>
                <a:gd name="T47" fmla="*/ 256 h 361"/>
                <a:gd name="T48" fmla="*/ 296 w 377"/>
                <a:gd name="T49" fmla="*/ 272 h 361"/>
                <a:gd name="T50" fmla="*/ 320 w 377"/>
                <a:gd name="T51" fmla="*/ 288 h 361"/>
                <a:gd name="T52" fmla="*/ 344 w 377"/>
                <a:gd name="T53" fmla="*/ 280 h 361"/>
                <a:gd name="T54" fmla="*/ 352 w 377"/>
                <a:gd name="T55" fmla="*/ 336 h 361"/>
                <a:gd name="T56" fmla="*/ 304 w 377"/>
                <a:gd name="T57" fmla="*/ 360 h 361"/>
                <a:gd name="T58" fmla="*/ 296 w 377"/>
                <a:gd name="T59" fmla="*/ 352 h 361"/>
                <a:gd name="T60" fmla="*/ 288 w 377"/>
                <a:gd name="T61" fmla="*/ 360 h 361"/>
                <a:gd name="T62" fmla="*/ 256 w 377"/>
                <a:gd name="T63" fmla="*/ 360 h 361"/>
                <a:gd name="T64" fmla="*/ 240 w 377"/>
                <a:gd name="T65" fmla="*/ 344 h 361"/>
                <a:gd name="T66" fmla="*/ 232 w 377"/>
                <a:gd name="T67" fmla="*/ 360 h 361"/>
                <a:gd name="T68" fmla="*/ 216 w 377"/>
                <a:gd name="T69" fmla="*/ 344 h 361"/>
                <a:gd name="T70" fmla="*/ 216 w 377"/>
                <a:gd name="T71" fmla="*/ 320 h 361"/>
                <a:gd name="T72" fmla="*/ 192 w 377"/>
                <a:gd name="T73" fmla="*/ 304 h 361"/>
                <a:gd name="T74" fmla="*/ 176 w 377"/>
                <a:gd name="T75" fmla="*/ 312 h 361"/>
                <a:gd name="T76" fmla="*/ 160 w 377"/>
                <a:gd name="T77" fmla="*/ 304 h 361"/>
                <a:gd name="T78" fmla="*/ 88 w 377"/>
                <a:gd name="T79" fmla="*/ 296 h 361"/>
                <a:gd name="T80" fmla="*/ 48 w 377"/>
                <a:gd name="T81" fmla="*/ 232 h 361"/>
                <a:gd name="T82" fmla="*/ 16 w 377"/>
                <a:gd name="T83" fmla="*/ 184 h 361"/>
                <a:gd name="T84" fmla="*/ 0 w 377"/>
                <a:gd name="T85" fmla="*/ 128 h 361"/>
                <a:gd name="T86" fmla="*/ 32 w 377"/>
                <a:gd name="T87" fmla="*/ 128 h 361"/>
                <a:gd name="T88" fmla="*/ 112 w 377"/>
                <a:gd name="T89" fmla="*/ 80 h 361"/>
                <a:gd name="T90" fmla="*/ 136 w 377"/>
                <a:gd name="T91" fmla="*/ 80 h 361"/>
                <a:gd name="T92" fmla="*/ 168 w 377"/>
                <a:gd name="T93" fmla="*/ 80 h 361"/>
                <a:gd name="T94" fmla="*/ 192 w 377"/>
                <a:gd name="T95" fmla="*/ 48 h 361"/>
                <a:gd name="T96" fmla="*/ 200 w 377"/>
                <a:gd name="T97" fmla="*/ 8 h 3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77"/>
                <a:gd name="T148" fmla="*/ 0 h 361"/>
                <a:gd name="T149" fmla="*/ 377 w 377"/>
                <a:gd name="T150" fmla="*/ 361 h 36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72" name="Freeform 31"/>
            <p:cNvSpPr>
              <a:spLocks/>
            </p:cNvSpPr>
            <p:nvPr/>
          </p:nvSpPr>
          <p:spPr bwMode="invGray">
            <a:xfrm>
              <a:off x="3351181" y="2556165"/>
              <a:ext cx="396127" cy="568630"/>
            </a:xfrm>
            <a:custGeom>
              <a:avLst/>
              <a:gdLst>
                <a:gd name="T0" fmla="*/ 208 w 249"/>
                <a:gd name="T1" fmla="*/ 336 h 457"/>
                <a:gd name="T2" fmla="*/ 200 w 249"/>
                <a:gd name="T3" fmla="*/ 376 h 457"/>
                <a:gd name="T4" fmla="*/ 176 w 249"/>
                <a:gd name="T5" fmla="*/ 408 h 457"/>
                <a:gd name="T6" fmla="*/ 136 w 249"/>
                <a:gd name="T7" fmla="*/ 400 h 457"/>
                <a:gd name="T8" fmla="*/ 80 w 249"/>
                <a:gd name="T9" fmla="*/ 432 h 457"/>
                <a:gd name="T10" fmla="*/ 40 w 249"/>
                <a:gd name="T11" fmla="*/ 456 h 457"/>
                <a:gd name="T12" fmla="*/ 8 w 249"/>
                <a:gd name="T13" fmla="*/ 456 h 457"/>
                <a:gd name="T14" fmla="*/ 0 w 249"/>
                <a:gd name="T15" fmla="*/ 448 h 457"/>
                <a:gd name="T16" fmla="*/ 16 w 249"/>
                <a:gd name="T17" fmla="*/ 384 h 457"/>
                <a:gd name="T18" fmla="*/ 24 w 249"/>
                <a:gd name="T19" fmla="*/ 368 h 457"/>
                <a:gd name="T20" fmla="*/ 8 w 249"/>
                <a:gd name="T21" fmla="*/ 328 h 457"/>
                <a:gd name="T22" fmla="*/ 16 w 249"/>
                <a:gd name="T23" fmla="*/ 264 h 457"/>
                <a:gd name="T24" fmla="*/ 24 w 249"/>
                <a:gd name="T25" fmla="*/ 224 h 457"/>
                <a:gd name="T26" fmla="*/ 32 w 249"/>
                <a:gd name="T27" fmla="*/ 208 h 457"/>
                <a:gd name="T28" fmla="*/ 16 w 249"/>
                <a:gd name="T29" fmla="*/ 192 h 457"/>
                <a:gd name="T30" fmla="*/ 32 w 249"/>
                <a:gd name="T31" fmla="*/ 160 h 457"/>
                <a:gd name="T32" fmla="*/ 56 w 249"/>
                <a:gd name="T33" fmla="*/ 112 h 457"/>
                <a:gd name="T34" fmla="*/ 56 w 249"/>
                <a:gd name="T35" fmla="*/ 80 h 457"/>
                <a:gd name="T36" fmla="*/ 72 w 249"/>
                <a:gd name="T37" fmla="*/ 80 h 457"/>
                <a:gd name="T38" fmla="*/ 120 w 249"/>
                <a:gd name="T39" fmla="*/ 24 h 457"/>
                <a:gd name="T40" fmla="*/ 144 w 249"/>
                <a:gd name="T41" fmla="*/ 16 h 457"/>
                <a:gd name="T42" fmla="*/ 168 w 249"/>
                <a:gd name="T43" fmla="*/ 0 h 457"/>
                <a:gd name="T44" fmla="*/ 176 w 249"/>
                <a:gd name="T45" fmla="*/ 8 h 457"/>
                <a:gd name="T46" fmla="*/ 216 w 249"/>
                <a:gd name="T47" fmla="*/ 0 h 457"/>
                <a:gd name="T48" fmla="*/ 240 w 249"/>
                <a:gd name="T49" fmla="*/ 24 h 457"/>
                <a:gd name="T50" fmla="*/ 216 w 249"/>
                <a:gd name="T51" fmla="*/ 32 h 457"/>
                <a:gd name="T52" fmla="*/ 208 w 249"/>
                <a:gd name="T53" fmla="*/ 48 h 457"/>
                <a:gd name="T54" fmla="*/ 240 w 249"/>
                <a:gd name="T55" fmla="*/ 48 h 457"/>
                <a:gd name="T56" fmla="*/ 248 w 249"/>
                <a:gd name="T57" fmla="*/ 88 h 457"/>
                <a:gd name="T58" fmla="*/ 232 w 249"/>
                <a:gd name="T59" fmla="*/ 120 h 457"/>
                <a:gd name="T60" fmla="*/ 216 w 249"/>
                <a:gd name="T61" fmla="*/ 104 h 457"/>
                <a:gd name="T62" fmla="*/ 192 w 249"/>
                <a:gd name="T63" fmla="*/ 120 h 457"/>
                <a:gd name="T64" fmla="*/ 200 w 249"/>
                <a:gd name="T65" fmla="*/ 136 h 457"/>
                <a:gd name="T66" fmla="*/ 184 w 249"/>
                <a:gd name="T67" fmla="*/ 160 h 457"/>
                <a:gd name="T68" fmla="*/ 224 w 249"/>
                <a:gd name="T69" fmla="*/ 216 h 457"/>
                <a:gd name="T70" fmla="*/ 192 w 249"/>
                <a:gd name="T71" fmla="*/ 304 h 457"/>
                <a:gd name="T72" fmla="*/ 208 w 249"/>
                <a:gd name="T73" fmla="*/ 336 h 4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9"/>
                <a:gd name="T112" fmla="*/ 0 h 457"/>
                <a:gd name="T113" fmla="*/ 249 w 249"/>
                <a:gd name="T114" fmla="*/ 457 h 45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73" name="Freeform 32"/>
            <p:cNvSpPr>
              <a:spLocks/>
            </p:cNvSpPr>
            <p:nvPr/>
          </p:nvSpPr>
          <p:spPr bwMode="gray">
            <a:xfrm>
              <a:off x="2929882" y="2654863"/>
              <a:ext cx="511389" cy="755931"/>
            </a:xfrm>
            <a:custGeom>
              <a:avLst/>
              <a:gdLst>
                <a:gd name="T0" fmla="*/ 320 w 321"/>
                <a:gd name="T1" fmla="*/ 480 h 609"/>
                <a:gd name="T2" fmla="*/ 296 w 321"/>
                <a:gd name="T3" fmla="*/ 496 h 609"/>
                <a:gd name="T4" fmla="*/ 280 w 321"/>
                <a:gd name="T5" fmla="*/ 488 h 609"/>
                <a:gd name="T6" fmla="*/ 224 w 321"/>
                <a:gd name="T7" fmla="*/ 488 h 609"/>
                <a:gd name="T8" fmla="*/ 240 w 321"/>
                <a:gd name="T9" fmla="*/ 520 h 609"/>
                <a:gd name="T10" fmla="*/ 224 w 321"/>
                <a:gd name="T11" fmla="*/ 560 h 609"/>
                <a:gd name="T12" fmla="*/ 232 w 321"/>
                <a:gd name="T13" fmla="*/ 608 h 609"/>
                <a:gd name="T14" fmla="*/ 200 w 321"/>
                <a:gd name="T15" fmla="*/ 600 h 609"/>
                <a:gd name="T16" fmla="*/ 152 w 321"/>
                <a:gd name="T17" fmla="*/ 568 h 609"/>
                <a:gd name="T18" fmla="*/ 96 w 321"/>
                <a:gd name="T19" fmla="*/ 552 h 609"/>
                <a:gd name="T20" fmla="*/ 56 w 321"/>
                <a:gd name="T21" fmla="*/ 520 h 609"/>
                <a:gd name="T22" fmla="*/ 16 w 321"/>
                <a:gd name="T23" fmla="*/ 520 h 609"/>
                <a:gd name="T24" fmla="*/ 16 w 321"/>
                <a:gd name="T25" fmla="*/ 512 h 609"/>
                <a:gd name="T26" fmla="*/ 0 w 321"/>
                <a:gd name="T27" fmla="*/ 504 h 609"/>
                <a:gd name="T28" fmla="*/ 8 w 321"/>
                <a:gd name="T29" fmla="*/ 496 h 609"/>
                <a:gd name="T30" fmla="*/ 8 w 321"/>
                <a:gd name="T31" fmla="*/ 472 h 609"/>
                <a:gd name="T32" fmla="*/ 0 w 321"/>
                <a:gd name="T33" fmla="*/ 464 h 609"/>
                <a:gd name="T34" fmla="*/ 16 w 321"/>
                <a:gd name="T35" fmla="*/ 456 h 609"/>
                <a:gd name="T36" fmla="*/ 48 w 321"/>
                <a:gd name="T37" fmla="*/ 456 h 609"/>
                <a:gd name="T38" fmla="*/ 48 w 321"/>
                <a:gd name="T39" fmla="*/ 344 h 609"/>
                <a:gd name="T40" fmla="*/ 88 w 321"/>
                <a:gd name="T41" fmla="*/ 344 h 609"/>
                <a:gd name="T42" fmla="*/ 88 w 321"/>
                <a:gd name="T43" fmla="*/ 360 h 609"/>
                <a:gd name="T44" fmla="*/ 112 w 321"/>
                <a:gd name="T45" fmla="*/ 360 h 609"/>
                <a:gd name="T46" fmla="*/ 112 w 321"/>
                <a:gd name="T47" fmla="*/ 328 h 609"/>
                <a:gd name="T48" fmla="*/ 160 w 321"/>
                <a:gd name="T49" fmla="*/ 328 h 609"/>
                <a:gd name="T50" fmla="*/ 168 w 321"/>
                <a:gd name="T51" fmla="*/ 280 h 609"/>
                <a:gd name="T52" fmla="*/ 168 w 321"/>
                <a:gd name="T53" fmla="*/ 248 h 609"/>
                <a:gd name="T54" fmla="*/ 144 w 321"/>
                <a:gd name="T55" fmla="*/ 232 h 609"/>
                <a:gd name="T56" fmla="*/ 112 w 321"/>
                <a:gd name="T57" fmla="*/ 208 h 609"/>
                <a:gd name="T58" fmla="*/ 96 w 321"/>
                <a:gd name="T59" fmla="*/ 184 h 609"/>
                <a:gd name="T60" fmla="*/ 104 w 321"/>
                <a:gd name="T61" fmla="*/ 144 h 609"/>
                <a:gd name="T62" fmla="*/ 120 w 321"/>
                <a:gd name="T63" fmla="*/ 128 h 609"/>
                <a:gd name="T64" fmla="*/ 144 w 321"/>
                <a:gd name="T65" fmla="*/ 144 h 609"/>
                <a:gd name="T66" fmla="*/ 176 w 321"/>
                <a:gd name="T67" fmla="*/ 144 h 609"/>
                <a:gd name="T68" fmla="*/ 184 w 321"/>
                <a:gd name="T69" fmla="*/ 120 h 609"/>
                <a:gd name="T70" fmla="*/ 200 w 321"/>
                <a:gd name="T71" fmla="*/ 120 h 609"/>
                <a:gd name="T72" fmla="*/ 192 w 321"/>
                <a:gd name="T73" fmla="*/ 88 h 609"/>
                <a:gd name="T74" fmla="*/ 248 w 321"/>
                <a:gd name="T75" fmla="*/ 32 h 609"/>
                <a:gd name="T76" fmla="*/ 248 w 321"/>
                <a:gd name="T77" fmla="*/ 16 h 609"/>
                <a:gd name="T78" fmla="*/ 280 w 321"/>
                <a:gd name="T79" fmla="*/ 16 h 609"/>
                <a:gd name="T80" fmla="*/ 288 w 321"/>
                <a:gd name="T81" fmla="*/ 24 h 609"/>
                <a:gd name="T82" fmla="*/ 296 w 321"/>
                <a:gd name="T83" fmla="*/ 8 h 609"/>
                <a:gd name="T84" fmla="*/ 304 w 321"/>
                <a:gd name="T85" fmla="*/ 0 h 609"/>
                <a:gd name="T86" fmla="*/ 320 w 321"/>
                <a:gd name="T87" fmla="*/ 24 h 609"/>
                <a:gd name="T88" fmla="*/ 320 w 321"/>
                <a:gd name="T89" fmla="*/ 32 h 609"/>
                <a:gd name="T90" fmla="*/ 280 w 321"/>
                <a:gd name="T91" fmla="*/ 112 h 609"/>
                <a:gd name="T92" fmla="*/ 296 w 321"/>
                <a:gd name="T93" fmla="*/ 128 h 609"/>
                <a:gd name="T94" fmla="*/ 280 w 321"/>
                <a:gd name="T95" fmla="*/ 184 h 609"/>
                <a:gd name="T96" fmla="*/ 272 w 321"/>
                <a:gd name="T97" fmla="*/ 248 h 609"/>
                <a:gd name="T98" fmla="*/ 288 w 321"/>
                <a:gd name="T99" fmla="*/ 288 h 609"/>
                <a:gd name="T100" fmla="*/ 264 w 321"/>
                <a:gd name="T101" fmla="*/ 360 h 609"/>
                <a:gd name="T102" fmla="*/ 272 w 321"/>
                <a:gd name="T103" fmla="*/ 376 h 609"/>
                <a:gd name="T104" fmla="*/ 288 w 321"/>
                <a:gd name="T105" fmla="*/ 432 h 609"/>
                <a:gd name="T106" fmla="*/ 320 w 321"/>
                <a:gd name="T107" fmla="*/ 480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21"/>
                <a:gd name="T163" fmla="*/ 0 h 609"/>
                <a:gd name="T164" fmla="*/ 321 w 321"/>
                <a:gd name="T165" fmla="*/ 609 h 6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74" name="Freeform 33"/>
            <p:cNvSpPr>
              <a:spLocks/>
            </p:cNvSpPr>
            <p:nvPr/>
          </p:nvSpPr>
          <p:spPr bwMode="invGray">
            <a:xfrm>
              <a:off x="2834491" y="2664957"/>
              <a:ext cx="279541" cy="389182"/>
            </a:xfrm>
            <a:custGeom>
              <a:avLst/>
              <a:gdLst>
                <a:gd name="T0" fmla="*/ 176 w 177"/>
                <a:gd name="T1" fmla="*/ 120 h 313"/>
                <a:gd name="T2" fmla="*/ 160 w 177"/>
                <a:gd name="T3" fmla="*/ 104 h 313"/>
                <a:gd name="T4" fmla="*/ 120 w 177"/>
                <a:gd name="T5" fmla="*/ 88 h 313"/>
                <a:gd name="T6" fmla="*/ 136 w 177"/>
                <a:gd name="T7" fmla="*/ 32 h 313"/>
                <a:gd name="T8" fmla="*/ 128 w 177"/>
                <a:gd name="T9" fmla="*/ 0 h 313"/>
                <a:gd name="T10" fmla="*/ 72 w 177"/>
                <a:gd name="T11" fmla="*/ 56 h 313"/>
                <a:gd name="T12" fmla="*/ 64 w 177"/>
                <a:gd name="T13" fmla="*/ 112 h 313"/>
                <a:gd name="T14" fmla="*/ 40 w 177"/>
                <a:gd name="T15" fmla="*/ 120 h 313"/>
                <a:gd name="T16" fmla="*/ 8 w 177"/>
                <a:gd name="T17" fmla="*/ 144 h 313"/>
                <a:gd name="T18" fmla="*/ 0 w 177"/>
                <a:gd name="T19" fmla="*/ 168 h 313"/>
                <a:gd name="T20" fmla="*/ 40 w 177"/>
                <a:gd name="T21" fmla="*/ 192 h 313"/>
                <a:gd name="T22" fmla="*/ 40 w 177"/>
                <a:gd name="T23" fmla="*/ 224 h 313"/>
                <a:gd name="T24" fmla="*/ 48 w 177"/>
                <a:gd name="T25" fmla="*/ 240 h 313"/>
                <a:gd name="T26" fmla="*/ 40 w 177"/>
                <a:gd name="T27" fmla="*/ 264 h 313"/>
                <a:gd name="T28" fmla="*/ 48 w 177"/>
                <a:gd name="T29" fmla="*/ 280 h 313"/>
                <a:gd name="T30" fmla="*/ 96 w 177"/>
                <a:gd name="T31" fmla="*/ 312 h 313"/>
                <a:gd name="T32" fmla="*/ 112 w 177"/>
                <a:gd name="T33" fmla="*/ 312 h 313"/>
                <a:gd name="T34" fmla="*/ 112 w 177"/>
                <a:gd name="T35" fmla="*/ 296 h 313"/>
                <a:gd name="T36" fmla="*/ 128 w 177"/>
                <a:gd name="T37" fmla="*/ 272 h 313"/>
                <a:gd name="T38" fmla="*/ 120 w 177"/>
                <a:gd name="T39" fmla="*/ 240 h 313"/>
                <a:gd name="T40" fmla="*/ 112 w 177"/>
                <a:gd name="T41" fmla="*/ 240 h 313"/>
                <a:gd name="T42" fmla="*/ 104 w 177"/>
                <a:gd name="T43" fmla="*/ 208 h 313"/>
                <a:gd name="T44" fmla="*/ 120 w 177"/>
                <a:gd name="T45" fmla="*/ 208 h 313"/>
                <a:gd name="T46" fmla="*/ 120 w 177"/>
                <a:gd name="T47" fmla="*/ 176 h 313"/>
                <a:gd name="T48" fmla="*/ 136 w 177"/>
                <a:gd name="T49" fmla="*/ 176 h 313"/>
                <a:gd name="T50" fmla="*/ 152 w 177"/>
                <a:gd name="T51" fmla="*/ 184 h 313"/>
                <a:gd name="T52" fmla="*/ 160 w 177"/>
                <a:gd name="T53" fmla="*/ 136 h 313"/>
                <a:gd name="T54" fmla="*/ 176 w 177"/>
                <a:gd name="T55" fmla="*/ 120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77"/>
                <a:gd name="T85" fmla="*/ 0 h 313"/>
                <a:gd name="T86" fmla="*/ 177 w 177"/>
                <a:gd name="T87" fmla="*/ 313 h 31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75" name="Freeform 34"/>
            <p:cNvSpPr>
              <a:spLocks/>
            </p:cNvSpPr>
            <p:nvPr/>
          </p:nvSpPr>
          <p:spPr bwMode="invGray">
            <a:xfrm>
              <a:off x="1834237" y="2278018"/>
              <a:ext cx="1364586" cy="1044173"/>
            </a:xfrm>
            <a:custGeom>
              <a:avLst/>
              <a:gdLst>
                <a:gd name="T0" fmla="*/ 632 w 857"/>
                <a:gd name="T1" fmla="*/ 480 h 841"/>
                <a:gd name="T2" fmla="*/ 672 w 857"/>
                <a:gd name="T3" fmla="*/ 536 h 841"/>
                <a:gd name="T4" fmla="*/ 672 w 857"/>
                <a:gd name="T5" fmla="*/ 568 h 841"/>
                <a:gd name="T6" fmla="*/ 736 w 857"/>
                <a:gd name="T7" fmla="*/ 624 h 841"/>
                <a:gd name="T8" fmla="*/ 744 w 857"/>
                <a:gd name="T9" fmla="*/ 600 h 841"/>
                <a:gd name="T10" fmla="*/ 752 w 857"/>
                <a:gd name="T11" fmla="*/ 552 h 841"/>
                <a:gd name="T12" fmla="*/ 736 w 857"/>
                <a:gd name="T13" fmla="*/ 520 h 841"/>
                <a:gd name="T14" fmla="*/ 752 w 857"/>
                <a:gd name="T15" fmla="*/ 488 h 841"/>
                <a:gd name="T16" fmla="*/ 800 w 857"/>
                <a:gd name="T17" fmla="*/ 512 h 841"/>
                <a:gd name="T18" fmla="*/ 856 w 857"/>
                <a:gd name="T19" fmla="*/ 552 h 841"/>
                <a:gd name="T20" fmla="*/ 800 w 857"/>
                <a:gd name="T21" fmla="*/ 632 h 841"/>
                <a:gd name="T22" fmla="*/ 776 w 857"/>
                <a:gd name="T23" fmla="*/ 664 h 841"/>
                <a:gd name="T24" fmla="*/ 736 w 857"/>
                <a:gd name="T25" fmla="*/ 648 h 841"/>
                <a:gd name="T26" fmla="*/ 704 w 857"/>
                <a:gd name="T27" fmla="*/ 752 h 841"/>
                <a:gd name="T28" fmla="*/ 696 w 857"/>
                <a:gd name="T29" fmla="*/ 776 h 841"/>
                <a:gd name="T30" fmla="*/ 688 w 857"/>
                <a:gd name="T31" fmla="*/ 808 h 841"/>
                <a:gd name="T32" fmla="*/ 632 w 857"/>
                <a:gd name="T33" fmla="*/ 840 h 841"/>
                <a:gd name="T34" fmla="*/ 592 w 857"/>
                <a:gd name="T35" fmla="*/ 760 h 841"/>
                <a:gd name="T36" fmla="*/ 576 w 857"/>
                <a:gd name="T37" fmla="*/ 752 h 841"/>
                <a:gd name="T38" fmla="*/ 528 w 857"/>
                <a:gd name="T39" fmla="*/ 696 h 841"/>
                <a:gd name="T40" fmla="*/ 496 w 857"/>
                <a:gd name="T41" fmla="*/ 712 h 841"/>
                <a:gd name="T42" fmla="*/ 488 w 857"/>
                <a:gd name="T43" fmla="*/ 728 h 841"/>
                <a:gd name="T44" fmla="*/ 480 w 857"/>
                <a:gd name="T45" fmla="*/ 776 h 841"/>
                <a:gd name="T46" fmla="*/ 464 w 857"/>
                <a:gd name="T47" fmla="*/ 744 h 841"/>
                <a:gd name="T48" fmla="*/ 416 w 857"/>
                <a:gd name="T49" fmla="*/ 728 h 841"/>
                <a:gd name="T50" fmla="*/ 408 w 857"/>
                <a:gd name="T51" fmla="*/ 688 h 841"/>
                <a:gd name="T52" fmla="*/ 456 w 857"/>
                <a:gd name="T53" fmla="*/ 696 h 841"/>
                <a:gd name="T54" fmla="*/ 488 w 857"/>
                <a:gd name="T55" fmla="*/ 672 h 841"/>
                <a:gd name="T56" fmla="*/ 464 w 857"/>
                <a:gd name="T57" fmla="*/ 640 h 841"/>
                <a:gd name="T58" fmla="*/ 504 w 857"/>
                <a:gd name="T59" fmla="*/ 600 h 841"/>
                <a:gd name="T60" fmla="*/ 536 w 857"/>
                <a:gd name="T61" fmla="*/ 568 h 841"/>
                <a:gd name="T62" fmla="*/ 480 w 857"/>
                <a:gd name="T63" fmla="*/ 408 h 841"/>
                <a:gd name="T64" fmla="*/ 408 w 857"/>
                <a:gd name="T65" fmla="*/ 360 h 841"/>
                <a:gd name="T66" fmla="*/ 344 w 857"/>
                <a:gd name="T67" fmla="*/ 336 h 841"/>
                <a:gd name="T68" fmla="*/ 280 w 857"/>
                <a:gd name="T69" fmla="*/ 312 h 841"/>
                <a:gd name="T70" fmla="*/ 208 w 857"/>
                <a:gd name="T71" fmla="*/ 336 h 841"/>
                <a:gd name="T72" fmla="*/ 48 w 857"/>
                <a:gd name="T73" fmla="*/ 240 h 841"/>
                <a:gd name="T74" fmla="*/ 8 w 857"/>
                <a:gd name="T75" fmla="*/ 160 h 841"/>
                <a:gd name="T76" fmla="*/ 48 w 857"/>
                <a:gd name="T77" fmla="*/ 152 h 841"/>
                <a:gd name="T78" fmla="*/ 112 w 857"/>
                <a:gd name="T79" fmla="*/ 96 h 841"/>
                <a:gd name="T80" fmla="*/ 136 w 857"/>
                <a:gd name="T81" fmla="*/ 64 h 841"/>
                <a:gd name="T82" fmla="*/ 216 w 857"/>
                <a:gd name="T83" fmla="*/ 32 h 841"/>
                <a:gd name="T84" fmla="*/ 232 w 857"/>
                <a:gd name="T85" fmla="*/ 0 h 841"/>
                <a:gd name="T86" fmla="*/ 288 w 857"/>
                <a:gd name="T87" fmla="*/ 72 h 841"/>
                <a:gd name="T88" fmla="*/ 296 w 857"/>
                <a:gd name="T89" fmla="*/ 128 h 841"/>
                <a:gd name="T90" fmla="*/ 312 w 857"/>
                <a:gd name="T91" fmla="*/ 176 h 841"/>
                <a:gd name="T92" fmla="*/ 336 w 857"/>
                <a:gd name="T93" fmla="*/ 192 h 841"/>
                <a:gd name="T94" fmla="*/ 408 w 857"/>
                <a:gd name="T95" fmla="*/ 176 h 841"/>
                <a:gd name="T96" fmla="*/ 408 w 857"/>
                <a:gd name="T97" fmla="*/ 216 h 841"/>
                <a:gd name="T98" fmla="*/ 384 w 857"/>
                <a:gd name="T99" fmla="*/ 256 h 841"/>
                <a:gd name="T100" fmla="*/ 432 w 857"/>
                <a:gd name="T101" fmla="*/ 328 h 841"/>
                <a:gd name="T102" fmla="*/ 496 w 857"/>
                <a:gd name="T103" fmla="*/ 344 h 841"/>
                <a:gd name="T104" fmla="*/ 528 w 857"/>
                <a:gd name="T105" fmla="*/ 320 h 841"/>
                <a:gd name="T106" fmla="*/ 584 w 857"/>
                <a:gd name="T107" fmla="*/ 320 h 841"/>
                <a:gd name="T108" fmla="*/ 624 w 857"/>
                <a:gd name="T109" fmla="*/ 336 h 841"/>
                <a:gd name="T110" fmla="*/ 576 w 857"/>
                <a:gd name="T111" fmla="*/ 392 h 841"/>
                <a:gd name="T112" fmla="*/ 600 w 857"/>
                <a:gd name="T113" fmla="*/ 456 h 8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7"/>
                <a:gd name="T172" fmla="*/ 0 h 841"/>
                <a:gd name="T173" fmla="*/ 857 w 857"/>
                <a:gd name="T174" fmla="*/ 841 h 84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76" name="Freeform 35"/>
            <p:cNvSpPr>
              <a:spLocks/>
            </p:cNvSpPr>
            <p:nvPr/>
          </p:nvSpPr>
          <p:spPr bwMode="invGray">
            <a:xfrm>
              <a:off x="2267460" y="1313478"/>
              <a:ext cx="2266802" cy="1542144"/>
            </a:xfrm>
            <a:custGeom>
              <a:avLst/>
              <a:gdLst>
                <a:gd name="T0" fmla="*/ 16 w 1425"/>
                <a:gd name="T1" fmla="*/ 896 h 1241"/>
                <a:gd name="T2" fmla="*/ 64 w 1425"/>
                <a:gd name="T3" fmla="*/ 968 h 1241"/>
                <a:gd name="T4" fmla="*/ 136 w 1425"/>
                <a:gd name="T5" fmla="*/ 976 h 1241"/>
                <a:gd name="T6" fmla="*/ 112 w 1425"/>
                <a:gd name="T7" fmla="*/ 1032 h 1241"/>
                <a:gd name="T8" fmla="*/ 216 w 1425"/>
                <a:gd name="T9" fmla="*/ 1128 h 1241"/>
                <a:gd name="T10" fmla="*/ 256 w 1425"/>
                <a:gd name="T11" fmla="*/ 1096 h 1241"/>
                <a:gd name="T12" fmla="*/ 352 w 1425"/>
                <a:gd name="T13" fmla="*/ 1104 h 1241"/>
                <a:gd name="T14" fmla="*/ 328 w 1425"/>
                <a:gd name="T15" fmla="*/ 1240 h 1241"/>
                <a:gd name="T16" fmla="*/ 424 w 1425"/>
                <a:gd name="T17" fmla="*/ 1200 h 1241"/>
                <a:gd name="T18" fmla="*/ 496 w 1425"/>
                <a:gd name="T19" fmla="*/ 1112 h 1241"/>
                <a:gd name="T20" fmla="*/ 560 w 1425"/>
                <a:gd name="T21" fmla="*/ 1224 h 1241"/>
                <a:gd name="T22" fmla="*/ 600 w 1425"/>
                <a:gd name="T23" fmla="*/ 1200 h 1241"/>
                <a:gd name="T24" fmla="*/ 664 w 1425"/>
                <a:gd name="T25" fmla="*/ 1112 h 1241"/>
                <a:gd name="T26" fmla="*/ 704 w 1425"/>
                <a:gd name="T27" fmla="*/ 1096 h 1241"/>
                <a:gd name="T28" fmla="*/ 736 w 1425"/>
                <a:gd name="T29" fmla="*/ 1096 h 1241"/>
                <a:gd name="T30" fmla="*/ 800 w 1425"/>
                <a:gd name="T31" fmla="*/ 1024 h 1241"/>
                <a:gd name="T32" fmla="*/ 864 w 1425"/>
                <a:gd name="T33" fmla="*/ 1008 h 1241"/>
                <a:gd name="T34" fmla="*/ 896 w 1425"/>
                <a:gd name="T35" fmla="*/ 920 h 1241"/>
                <a:gd name="T36" fmla="*/ 944 w 1425"/>
                <a:gd name="T37" fmla="*/ 912 h 1241"/>
                <a:gd name="T38" fmla="*/ 1008 w 1425"/>
                <a:gd name="T39" fmla="*/ 872 h 1241"/>
                <a:gd name="T40" fmla="*/ 1088 w 1425"/>
                <a:gd name="T41" fmla="*/ 824 h 1241"/>
                <a:gd name="T42" fmla="*/ 1128 w 1425"/>
                <a:gd name="T43" fmla="*/ 920 h 1241"/>
                <a:gd name="T44" fmla="*/ 1176 w 1425"/>
                <a:gd name="T45" fmla="*/ 888 h 1241"/>
                <a:gd name="T46" fmla="*/ 1176 w 1425"/>
                <a:gd name="T47" fmla="*/ 840 h 1241"/>
                <a:gd name="T48" fmla="*/ 1352 w 1425"/>
                <a:gd name="T49" fmla="*/ 784 h 1241"/>
                <a:gd name="T50" fmla="*/ 1376 w 1425"/>
                <a:gd name="T51" fmla="*/ 728 h 1241"/>
                <a:gd name="T52" fmla="*/ 1312 w 1425"/>
                <a:gd name="T53" fmla="*/ 672 h 1241"/>
                <a:gd name="T54" fmla="*/ 1264 w 1425"/>
                <a:gd name="T55" fmla="*/ 560 h 1241"/>
                <a:gd name="T56" fmla="*/ 1336 w 1425"/>
                <a:gd name="T57" fmla="*/ 560 h 1241"/>
                <a:gd name="T58" fmla="*/ 1352 w 1425"/>
                <a:gd name="T59" fmla="*/ 472 h 1241"/>
                <a:gd name="T60" fmla="*/ 1296 w 1425"/>
                <a:gd name="T61" fmla="*/ 432 h 1241"/>
                <a:gd name="T62" fmla="*/ 1392 w 1425"/>
                <a:gd name="T63" fmla="*/ 296 h 1241"/>
                <a:gd name="T64" fmla="*/ 1424 w 1425"/>
                <a:gd name="T65" fmla="*/ 128 h 1241"/>
                <a:gd name="T66" fmla="*/ 1344 w 1425"/>
                <a:gd name="T67" fmla="*/ 128 h 1241"/>
                <a:gd name="T68" fmla="*/ 1264 w 1425"/>
                <a:gd name="T69" fmla="*/ 72 h 1241"/>
                <a:gd name="T70" fmla="*/ 1192 w 1425"/>
                <a:gd name="T71" fmla="*/ 64 h 1241"/>
                <a:gd name="T72" fmla="*/ 1168 w 1425"/>
                <a:gd name="T73" fmla="*/ 0 h 1241"/>
                <a:gd name="T74" fmla="*/ 1160 w 1425"/>
                <a:gd name="T75" fmla="*/ 64 h 1241"/>
                <a:gd name="T76" fmla="*/ 1128 w 1425"/>
                <a:gd name="T77" fmla="*/ 168 h 1241"/>
                <a:gd name="T78" fmla="*/ 1120 w 1425"/>
                <a:gd name="T79" fmla="*/ 240 h 1241"/>
                <a:gd name="T80" fmla="*/ 992 w 1425"/>
                <a:gd name="T81" fmla="*/ 280 h 1241"/>
                <a:gd name="T82" fmla="*/ 992 w 1425"/>
                <a:gd name="T83" fmla="*/ 432 h 1241"/>
                <a:gd name="T84" fmla="*/ 1056 w 1425"/>
                <a:gd name="T85" fmla="*/ 416 h 1241"/>
                <a:gd name="T86" fmla="*/ 1136 w 1425"/>
                <a:gd name="T87" fmla="*/ 448 h 1241"/>
                <a:gd name="T88" fmla="*/ 1136 w 1425"/>
                <a:gd name="T89" fmla="*/ 504 h 1241"/>
                <a:gd name="T90" fmla="*/ 1040 w 1425"/>
                <a:gd name="T91" fmla="*/ 536 h 1241"/>
                <a:gd name="T92" fmla="*/ 992 w 1425"/>
                <a:gd name="T93" fmla="*/ 592 h 1241"/>
                <a:gd name="T94" fmla="*/ 864 w 1425"/>
                <a:gd name="T95" fmla="*/ 664 h 1241"/>
                <a:gd name="T96" fmla="*/ 760 w 1425"/>
                <a:gd name="T97" fmla="*/ 648 h 1241"/>
                <a:gd name="T98" fmla="*/ 768 w 1425"/>
                <a:gd name="T99" fmla="*/ 752 h 1241"/>
                <a:gd name="T100" fmla="*/ 640 w 1425"/>
                <a:gd name="T101" fmla="*/ 848 h 1241"/>
                <a:gd name="T102" fmla="*/ 456 w 1425"/>
                <a:gd name="T103" fmla="*/ 880 h 1241"/>
                <a:gd name="T104" fmla="*/ 352 w 1425"/>
                <a:gd name="T105" fmla="*/ 888 h 1241"/>
                <a:gd name="T106" fmla="*/ 248 w 1425"/>
                <a:gd name="T107" fmla="*/ 864 h 1241"/>
                <a:gd name="T108" fmla="*/ 96 w 1425"/>
                <a:gd name="T109" fmla="*/ 816 h 12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25"/>
                <a:gd name="T166" fmla="*/ 0 h 1241"/>
                <a:gd name="T167" fmla="*/ 1425 w 1425"/>
                <a:gd name="T168" fmla="*/ 1241 h 124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77" name="Freeform 36"/>
            <p:cNvSpPr>
              <a:spLocks/>
            </p:cNvSpPr>
            <p:nvPr/>
          </p:nvSpPr>
          <p:spPr bwMode="invGray">
            <a:xfrm>
              <a:off x="179512" y="1572557"/>
              <a:ext cx="2025682" cy="1283064"/>
            </a:xfrm>
            <a:custGeom>
              <a:avLst/>
              <a:gdLst>
                <a:gd name="T0" fmla="*/ 1256 w 1273"/>
                <a:gd name="T1" fmla="*/ 576 h 1033"/>
                <a:gd name="T2" fmla="*/ 1240 w 1273"/>
                <a:gd name="T3" fmla="*/ 632 h 1033"/>
                <a:gd name="T4" fmla="*/ 1176 w 1273"/>
                <a:gd name="T5" fmla="*/ 632 h 1033"/>
                <a:gd name="T6" fmla="*/ 1152 w 1273"/>
                <a:gd name="T7" fmla="*/ 664 h 1033"/>
                <a:gd name="T8" fmla="*/ 1080 w 1273"/>
                <a:gd name="T9" fmla="*/ 720 h 1033"/>
                <a:gd name="T10" fmla="*/ 1048 w 1273"/>
                <a:gd name="T11" fmla="*/ 728 h 1033"/>
                <a:gd name="T12" fmla="*/ 936 w 1273"/>
                <a:gd name="T13" fmla="*/ 824 h 1033"/>
                <a:gd name="T14" fmla="*/ 880 w 1273"/>
                <a:gd name="T15" fmla="*/ 880 h 1033"/>
                <a:gd name="T16" fmla="*/ 920 w 1273"/>
                <a:gd name="T17" fmla="*/ 944 h 1033"/>
                <a:gd name="T18" fmla="*/ 888 w 1273"/>
                <a:gd name="T19" fmla="*/ 992 h 1033"/>
                <a:gd name="T20" fmla="*/ 896 w 1273"/>
                <a:gd name="T21" fmla="*/ 1032 h 1033"/>
                <a:gd name="T22" fmla="*/ 840 w 1273"/>
                <a:gd name="T23" fmla="*/ 1016 h 1033"/>
                <a:gd name="T24" fmla="*/ 808 w 1273"/>
                <a:gd name="T25" fmla="*/ 1000 h 1033"/>
                <a:gd name="T26" fmla="*/ 736 w 1273"/>
                <a:gd name="T27" fmla="*/ 960 h 1033"/>
                <a:gd name="T28" fmla="*/ 600 w 1273"/>
                <a:gd name="T29" fmla="*/ 984 h 1033"/>
                <a:gd name="T30" fmla="*/ 512 w 1273"/>
                <a:gd name="T31" fmla="*/ 992 h 1033"/>
                <a:gd name="T32" fmla="*/ 432 w 1273"/>
                <a:gd name="T33" fmla="*/ 952 h 1033"/>
                <a:gd name="T34" fmla="*/ 368 w 1273"/>
                <a:gd name="T35" fmla="*/ 960 h 1033"/>
                <a:gd name="T36" fmla="*/ 272 w 1273"/>
                <a:gd name="T37" fmla="*/ 928 h 1033"/>
                <a:gd name="T38" fmla="*/ 216 w 1273"/>
                <a:gd name="T39" fmla="*/ 984 h 1033"/>
                <a:gd name="T40" fmla="*/ 152 w 1273"/>
                <a:gd name="T41" fmla="*/ 944 h 1033"/>
                <a:gd name="T42" fmla="*/ 104 w 1273"/>
                <a:gd name="T43" fmla="*/ 864 h 1033"/>
                <a:gd name="T44" fmla="*/ 56 w 1273"/>
                <a:gd name="T45" fmla="*/ 800 h 1033"/>
                <a:gd name="T46" fmla="*/ 64 w 1273"/>
                <a:gd name="T47" fmla="*/ 776 h 1033"/>
                <a:gd name="T48" fmla="*/ 40 w 1273"/>
                <a:gd name="T49" fmla="*/ 712 h 1033"/>
                <a:gd name="T50" fmla="*/ 0 w 1273"/>
                <a:gd name="T51" fmla="*/ 688 h 1033"/>
                <a:gd name="T52" fmla="*/ 32 w 1273"/>
                <a:gd name="T53" fmla="*/ 688 h 1033"/>
                <a:gd name="T54" fmla="*/ 32 w 1273"/>
                <a:gd name="T55" fmla="*/ 616 h 1033"/>
                <a:gd name="T56" fmla="*/ 24 w 1273"/>
                <a:gd name="T57" fmla="*/ 568 h 1033"/>
                <a:gd name="T58" fmla="*/ 0 w 1273"/>
                <a:gd name="T59" fmla="*/ 520 h 1033"/>
                <a:gd name="T60" fmla="*/ 88 w 1273"/>
                <a:gd name="T61" fmla="*/ 464 h 1033"/>
                <a:gd name="T62" fmla="*/ 136 w 1273"/>
                <a:gd name="T63" fmla="*/ 456 h 1033"/>
                <a:gd name="T64" fmla="*/ 152 w 1273"/>
                <a:gd name="T65" fmla="*/ 480 h 1033"/>
                <a:gd name="T66" fmla="*/ 200 w 1273"/>
                <a:gd name="T67" fmla="*/ 480 h 1033"/>
                <a:gd name="T68" fmla="*/ 304 w 1273"/>
                <a:gd name="T69" fmla="*/ 456 h 1033"/>
                <a:gd name="T70" fmla="*/ 416 w 1273"/>
                <a:gd name="T71" fmla="*/ 424 h 1033"/>
                <a:gd name="T72" fmla="*/ 424 w 1273"/>
                <a:gd name="T73" fmla="*/ 376 h 1033"/>
                <a:gd name="T74" fmla="*/ 472 w 1273"/>
                <a:gd name="T75" fmla="*/ 232 h 1033"/>
                <a:gd name="T76" fmla="*/ 456 w 1273"/>
                <a:gd name="T77" fmla="*/ 200 h 1033"/>
                <a:gd name="T78" fmla="*/ 592 w 1273"/>
                <a:gd name="T79" fmla="*/ 224 h 1033"/>
                <a:gd name="T80" fmla="*/ 664 w 1273"/>
                <a:gd name="T81" fmla="*/ 96 h 1033"/>
                <a:gd name="T82" fmla="*/ 784 w 1273"/>
                <a:gd name="T83" fmla="*/ 128 h 1033"/>
                <a:gd name="T84" fmla="*/ 784 w 1273"/>
                <a:gd name="T85" fmla="*/ 80 h 1033"/>
                <a:gd name="T86" fmla="*/ 840 w 1273"/>
                <a:gd name="T87" fmla="*/ 40 h 1033"/>
                <a:gd name="T88" fmla="*/ 880 w 1273"/>
                <a:gd name="T89" fmla="*/ 0 h 1033"/>
                <a:gd name="T90" fmla="*/ 928 w 1273"/>
                <a:gd name="T91" fmla="*/ 16 h 1033"/>
                <a:gd name="T92" fmla="*/ 928 w 1273"/>
                <a:gd name="T93" fmla="*/ 48 h 1033"/>
                <a:gd name="T94" fmla="*/ 960 w 1273"/>
                <a:gd name="T95" fmla="*/ 112 h 1033"/>
                <a:gd name="T96" fmla="*/ 1024 w 1273"/>
                <a:gd name="T97" fmla="*/ 144 h 1033"/>
                <a:gd name="T98" fmla="*/ 1040 w 1273"/>
                <a:gd name="T99" fmla="*/ 248 h 1033"/>
                <a:gd name="T100" fmla="*/ 1016 w 1273"/>
                <a:gd name="T101" fmla="*/ 336 h 1033"/>
                <a:gd name="T102" fmla="*/ 1112 w 1273"/>
                <a:gd name="T103" fmla="*/ 368 h 1033"/>
                <a:gd name="T104" fmla="*/ 1208 w 1273"/>
                <a:gd name="T105" fmla="*/ 440 h 1033"/>
                <a:gd name="T106" fmla="*/ 1232 w 1273"/>
                <a:gd name="T107" fmla="*/ 480 h 1033"/>
                <a:gd name="T108" fmla="*/ 1272 w 1273"/>
                <a:gd name="T109" fmla="*/ 568 h 10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73"/>
                <a:gd name="T166" fmla="*/ 0 h 1033"/>
                <a:gd name="T167" fmla="*/ 1273 w 1273"/>
                <a:gd name="T168" fmla="*/ 1033 h 10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78" name="Freeform 37"/>
            <p:cNvSpPr>
              <a:spLocks/>
            </p:cNvSpPr>
            <p:nvPr/>
          </p:nvSpPr>
          <p:spPr bwMode="invGray">
            <a:xfrm>
              <a:off x="4395155" y="3927833"/>
              <a:ext cx="202700" cy="320767"/>
            </a:xfrm>
            <a:custGeom>
              <a:avLst/>
              <a:gdLst>
                <a:gd name="T0" fmla="*/ 24 w 129"/>
                <a:gd name="T1" fmla="*/ 232 h 257"/>
                <a:gd name="T2" fmla="*/ 32 w 129"/>
                <a:gd name="T3" fmla="*/ 248 h 257"/>
                <a:gd name="T4" fmla="*/ 56 w 129"/>
                <a:gd name="T5" fmla="*/ 256 h 257"/>
                <a:gd name="T6" fmla="*/ 64 w 129"/>
                <a:gd name="T7" fmla="*/ 224 h 257"/>
                <a:gd name="T8" fmla="*/ 104 w 129"/>
                <a:gd name="T9" fmla="*/ 184 h 257"/>
                <a:gd name="T10" fmla="*/ 104 w 129"/>
                <a:gd name="T11" fmla="*/ 128 h 257"/>
                <a:gd name="T12" fmla="*/ 120 w 129"/>
                <a:gd name="T13" fmla="*/ 96 h 257"/>
                <a:gd name="T14" fmla="*/ 128 w 129"/>
                <a:gd name="T15" fmla="*/ 72 h 257"/>
                <a:gd name="T16" fmla="*/ 112 w 129"/>
                <a:gd name="T17" fmla="*/ 56 h 257"/>
                <a:gd name="T18" fmla="*/ 104 w 129"/>
                <a:gd name="T19" fmla="*/ 0 h 257"/>
                <a:gd name="T20" fmla="*/ 64 w 129"/>
                <a:gd name="T21" fmla="*/ 24 h 257"/>
                <a:gd name="T22" fmla="*/ 48 w 129"/>
                <a:gd name="T23" fmla="*/ 24 h 257"/>
                <a:gd name="T24" fmla="*/ 56 w 129"/>
                <a:gd name="T25" fmla="*/ 40 h 257"/>
                <a:gd name="T26" fmla="*/ 24 w 129"/>
                <a:gd name="T27" fmla="*/ 72 h 257"/>
                <a:gd name="T28" fmla="*/ 24 w 129"/>
                <a:gd name="T29" fmla="*/ 112 h 257"/>
                <a:gd name="T30" fmla="*/ 0 w 129"/>
                <a:gd name="T31" fmla="*/ 136 h 257"/>
                <a:gd name="T32" fmla="*/ 8 w 129"/>
                <a:gd name="T33" fmla="*/ 168 h 257"/>
                <a:gd name="T34" fmla="*/ 16 w 129"/>
                <a:gd name="T35" fmla="*/ 224 h 257"/>
                <a:gd name="T36" fmla="*/ 24 w 129"/>
                <a:gd name="T37" fmla="*/ 232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9"/>
                <a:gd name="T58" fmla="*/ 0 h 257"/>
                <a:gd name="T59" fmla="*/ 129 w 129"/>
                <a:gd name="T60" fmla="*/ 257 h 2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79" name="Rectangle 38"/>
            <p:cNvSpPr>
              <a:spLocks noChangeArrowheads="1"/>
            </p:cNvSpPr>
            <p:nvPr/>
          </p:nvSpPr>
          <p:spPr bwMode="white">
            <a:xfrm>
              <a:off x="4659029" y="1774857"/>
              <a:ext cx="338023" cy="11888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latin typeface="+mn-lt"/>
                  <a:ea typeface="+mn-ea"/>
                  <a:cs typeface="+mn-ea"/>
                  <a:sym typeface="+mn-lt"/>
                </a:rPr>
                <a:t>黑龙江</a:t>
              </a:r>
            </a:p>
          </p:txBody>
        </p:sp>
        <p:sp>
          <p:nvSpPr>
            <p:cNvPr id="80" name="Rectangle 39"/>
            <p:cNvSpPr>
              <a:spLocks noChangeArrowheads="1"/>
            </p:cNvSpPr>
            <p:nvPr/>
          </p:nvSpPr>
          <p:spPr bwMode="white">
            <a:xfrm>
              <a:off x="4586805" y="2107541"/>
              <a:ext cx="215527" cy="12000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latin typeface="+mn-lt"/>
                  <a:ea typeface="+mn-ea"/>
                  <a:cs typeface="+mn-ea"/>
                  <a:sym typeface="+mn-lt"/>
                </a:rPr>
                <a:t>吉林</a:t>
              </a:r>
            </a:p>
          </p:txBody>
        </p:sp>
        <p:sp>
          <p:nvSpPr>
            <p:cNvPr id="81" name="Rectangle 40"/>
            <p:cNvSpPr>
              <a:spLocks noChangeArrowheads="1"/>
            </p:cNvSpPr>
            <p:nvPr/>
          </p:nvSpPr>
          <p:spPr bwMode="white">
            <a:xfrm>
              <a:off x="4299393" y="2331854"/>
              <a:ext cx="288236" cy="133466"/>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algn="ctr" eaLnBrk="0" hangingPunct="0">
                <a:lnSpc>
                  <a:spcPts val="1138"/>
                </a:lnSpc>
              </a:pPr>
              <a:r>
                <a:rPr lang="zh-CN" altLang="en-US" sz="800" dirty="0">
                  <a:solidFill>
                    <a:schemeClr val="tx1">
                      <a:lumMod val="85000"/>
                      <a:lumOff val="15000"/>
                    </a:schemeClr>
                  </a:solidFill>
                  <a:latin typeface="+mn-lt"/>
                  <a:ea typeface="+mn-ea"/>
                  <a:cs typeface="+mn-ea"/>
                  <a:sym typeface="+mn-lt"/>
                </a:rPr>
                <a:t>辽宁</a:t>
              </a:r>
              <a:endParaRPr lang="zh-CN" altLang="zh-CN" sz="800" dirty="0">
                <a:solidFill>
                  <a:schemeClr val="tx1">
                    <a:lumMod val="85000"/>
                    <a:lumOff val="15000"/>
                  </a:schemeClr>
                </a:solidFill>
                <a:latin typeface="+mn-lt"/>
                <a:ea typeface="+mn-ea"/>
                <a:cs typeface="+mn-ea"/>
                <a:sym typeface="+mn-lt"/>
              </a:endParaRPr>
            </a:p>
          </p:txBody>
        </p:sp>
        <p:sp>
          <p:nvSpPr>
            <p:cNvPr id="82" name="Rectangle 41"/>
            <p:cNvSpPr>
              <a:spLocks noChangeArrowheads="1"/>
            </p:cNvSpPr>
            <p:nvPr/>
          </p:nvSpPr>
          <p:spPr bwMode="invGray">
            <a:xfrm>
              <a:off x="3698484" y="2731129"/>
              <a:ext cx="249030" cy="11888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bg1"/>
                  </a:solidFill>
                  <a:effectLst/>
                  <a:latin typeface="+mn-lt"/>
                  <a:ea typeface="+mn-ea"/>
                  <a:cs typeface="+mn-ea"/>
                  <a:sym typeface="+mn-lt"/>
                </a:rPr>
                <a:t>河北</a:t>
              </a:r>
            </a:p>
          </p:txBody>
        </p:sp>
        <p:sp>
          <p:nvSpPr>
            <p:cNvPr id="83" name="Rectangle 42"/>
            <p:cNvSpPr>
              <a:spLocks noChangeArrowheads="1"/>
            </p:cNvSpPr>
            <p:nvPr/>
          </p:nvSpPr>
          <p:spPr bwMode="invGray">
            <a:xfrm>
              <a:off x="3970177" y="2903849"/>
              <a:ext cx="238890" cy="128979"/>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p>
              <a:pPr defTabSz="804863" eaLnBrk="0" hangingPunct="0">
                <a:lnSpc>
                  <a:spcPts val="1138"/>
                </a:lnSpc>
              </a:pPr>
              <a:r>
                <a:rPr lang="zh-CN" altLang="en-US" sz="800" dirty="0">
                  <a:cs typeface="+mn-ea"/>
                  <a:sym typeface="+mn-lt"/>
                </a:rPr>
                <a:t>山东</a:t>
              </a:r>
            </a:p>
          </p:txBody>
        </p:sp>
        <p:sp>
          <p:nvSpPr>
            <p:cNvPr id="84" name="Rectangle 43"/>
            <p:cNvSpPr>
              <a:spLocks noChangeArrowheads="1"/>
            </p:cNvSpPr>
            <p:nvPr/>
          </p:nvSpPr>
          <p:spPr bwMode="white">
            <a:xfrm>
              <a:off x="4071304" y="3848202"/>
              <a:ext cx="242299" cy="137952"/>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algn="ctr" eaLnBrk="0" hangingPunct="0">
                <a:lnSpc>
                  <a:spcPts val="1138"/>
                </a:lnSpc>
              </a:pPr>
              <a:r>
                <a:rPr lang="zh-CN" altLang="en-US" sz="800" dirty="0">
                  <a:solidFill>
                    <a:schemeClr val="tx1">
                      <a:lumMod val="85000"/>
                      <a:lumOff val="15000"/>
                    </a:schemeClr>
                  </a:solidFill>
                  <a:effectLst/>
                  <a:latin typeface="+mn-lt"/>
                  <a:ea typeface="+mn-ea"/>
                  <a:cs typeface="+mn-ea"/>
                  <a:sym typeface="+mn-lt"/>
                </a:rPr>
                <a:t>福建</a:t>
              </a:r>
            </a:p>
          </p:txBody>
        </p:sp>
        <p:sp>
          <p:nvSpPr>
            <p:cNvPr id="85" name="Rectangle 44"/>
            <p:cNvSpPr>
              <a:spLocks noChangeArrowheads="1"/>
            </p:cNvSpPr>
            <p:nvPr/>
          </p:nvSpPr>
          <p:spPr bwMode="invGray">
            <a:xfrm>
              <a:off x="3834331" y="3656415"/>
              <a:ext cx="281459" cy="117764"/>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effectLst/>
                  <a:latin typeface="+mn-lt"/>
                  <a:ea typeface="+mn-ea"/>
                  <a:cs typeface="+mn-ea"/>
                  <a:sym typeface="+mn-lt"/>
                </a:rPr>
                <a:t>江西</a:t>
              </a:r>
            </a:p>
          </p:txBody>
        </p:sp>
        <p:sp>
          <p:nvSpPr>
            <p:cNvPr id="86" name="Rectangle 45"/>
            <p:cNvSpPr>
              <a:spLocks noChangeArrowheads="1"/>
            </p:cNvSpPr>
            <p:nvPr/>
          </p:nvSpPr>
          <p:spPr bwMode="white">
            <a:xfrm>
              <a:off x="3970177" y="3353595"/>
              <a:ext cx="240668" cy="11888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p>
              <a:pPr defTabSz="804863" eaLnBrk="0" hangingPunct="0">
                <a:lnSpc>
                  <a:spcPts val="1138"/>
                </a:lnSpc>
              </a:pPr>
              <a:r>
                <a:rPr lang="zh-CN" altLang="en-US" sz="800" dirty="0">
                  <a:solidFill>
                    <a:schemeClr val="tx1">
                      <a:lumMod val="85000"/>
                      <a:lumOff val="15000"/>
                    </a:schemeClr>
                  </a:solidFill>
                  <a:cs typeface="+mn-ea"/>
                  <a:sym typeface="+mn-lt"/>
                </a:rPr>
                <a:t>安徽</a:t>
              </a:r>
            </a:p>
          </p:txBody>
        </p:sp>
        <p:sp>
          <p:nvSpPr>
            <p:cNvPr id="87" name="Rectangle 46"/>
            <p:cNvSpPr>
              <a:spLocks noChangeArrowheads="1"/>
            </p:cNvSpPr>
            <p:nvPr/>
          </p:nvSpPr>
          <p:spPr bwMode="invGray">
            <a:xfrm>
              <a:off x="3498890" y="3429861"/>
              <a:ext cx="233190" cy="11888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effectLst/>
                  <a:latin typeface="+mn-lt"/>
                  <a:ea typeface="+mn-ea"/>
                  <a:cs typeface="+mn-ea"/>
                  <a:sym typeface="+mn-lt"/>
                </a:rPr>
                <a:t>湖北</a:t>
              </a:r>
            </a:p>
          </p:txBody>
        </p:sp>
        <p:sp>
          <p:nvSpPr>
            <p:cNvPr id="88" name="Rectangle 47"/>
            <p:cNvSpPr>
              <a:spLocks noChangeArrowheads="1"/>
            </p:cNvSpPr>
            <p:nvPr/>
          </p:nvSpPr>
          <p:spPr bwMode="invGray">
            <a:xfrm>
              <a:off x="3373868" y="3697719"/>
              <a:ext cx="278943" cy="12000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effectLst/>
                  <a:latin typeface="+mn-lt"/>
                  <a:ea typeface="+mn-ea"/>
                  <a:cs typeface="+mn-ea"/>
                  <a:sym typeface="+mn-lt"/>
                </a:rPr>
                <a:t>湖南</a:t>
              </a:r>
            </a:p>
          </p:txBody>
        </p:sp>
        <p:sp>
          <p:nvSpPr>
            <p:cNvPr id="89" name="Rectangle 48"/>
            <p:cNvSpPr>
              <a:spLocks noChangeArrowheads="1"/>
            </p:cNvSpPr>
            <p:nvPr/>
          </p:nvSpPr>
          <p:spPr bwMode="invGray">
            <a:xfrm>
              <a:off x="3637092" y="4097257"/>
              <a:ext cx="235902" cy="8299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bg1"/>
                  </a:solidFill>
                  <a:effectLst/>
                  <a:latin typeface="+mn-lt"/>
                  <a:ea typeface="+mn-ea"/>
                  <a:cs typeface="+mn-ea"/>
                  <a:sym typeface="+mn-lt"/>
                </a:rPr>
                <a:t>广东</a:t>
              </a:r>
            </a:p>
          </p:txBody>
        </p:sp>
        <p:sp>
          <p:nvSpPr>
            <p:cNvPr id="90" name="Rectangle 49"/>
            <p:cNvSpPr>
              <a:spLocks noChangeArrowheads="1"/>
            </p:cNvSpPr>
            <p:nvPr/>
          </p:nvSpPr>
          <p:spPr bwMode="white">
            <a:xfrm>
              <a:off x="3155099" y="4104039"/>
              <a:ext cx="220566" cy="11888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latin typeface="+mn-lt"/>
                  <a:ea typeface="+mn-ea"/>
                  <a:cs typeface="+mn-ea"/>
                  <a:sym typeface="+mn-lt"/>
                </a:rPr>
                <a:t>广西</a:t>
              </a:r>
            </a:p>
          </p:txBody>
        </p:sp>
        <p:sp>
          <p:nvSpPr>
            <p:cNvPr id="91" name="Rectangle 50"/>
            <p:cNvSpPr>
              <a:spLocks noChangeArrowheads="1"/>
            </p:cNvSpPr>
            <p:nvPr/>
          </p:nvSpPr>
          <p:spPr bwMode="invGray">
            <a:xfrm>
              <a:off x="4606439" y="3312872"/>
              <a:ext cx="261685" cy="97921"/>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latin typeface="+mn-lt"/>
                  <a:ea typeface="+mn-ea"/>
                  <a:cs typeface="+mn-ea"/>
                  <a:sym typeface="+mn-lt"/>
                </a:rPr>
                <a:t>上海</a:t>
              </a:r>
            </a:p>
          </p:txBody>
        </p:sp>
        <p:sp>
          <p:nvSpPr>
            <p:cNvPr id="92" name="Rectangle 51"/>
            <p:cNvSpPr>
              <a:spLocks noChangeArrowheads="1"/>
            </p:cNvSpPr>
            <p:nvPr/>
          </p:nvSpPr>
          <p:spPr bwMode="white">
            <a:xfrm>
              <a:off x="3549588" y="3144985"/>
              <a:ext cx="213552" cy="102062"/>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latin typeface="+mn-lt"/>
                  <a:ea typeface="+mn-ea"/>
                  <a:cs typeface="+mn-ea"/>
                  <a:sym typeface="+mn-lt"/>
                </a:rPr>
                <a:t>河南</a:t>
              </a:r>
            </a:p>
          </p:txBody>
        </p:sp>
        <p:sp>
          <p:nvSpPr>
            <p:cNvPr id="93" name="Rectangle 52"/>
            <p:cNvSpPr>
              <a:spLocks noChangeArrowheads="1"/>
            </p:cNvSpPr>
            <p:nvPr/>
          </p:nvSpPr>
          <p:spPr bwMode="invGray">
            <a:xfrm>
              <a:off x="3439463" y="2888148"/>
              <a:ext cx="261065" cy="11888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latin typeface="+mn-lt"/>
                  <a:ea typeface="+mn-ea"/>
                  <a:cs typeface="+mn-ea"/>
                  <a:sym typeface="+mn-lt"/>
                </a:rPr>
                <a:t>山西</a:t>
              </a:r>
            </a:p>
          </p:txBody>
        </p:sp>
        <p:sp>
          <p:nvSpPr>
            <p:cNvPr id="94" name="Rectangle 53"/>
            <p:cNvSpPr>
              <a:spLocks noChangeArrowheads="1"/>
            </p:cNvSpPr>
            <p:nvPr/>
          </p:nvSpPr>
          <p:spPr bwMode="invGray">
            <a:xfrm>
              <a:off x="3122976" y="2422603"/>
              <a:ext cx="318294" cy="15390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latin typeface="+mn-lt"/>
                  <a:ea typeface="+mn-ea"/>
                  <a:cs typeface="+mn-ea"/>
                  <a:sym typeface="+mn-lt"/>
                </a:rPr>
                <a:t>内蒙古</a:t>
              </a:r>
            </a:p>
          </p:txBody>
        </p:sp>
        <p:sp>
          <p:nvSpPr>
            <p:cNvPr id="95" name="Rectangle 54"/>
            <p:cNvSpPr>
              <a:spLocks noChangeArrowheads="1"/>
            </p:cNvSpPr>
            <p:nvPr/>
          </p:nvSpPr>
          <p:spPr bwMode="invGray">
            <a:xfrm>
              <a:off x="3155099" y="3128162"/>
              <a:ext cx="259580" cy="11888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effectLst/>
                  <a:latin typeface="+mn-lt"/>
                  <a:ea typeface="+mn-ea"/>
                  <a:cs typeface="+mn-ea"/>
                  <a:sym typeface="+mn-lt"/>
                </a:rPr>
                <a:t>陕西</a:t>
              </a:r>
            </a:p>
          </p:txBody>
        </p:sp>
        <p:sp>
          <p:nvSpPr>
            <p:cNvPr id="96" name="Rectangle 55"/>
            <p:cNvSpPr>
              <a:spLocks noChangeArrowheads="1"/>
            </p:cNvSpPr>
            <p:nvPr/>
          </p:nvSpPr>
          <p:spPr bwMode="invGray">
            <a:xfrm>
              <a:off x="2868406" y="2809602"/>
              <a:ext cx="243284" cy="11888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p>
              <a:pPr defTabSz="804863" eaLnBrk="0" hangingPunct="0">
                <a:lnSpc>
                  <a:spcPts val="1138"/>
                </a:lnSpc>
              </a:pPr>
              <a:r>
                <a:rPr lang="zh-CN" altLang="en-US" sz="800" dirty="0">
                  <a:solidFill>
                    <a:schemeClr val="tx1">
                      <a:lumMod val="85000"/>
                      <a:lumOff val="15000"/>
                    </a:schemeClr>
                  </a:solidFill>
                  <a:cs typeface="+mn-ea"/>
                  <a:sym typeface="+mn-lt"/>
                </a:rPr>
                <a:t>宁夏</a:t>
              </a:r>
            </a:p>
          </p:txBody>
        </p:sp>
        <p:sp>
          <p:nvSpPr>
            <p:cNvPr id="97" name="Rectangle 56"/>
            <p:cNvSpPr>
              <a:spLocks noChangeArrowheads="1"/>
            </p:cNvSpPr>
            <p:nvPr/>
          </p:nvSpPr>
          <p:spPr bwMode="invGray">
            <a:xfrm>
              <a:off x="1989308" y="2465319"/>
              <a:ext cx="271465" cy="12000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algn="ctr" eaLnBrk="0" hangingPunct="0">
                <a:lnSpc>
                  <a:spcPts val="1138"/>
                </a:lnSpc>
              </a:pPr>
              <a:r>
                <a:rPr lang="zh-CN" altLang="en-US" sz="800" dirty="0">
                  <a:solidFill>
                    <a:schemeClr val="tx1">
                      <a:lumMod val="85000"/>
                      <a:lumOff val="15000"/>
                    </a:schemeClr>
                  </a:solidFill>
                  <a:latin typeface="+mn-lt"/>
                  <a:ea typeface="+mn-ea"/>
                  <a:cs typeface="+mn-ea"/>
                  <a:sym typeface="+mn-lt"/>
                </a:rPr>
                <a:t>甘肃</a:t>
              </a:r>
            </a:p>
          </p:txBody>
        </p:sp>
        <p:sp>
          <p:nvSpPr>
            <p:cNvPr id="98" name="Rectangle 57"/>
            <p:cNvSpPr>
              <a:spLocks noChangeArrowheads="1"/>
            </p:cNvSpPr>
            <p:nvPr/>
          </p:nvSpPr>
          <p:spPr bwMode="invGray">
            <a:xfrm>
              <a:off x="1992077" y="2883661"/>
              <a:ext cx="250029" cy="12000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latin typeface="+mn-lt"/>
                  <a:ea typeface="+mn-ea"/>
                  <a:cs typeface="+mn-ea"/>
                  <a:sym typeface="+mn-lt"/>
                </a:rPr>
                <a:t>青海</a:t>
              </a:r>
            </a:p>
          </p:txBody>
        </p:sp>
        <p:sp>
          <p:nvSpPr>
            <p:cNvPr id="99" name="Rectangle 58"/>
            <p:cNvSpPr>
              <a:spLocks noChangeArrowheads="1"/>
            </p:cNvSpPr>
            <p:nvPr/>
          </p:nvSpPr>
          <p:spPr bwMode="invGray">
            <a:xfrm>
              <a:off x="2553393" y="3474617"/>
              <a:ext cx="346250" cy="149378"/>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algn="ctr" eaLnBrk="0" hangingPunct="0">
                <a:lnSpc>
                  <a:spcPts val="1138"/>
                </a:lnSpc>
              </a:pPr>
              <a:r>
                <a:rPr lang="zh-CN" altLang="en-US" sz="800" dirty="0" smtClean="0">
                  <a:solidFill>
                    <a:schemeClr val="tx1">
                      <a:lumMod val="85000"/>
                      <a:lumOff val="15000"/>
                    </a:schemeClr>
                  </a:solidFill>
                  <a:latin typeface="+mn-lt"/>
                  <a:ea typeface="+mn-ea"/>
                  <a:cs typeface="+mn-ea"/>
                  <a:sym typeface="+mn-lt"/>
                </a:rPr>
                <a:t>四川</a:t>
              </a:r>
              <a:endParaRPr lang="zh-CN" altLang="en-US" sz="800" dirty="0">
                <a:solidFill>
                  <a:schemeClr val="tx1">
                    <a:lumMod val="85000"/>
                    <a:lumOff val="15000"/>
                  </a:schemeClr>
                </a:solidFill>
                <a:latin typeface="+mn-lt"/>
                <a:ea typeface="+mn-ea"/>
                <a:cs typeface="+mn-ea"/>
                <a:sym typeface="+mn-lt"/>
              </a:endParaRPr>
            </a:p>
          </p:txBody>
        </p:sp>
        <p:sp>
          <p:nvSpPr>
            <p:cNvPr id="100" name="Rectangle 59"/>
            <p:cNvSpPr>
              <a:spLocks noChangeArrowheads="1"/>
            </p:cNvSpPr>
            <p:nvPr/>
          </p:nvSpPr>
          <p:spPr bwMode="invGray">
            <a:xfrm>
              <a:off x="2905906" y="3827594"/>
              <a:ext cx="236493" cy="108791"/>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effectLst/>
                  <a:latin typeface="+mn-lt"/>
                  <a:ea typeface="+mn-ea"/>
                  <a:cs typeface="+mn-ea"/>
                  <a:sym typeface="+mn-lt"/>
                </a:rPr>
                <a:t>贵州</a:t>
              </a:r>
            </a:p>
          </p:txBody>
        </p:sp>
        <p:sp>
          <p:nvSpPr>
            <p:cNvPr id="101" name="Rectangle 60"/>
            <p:cNvSpPr>
              <a:spLocks noChangeArrowheads="1"/>
            </p:cNvSpPr>
            <p:nvPr/>
          </p:nvSpPr>
          <p:spPr bwMode="invGray">
            <a:xfrm>
              <a:off x="2340020" y="4000675"/>
              <a:ext cx="221167" cy="12000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latin typeface="+mn-lt"/>
                  <a:ea typeface="+mn-ea"/>
                  <a:cs typeface="+mn-ea"/>
                  <a:sym typeface="+mn-lt"/>
                </a:rPr>
                <a:t>云南</a:t>
              </a:r>
            </a:p>
          </p:txBody>
        </p:sp>
        <p:sp>
          <p:nvSpPr>
            <p:cNvPr id="102" name="Rectangle 61"/>
            <p:cNvSpPr>
              <a:spLocks noChangeArrowheads="1"/>
            </p:cNvSpPr>
            <p:nvPr/>
          </p:nvSpPr>
          <p:spPr bwMode="invGray">
            <a:xfrm>
              <a:off x="1164603" y="3221250"/>
              <a:ext cx="242299" cy="12000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latin typeface="+mn-lt"/>
                  <a:ea typeface="+mn-ea"/>
                  <a:cs typeface="+mn-ea"/>
                  <a:sym typeface="+mn-lt"/>
                </a:rPr>
                <a:t>西藏</a:t>
              </a:r>
            </a:p>
          </p:txBody>
        </p:sp>
        <p:sp>
          <p:nvSpPr>
            <p:cNvPr id="103" name="Rectangle 62"/>
            <p:cNvSpPr>
              <a:spLocks noChangeArrowheads="1"/>
            </p:cNvSpPr>
            <p:nvPr/>
          </p:nvSpPr>
          <p:spPr bwMode="invGray">
            <a:xfrm>
              <a:off x="1196473" y="2267924"/>
              <a:ext cx="260705" cy="118884"/>
            </a:xfrm>
            <a:prstGeom prst="rect">
              <a:avLst/>
            </a:prstGeom>
            <a:noFill/>
            <a:ln w="6350">
              <a:noFill/>
              <a:miter lim="800000"/>
              <a:headEnd/>
              <a:tailEnd/>
            </a:ln>
            <a:effectLs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effectLst/>
                  <a:latin typeface="+mn-lt"/>
                  <a:ea typeface="+mn-ea"/>
                  <a:cs typeface="+mn-ea"/>
                  <a:sym typeface="+mn-lt"/>
                </a:rPr>
                <a:t>新疆</a:t>
              </a:r>
            </a:p>
          </p:txBody>
        </p:sp>
        <p:sp>
          <p:nvSpPr>
            <p:cNvPr id="104" name="Rectangle 63"/>
            <p:cNvSpPr>
              <a:spLocks noChangeArrowheads="1"/>
            </p:cNvSpPr>
            <p:nvPr/>
          </p:nvSpPr>
          <p:spPr bwMode="invGray">
            <a:xfrm>
              <a:off x="4151789" y="3165172"/>
              <a:ext cx="283362" cy="109913"/>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bg1"/>
                  </a:solidFill>
                  <a:effectLst/>
                  <a:latin typeface="+mn-lt"/>
                  <a:ea typeface="+mn-ea"/>
                  <a:cs typeface="+mn-ea"/>
                  <a:sym typeface="+mn-lt"/>
                </a:rPr>
                <a:t>江苏</a:t>
              </a:r>
            </a:p>
          </p:txBody>
        </p:sp>
        <p:sp>
          <p:nvSpPr>
            <p:cNvPr id="105" name="Rectangle 64"/>
            <p:cNvSpPr>
              <a:spLocks noChangeArrowheads="1"/>
            </p:cNvSpPr>
            <p:nvPr/>
          </p:nvSpPr>
          <p:spPr bwMode="invGray">
            <a:xfrm>
              <a:off x="4276698" y="3558486"/>
              <a:ext cx="210443" cy="1083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effectLst/>
                  <a:latin typeface="+mn-lt"/>
                  <a:ea typeface="+mn-ea"/>
                  <a:cs typeface="+mn-ea"/>
                  <a:sym typeface="+mn-lt"/>
                </a:rPr>
                <a:t>浙江</a:t>
              </a:r>
            </a:p>
          </p:txBody>
        </p:sp>
        <p:sp>
          <p:nvSpPr>
            <p:cNvPr id="106" name="Rectangle 65"/>
            <p:cNvSpPr>
              <a:spLocks noChangeArrowheads="1"/>
            </p:cNvSpPr>
            <p:nvPr/>
          </p:nvSpPr>
          <p:spPr bwMode="invGray">
            <a:xfrm>
              <a:off x="4118817" y="2655984"/>
              <a:ext cx="255871" cy="118884"/>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latin typeface="+mn-lt"/>
                  <a:ea typeface="+mn-ea"/>
                  <a:cs typeface="+mn-ea"/>
                  <a:sym typeface="+mn-lt"/>
                </a:rPr>
                <a:t>北京</a:t>
              </a:r>
            </a:p>
          </p:txBody>
        </p:sp>
        <p:sp>
          <p:nvSpPr>
            <p:cNvPr id="107" name="Rectangle 66"/>
            <p:cNvSpPr>
              <a:spLocks noChangeArrowheads="1"/>
            </p:cNvSpPr>
            <p:nvPr/>
          </p:nvSpPr>
          <p:spPr bwMode="invGray">
            <a:xfrm rot="18521103">
              <a:off x="4407282" y="4005316"/>
              <a:ext cx="209280" cy="143513"/>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latin typeface="+mn-lt"/>
                  <a:ea typeface="+mn-ea"/>
                  <a:cs typeface="+mn-ea"/>
                  <a:sym typeface="+mn-lt"/>
                </a:rPr>
                <a:t>台湾</a:t>
              </a:r>
            </a:p>
          </p:txBody>
        </p:sp>
      </p:grpSp>
      <p:cxnSp>
        <p:nvCxnSpPr>
          <p:cNvPr id="134" name="直接连接符 133"/>
          <p:cNvCxnSpPr/>
          <p:nvPr/>
        </p:nvCxnSpPr>
        <p:spPr>
          <a:xfrm>
            <a:off x="4374704" y="3220127"/>
            <a:ext cx="1090343" cy="0"/>
          </a:xfrm>
          <a:prstGeom prst="line">
            <a:avLst/>
          </a:prstGeom>
          <a:ln>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3695814" y="4268429"/>
            <a:ext cx="1587137" cy="213813"/>
            <a:chOff x="3695660" y="4268427"/>
            <a:chExt cx="1587137" cy="213813"/>
          </a:xfrm>
        </p:grpSpPr>
        <p:cxnSp>
          <p:nvCxnSpPr>
            <p:cNvPr id="135" name="直接连接符 134"/>
            <p:cNvCxnSpPr/>
            <p:nvPr/>
          </p:nvCxnSpPr>
          <p:spPr>
            <a:xfrm>
              <a:off x="4192454" y="4480947"/>
              <a:ext cx="109034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3695660" y="4268427"/>
              <a:ext cx="494339" cy="2138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4089642" y="2585444"/>
            <a:ext cx="1584440" cy="214180"/>
            <a:chOff x="4089642" y="2585443"/>
            <a:chExt cx="1584440" cy="214180"/>
          </a:xfrm>
        </p:grpSpPr>
        <p:cxnSp>
          <p:nvCxnSpPr>
            <p:cNvPr id="8" name="直接连接符 7"/>
            <p:cNvCxnSpPr/>
            <p:nvPr/>
          </p:nvCxnSpPr>
          <p:spPr>
            <a:xfrm>
              <a:off x="4583739" y="2799623"/>
              <a:ext cx="109034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H="1" flipV="1">
              <a:off x="4089642" y="2585443"/>
              <a:ext cx="494339" cy="2138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8" name="TextBox 137"/>
          <p:cNvSpPr txBox="1"/>
          <p:nvPr/>
        </p:nvSpPr>
        <p:spPr>
          <a:xfrm>
            <a:off x="4562783" y="4169395"/>
            <a:ext cx="1101732" cy="346571"/>
          </a:xfrm>
          <a:prstGeom prst="rect">
            <a:avLst/>
          </a:prstGeom>
          <a:noFill/>
        </p:spPr>
        <p:txBody>
          <a:bodyPr wrap="square" lIns="101541" tIns="50769" rIns="101541" bIns="50769" rtlCol="0">
            <a:spAutoFit/>
          </a:bodyPr>
          <a:lstStyle>
            <a:defPPr>
              <a:defRPr lang="zh-CN"/>
            </a:defPPr>
            <a:lvl1pPr>
              <a:lnSpc>
                <a:spcPct val="150000"/>
              </a:lnSpc>
              <a:defRPr sz="1300">
                <a:solidFill>
                  <a:srgbClr val="C49166"/>
                </a:solidFill>
                <a:cs typeface="+mn-ea"/>
              </a:defRPr>
            </a:lvl1pPr>
          </a:lstStyle>
          <a:p>
            <a:r>
              <a:rPr lang="zh-CN" altLang="en-US" sz="1200" dirty="0">
                <a:sym typeface="+mn-lt"/>
              </a:rPr>
              <a:t>华南地区</a:t>
            </a:r>
          </a:p>
        </p:txBody>
      </p:sp>
      <p:sp>
        <p:nvSpPr>
          <p:cNvPr id="139" name="TextBox 138"/>
          <p:cNvSpPr txBox="1"/>
          <p:nvPr/>
        </p:nvSpPr>
        <p:spPr>
          <a:xfrm>
            <a:off x="4910428" y="2479595"/>
            <a:ext cx="1101732" cy="346571"/>
          </a:xfrm>
          <a:prstGeom prst="rect">
            <a:avLst/>
          </a:prstGeom>
          <a:noFill/>
        </p:spPr>
        <p:txBody>
          <a:bodyPr wrap="square" lIns="101541" tIns="50769" rIns="101541" bIns="50769" rtlCol="0">
            <a:spAutoFit/>
          </a:bodyPr>
          <a:lstStyle>
            <a:defPPr>
              <a:defRPr lang="zh-CN"/>
            </a:defPPr>
            <a:lvl1pPr>
              <a:lnSpc>
                <a:spcPct val="150000"/>
              </a:lnSpc>
              <a:defRPr sz="1300">
                <a:solidFill>
                  <a:srgbClr val="C49166"/>
                </a:solidFill>
                <a:cs typeface="+mn-ea"/>
              </a:defRPr>
            </a:lvl1pPr>
          </a:lstStyle>
          <a:p>
            <a:r>
              <a:rPr lang="zh-CN" altLang="en-US" sz="1200" dirty="0">
                <a:sym typeface="+mn-lt"/>
              </a:rPr>
              <a:t>华北地区</a:t>
            </a:r>
          </a:p>
        </p:txBody>
      </p:sp>
      <p:sp>
        <p:nvSpPr>
          <p:cNvPr id="140" name="TextBox 139"/>
          <p:cNvSpPr txBox="1"/>
          <p:nvPr/>
        </p:nvSpPr>
        <p:spPr>
          <a:xfrm>
            <a:off x="4725321" y="2902142"/>
            <a:ext cx="1101732" cy="346571"/>
          </a:xfrm>
          <a:prstGeom prst="rect">
            <a:avLst/>
          </a:prstGeom>
          <a:noFill/>
        </p:spPr>
        <p:txBody>
          <a:bodyPr wrap="square" lIns="101541" tIns="50769" rIns="101541" bIns="50769" rtlCol="0">
            <a:spAutoFit/>
          </a:bodyPr>
          <a:lstStyle>
            <a:defPPr>
              <a:defRPr lang="zh-CN"/>
            </a:defPPr>
            <a:lvl1pPr>
              <a:lnSpc>
                <a:spcPct val="150000"/>
              </a:lnSpc>
              <a:defRPr sz="1300">
                <a:solidFill>
                  <a:srgbClr val="C49166"/>
                </a:solidFill>
                <a:cs typeface="+mn-ea"/>
              </a:defRPr>
            </a:lvl1pPr>
          </a:lstStyle>
          <a:p>
            <a:r>
              <a:rPr lang="zh-CN" altLang="en-US" sz="1200" dirty="0">
                <a:sym typeface="+mn-lt"/>
              </a:rPr>
              <a:t>华东地区</a:t>
            </a:r>
          </a:p>
        </p:txBody>
      </p:sp>
      <p:sp>
        <p:nvSpPr>
          <p:cNvPr id="108" name="圆角矩形 107"/>
          <p:cNvSpPr/>
          <p:nvPr/>
        </p:nvSpPr>
        <p:spPr>
          <a:xfrm>
            <a:off x="6156176" y="1520944"/>
            <a:ext cx="2448272" cy="3029150"/>
          </a:xfrm>
          <a:prstGeom prst="roundRect">
            <a:avLst/>
          </a:pr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sym typeface="+mn-lt"/>
            </a:endParaRPr>
          </a:p>
        </p:txBody>
      </p:sp>
      <p:grpSp>
        <p:nvGrpSpPr>
          <p:cNvPr id="109" name="组合 108"/>
          <p:cNvGrpSpPr/>
          <p:nvPr/>
        </p:nvGrpSpPr>
        <p:grpSpPr>
          <a:xfrm>
            <a:off x="6790117" y="1380917"/>
            <a:ext cx="1319800" cy="301789"/>
            <a:chOff x="4139952" y="1203949"/>
            <a:chExt cx="1053084" cy="365164"/>
          </a:xfrm>
        </p:grpSpPr>
        <p:sp>
          <p:nvSpPr>
            <p:cNvPr id="110" name="圆角矩形 109"/>
            <p:cNvSpPr/>
            <p:nvPr/>
          </p:nvSpPr>
          <p:spPr>
            <a:xfrm>
              <a:off x="4139952" y="1203949"/>
              <a:ext cx="1053084" cy="360040"/>
            </a:xfrm>
            <a:prstGeom prst="roundRect">
              <a:avLst/>
            </a:prstGeom>
            <a:blipFill>
              <a:blip r:embed="rId5"/>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rgbClr val="50301B"/>
                </a:solidFill>
                <a:latin typeface="Impact" pitchFamily="34" charset="0"/>
                <a:sym typeface="+mn-lt"/>
              </a:endParaRPr>
            </a:p>
          </p:txBody>
        </p:sp>
        <p:sp>
          <p:nvSpPr>
            <p:cNvPr id="111" name="TextBox 110"/>
            <p:cNvSpPr txBox="1"/>
            <p:nvPr/>
          </p:nvSpPr>
          <p:spPr>
            <a:xfrm>
              <a:off x="4164733" y="1233945"/>
              <a:ext cx="1003523" cy="335168"/>
            </a:xfrm>
            <a:prstGeom prst="rect">
              <a:avLst/>
            </a:prstGeom>
            <a:blipFill>
              <a:blip r:embed="rId5"/>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100">
                  <a:solidFill>
                    <a:srgbClr val="50301B"/>
                  </a:solidFill>
                  <a:latin typeface="Impact" pitchFamily="34" charset="0"/>
                </a:defRPr>
              </a:lvl1pPr>
            </a:lstStyle>
            <a:p>
              <a:r>
                <a:rPr lang="zh-CN" altLang="en-US" dirty="0">
                  <a:sym typeface="+mn-lt"/>
                </a:rPr>
                <a:t>总体概述业绩</a:t>
              </a:r>
            </a:p>
          </p:txBody>
        </p:sp>
      </p:grpSp>
      <p:sp>
        <p:nvSpPr>
          <p:cNvPr id="128" name="TextBox 127"/>
          <p:cNvSpPr txBox="1"/>
          <p:nvPr/>
        </p:nvSpPr>
        <p:spPr>
          <a:xfrm>
            <a:off x="6217325" y="2177584"/>
            <a:ext cx="2282584" cy="24824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652" tIns="50825" rIns="101652" bIns="50825">
            <a:noAutofit/>
          </a:bodyPr>
          <a:lstStyle>
            <a:defPPr>
              <a:defRPr lang="zh-CN"/>
            </a:defPPr>
            <a:lvl1pPr fontAlgn="base">
              <a:lnSpc>
                <a:spcPct val="120000"/>
              </a:lnSpc>
              <a:spcBef>
                <a:spcPct val="0"/>
              </a:spcBef>
              <a:spcAft>
                <a:spcPct val="0"/>
              </a:spcAft>
              <a:defRPr sz="1100">
                <a:solidFill>
                  <a:schemeClr val="tx1">
                    <a:lumMod val="50000"/>
                    <a:lumOff val="50000"/>
                  </a:schemeClr>
                </a:solidFill>
                <a:cs typeface="+mn-ea"/>
              </a:defRPr>
            </a:lvl1pPr>
          </a:lstStyle>
          <a:p>
            <a:pPr>
              <a:lnSpc>
                <a:spcPct val="140000"/>
              </a:lnSpc>
            </a:pPr>
            <a:r>
              <a:rPr lang="zh-CN" altLang="en-US" sz="1300" dirty="0">
                <a:solidFill>
                  <a:schemeClr val="tx1"/>
                </a:solidFill>
                <a:sym typeface="+mn-lt"/>
              </a:rPr>
              <a:t>        您的内容打在这里，或者通过复制您的文本后，在此框中选择粘贴。您的内容打在这里，或者通过复制您的文本后，在此框中选择粘贴。您的内容打在这里，或者通过复制您的文本后，在此框中选择粘贴。</a:t>
            </a:r>
          </a:p>
        </p:txBody>
      </p:sp>
      <p:sp>
        <p:nvSpPr>
          <p:cNvPr id="114" name="TextBox 113"/>
          <p:cNvSpPr txBox="1"/>
          <p:nvPr/>
        </p:nvSpPr>
        <p:spPr>
          <a:xfrm>
            <a:off x="4328098" y="294275"/>
            <a:ext cx="1107997" cy="369332"/>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zh-CN" altLang="en-US" sz="1800" dirty="0" smtClean="0"/>
              <a:t>经营业绩</a:t>
            </a:r>
            <a:endParaRPr lang="zh-CN" altLang="en-US" sz="1800" dirty="0"/>
          </a:p>
        </p:txBody>
      </p:sp>
      <p:grpSp>
        <p:nvGrpSpPr>
          <p:cNvPr id="115" name="组合 114"/>
          <p:cNvGrpSpPr/>
          <p:nvPr/>
        </p:nvGrpSpPr>
        <p:grpSpPr>
          <a:xfrm>
            <a:off x="3672664" y="123478"/>
            <a:ext cx="623880" cy="680150"/>
            <a:chOff x="1249459" y="2668927"/>
            <a:chExt cx="1099775" cy="1198967"/>
          </a:xfrm>
        </p:grpSpPr>
        <p:sp>
          <p:nvSpPr>
            <p:cNvPr id="116" name="矩形 10"/>
            <p:cNvSpPr>
              <a:spLocks noChangeAspect="1"/>
            </p:cNvSpPr>
            <p:nvPr/>
          </p:nvSpPr>
          <p:spPr>
            <a:xfrm>
              <a:off x="1249459"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117" name="KSO_Shape"/>
            <p:cNvSpPr>
              <a:spLocks noChangeAspect="1"/>
            </p:cNvSpPr>
            <p:nvPr/>
          </p:nvSpPr>
          <p:spPr bwMode="auto">
            <a:xfrm>
              <a:off x="1613586" y="3052410"/>
              <a:ext cx="371520" cy="432000"/>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blipFill>
              <a:blip r:embed="rId4"/>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Tree>
    <p:custDataLst>
      <p:tags r:id="rId1"/>
    </p:custDataLst>
    <p:extLst>
      <p:ext uri="{BB962C8B-B14F-4D97-AF65-F5344CB8AC3E}">
        <p14:creationId xmlns:p14="http://schemas.microsoft.com/office/powerpoint/2010/main" val="734018054"/>
      </p:ext>
    </p:extLst>
  </p:cSld>
  <p:clrMapOvr>
    <a:masterClrMapping/>
  </p:clrMapOvr>
  <p:transition spd="slow" advTm="9000">
    <p:pull dir="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5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2" presetClass="entr" presetSubtype="8" fill="hold" nodeType="withEffect">
                                      <p:stCondLst>
                                        <p:cond delay="250"/>
                                      </p:stCondLst>
                                      <p:childTnLst>
                                        <p:set>
                                          <p:cBhvr>
                                            <p:cTn id="14" dur="1" fill="hold">
                                              <p:stCondLst>
                                                <p:cond delay="0"/>
                                              </p:stCondLst>
                                            </p:cTn>
                                            <p:tgtEl>
                                              <p:spTgt spid="134"/>
                                            </p:tgtEl>
                                            <p:attrNameLst>
                                              <p:attrName>style.visibility</p:attrName>
                                            </p:attrNameLst>
                                          </p:cBhvr>
                                          <p:to>
                                            <p:strVal val="visible"/>
                                          </p:to>
                                        </p:set>
                                        <p:animEffect transition="in" filter="wipe(left)">
                                          <p:cBhvr>
                                            <p:cTn id="15" dur="500"/>
                                            <p:tgtEl>
                                              <p:spTgt spid="134"/>
                                            </p:tgtEl>
                                          </p:cBhvr>
                                        </p:animEffect>
                                      </p:childTnLst>
                                    </p:cTn>
                                  </p:par>
                                  <p:par>
                                    <p:cTn id="16" presetID="22" presetClass="entr" presetSubtype="8" fill="hold" nodeType="withEffect">
                                      <p:stCondLst>
                                        <p:cond delay="50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grpId="0" nodeType="withEffect">
                                      <p:stCondLst>
                                        <p:cond delay="750"/>
                                      </p:stCondLst>
                                      <p:iterate type="lt">
                                        <p:tmPct val="10000"/>
                                      </p:iterate>
                                      <p:childTnLst>
                                        <p:set>
                                          <p:cBhvr>
                                            <p:cTn id="20" dur="1" fill="hold">
                                              <p:stCondLst>
                                                <p:cond delay="0"/>
                                              </p:stCondLst>
                                            </p:cTn>
                                            <p:tgtEl>
                                              <p:spTgt spid="139"/>
                                            </p:tgtEl>
                                            <p:attrNameLst>
                                              <p:attrName>style.visibility</p:attrName>
                                            </p:attrNameLst>
                                          </p:cBhvr>
                                          <p:to>
                                            <p:strVal val="visible"/>
                                          </p:to>
                                        </p:set>
                                        <p:animEffect transition="in" filter="wipe(left)">
                                          <p:cBhvr>
                                            <p:cTn id="21" dur="500"/>
                                            <p:tgtEl>
                                              <p:spTgt spid="139"/>
                                            </p:tgtEl>
                                          </p:cBhvr>
                                        </p:animEffect>
                                      </p:childTnLst>
                                    </p:cTn>
                                  </p:par>
                                  <p:par>
                                    <p:cTn id="22" presetID="22" presetClass="entr" presetSubtype="8" fill="hold" grpId="0" nodeType="withEffect">
                                      <p:stCondLst>
                                        <p:cond delay="1000"/>
                                      </p:stCondLst>
                                      <p:iterate type="lt">
                                        <p:tmPct val="10000"/>
                                      </p:iterate>
                                      <p:childTnLst>
                                        <p:set>
                                          <p:cBhvr>
                                            <p:cTn id="23" dur="1" fill="hold">
                                              <p:stCondLst>
                                                <p:cond delay="0"/>
                                              </p:stCondLst>
                                            </p:cTn>
                                            <p:tgtEl>
                                              <p:spTgt spid="140"/>
                                            </p:tgtEl>
                                            <p:attrNameLst>
                                              <p:attrName>style.visibility</p:attrName>
                                            </p:attrNameLst>
                                          </p:cBhvr>
                                          <p:to>
                                            <p:strVal val="visible"/>
                                          </p:to>
                                        </p:set>
                                        <p:animEffect transition="in" filter="wipe(left)">
                                          <p:cBhvr>
                                            <p:cTn id="24" dur="500"/>
                                            <p:tgtEl>
                                              <p:spTgt spid="140"/>
                                            </p:tgtEl>
                                          </p:cBhvr>
                                        </p:animEffect>
                                      </p:childTnLst>
                                    </p:cTn>
                                  </p:par>
                                  <p:par>
                                    <p:cTn id="25" presetID="22" presetClass="entr" presetSubtype="8" fill="hold" grpId="0" nodeType="withEffect">
                                      <p:stCondLst>
                                        <p:cond delay="1250"/>
                                      </p:stCondLst>
                                      <p:iterate type="lt">
                                        <p:tmPct val="10000"/>
                                      </p:iterate>
                                      <p:childTnLst>
                                        <p:set>
                                          <p:cBhvr>
                                            <p:cTn id="26" dur="1" fill="hold">
                                              <p:stCondLst>
                                                <p:cond delay="0"/>
                                              </p:stCondLst>
                                            </p:cTn>
                                            <p:tgtEl>
                                              <p:spTgt spid="138"/>
                                            </p:tgtEl>
                                            <p:attrNameLst>
                                              <p:attrName>style.visibility</p:attrName>
                                            </p:attrNameLst>
                                          </p:cBhvr>
                                          <p:to>
                                            <p:strVal val="visible"/>
                                          </p:to>
                                        </p:set>
                                        <p:animEffect transition="in" filter="wipe(left)">
                                          <p:cBhvr>
                                            <p:cTn id="27" dur="500"/>
                                            <p:tgtEl>
                                              <p:spTgt spid="138"/>
                                            </p:tgtEl>
                                          </p:cBhvr>
                                        </p:animEffect>
                                      </p:childTnLst>
                                    </p:cTn>
                                  </p:par>
                                </p:childTnLst>
                              </p:cTn>
                            </p:par>
                            <p:par>
                              <p:cTn id="28" fill="hold">
                                <p:stCondLst>
                                  <p:cond delay="3400"/>
                                </p:stCondLst>
                                <p:childTnLst>
                                  <p:par>
                                    <p:cTn id="29" presetID="53" presetClass="entr" presetSubtype="16" fill="hold" nodeType="afterEffect">
                                      <p:stCondLst>
                                        <p:cond delay="0"/>
                                      </p:stCondLst>
                                      <p:childTnLst>
                                        <p:set>
                                          <p:cBhvr>
                                            <p:cTn id="30" dur="1" fill="hold">
                                              <p:stCondLst>
                                                <p:cond delay="0"/>
                                              </p:stCondLst>
                                            </p:cTn>
                                            <p:tgtEl>
                                              <p:spTgt spid="109"/>
                                            </p:tgtEl>
                                            <p:attrNameLst>
                                              <p:attrName>style.visibility</p:attrName>
                                            </p:attrNameLst>
                                          </p:cBhvr>
                                          <p:to>
                                            <p:strVal val="visible"/>
                                          </p:to>
                                        </p:set>
                                        <p:anim calcmode="lin" valueType="num">
                                          <p:cBhvr>
                                            <p:cTn id="31" dur="500" fill="hold"/>
                                            <p:tgtEl>
                                              <p:spTgt spid="109"/>
                                            </p:tgtEl>
                                            <p:attrNameLst>
                                              <p:attrName>ppt_w</p:attrName>
                                            </p:attrNameLst>
                                          </p:cBhvr>
                                          <p:tavLst>
                                            <p:tav tm="0">
                                              <p:val>
                                                <p:fltVal val="0"/>
                                              </p:val>
                                            </p:tav>
                                            <p:tav tm="100000">
                                              <p:val>
                                                <p:strVal val="#ppt_w"/>
                                              </p:val>
                                            </p:tav>
                                          </p:tavLst>
                                        </p:anim>
                                        <p:anim calcmode="lin" valueType="num">
                                          <p:cBhvr>
                                            <p:cTn id="32" dur="500" fill="hold"/>
                                            <p:tgtEl>
                                              <p:spTgt spid="109"/>
                                            </p:tgtEl>
                                            <p:attrNameLst>
                                              <p:attrName>ppt_h</p:attrName>
                                            </p:attrNameLst>
                                          </p:cBhvr>
                                          <p:tavLst>
                                            <p:tav tm="0">
                                              <p:val>
                                                <p:fltVal val="0"/>
                                              </p:val>
                                            </p:tav>
                                            <p:tav tm="100000">
                                              <p:val>
                                                <p:strVal val="#ppt_h"/>
                                              </p:val>
                                            </p:tav>
                                          </p:tavLst>
                                        </p:anim>
                                        <p:animEffect transition="in" filter="fade">
                                          <p:cBhvr>
                                            <p:cTn id="33" dur="500"/>
                                            <p:tgtEl>
                                              <p:spTgt spid="109"/>
                                            </p:tgtEl>
                                          </p:cBhvr>
                                        </p:animEffect>
                                      </p:childTnLst>
                                    </p:cTn>
                                  </p:par>
                                </p:childTnLst>
                              </p:cTn>
                            </p:par>
                            <p:par>
                              <p:cTn id="34" fill="hold">
                                <p:stCondLst>
                                  <p:cond delay="3900"/>
                                </p:stCondLst>
                                <p:childTnLst>
                                  <p:par>
                                    <p:cTn id="35" presetID="21" presetClass="entr" presetSubtype="1" fill="hold" grpId="0" nodeType="afterEffect">
                                      <p:stCondLst>
                                        <p:cond delay="0"/>
                                      </p:stCondLst>
                                      <p:childTnLst>
                                        <p:set>
                                          <p:cBhvr>
                                            <p:cTn id="36" dur="1" fill="hold">
                                              <p:stCondLst>
                                                <p:cond delay="0"/>
                                              </p:stCondLst>
                                            </p:cTn>
                                            <p:tgtEl>
                                              <p:spTgt spid="108"/>
                                            </p:tgtEl>
                                            <p:attrNameLst>
                                              <p:attrName>style.visibility</p:attrName>
                                            </p:attrNameLst>
                                          </p:cBhvr>
                                          <p:to>
                                            <p:strVal val="visible"/>
                                          </p:to>
                                        </p:set>
                                        <p:animEffect transition="in" filter="wheel(1)">
                                          <p:cBhvr>
                                            <p:cTn id="37" dur="1000"/>
                                            <p:tgtEl>
                                              <p:spTgt spid="108"/>
                                            </p:tgtEl>
                                          </p:cBhvr>
                                        </p:animEffect>
                                      </p:childTnLst>
                                    </p:cTn>
                                  </p:par>
                                </p:childTnLst>
                              </p:cTn>
                            </p:par>
                            <p:par>
                              <p:cTn id="38" fill="hold">
                                <p:stCondLst>
                                  <p:cond delay="4900"/>
                                </p:stCondLst>
                                <p:childTnLst>
                                  <p:par>
                                    <p:cTn id="39" presetID="22" presetClass="entr" presetSubtype="8" fill="hold" grpId="0" nodeType="afterEffect">
                                      <p:stCondLst>
                                        <p:cond delay="0"/>
                                      </p:stCondLst>
                                      <p:iterate type="lt">
                                        <p:tmPct val="10000"/>
                                      </p:iterate>
                                      <p:childTnLst>
                                        <p:set>
                                          <p:cBhvr>
                                            <p:cTn id="40" dur="1" fill="hold">
                                              <p:stCondLst>
                                                <p:cond delay="0"/>
                                              </p:stCondLst>
                                            </p:cTn>
                                            <p:tgtEl>
                                              <p:spTgt spid="128"/>
                                            </p:tgtEl>
                                            <p:attrNameLst>
                                              <p:attrName>style.visibility</p:attrName>
                                            </p:attrNameLst>
                                          </p:cBhvr>
                                          <p:to>
                                            <p:strVal val="visible"/>
                                          </p:to>
                                        </p:set>
                                        <p:animEffect transition="in" filter="wipe(left)">
                                          <p:cBhvr>
                                            <p:cTn id="41" dur="250"/>
                                            <p:tgtEl>
                                              <p:spTgt spid="128"/>
                                            </p:tgtEl>
                                          </p:cBhvr>
                                        </p:animEffect>
                                      </p:childTnLst>
                                    </p:cTn>
                                  </p:par>
                                </p:childTnLst>
                              </p:cTn>
                            </p:par>
                            <p:par>
                              <p:cTn id="42" fill="hold">
                                <p:stCondLst>
                                  <p:cond delay="7375"/>
                                </p:stCondLst>
                                <p:childTnLst>
                                  <p:par>
                                    <p:cTn id="43" presetID="42" presetClass="entr" presetSubtype="0" fill="hold" nodeType="afterEffect">
                                      <p:stCondLst>
                                        <p:cond delay="0"/>
                                      </p:stCondLst>
                                      <p:childTnLst>
                                        <p:set>
                                          <p:cBhvr>
                                            <p:cTn id="44" dur="1" fill="hold">
                                              <p:stCondLst>
                                                <p:cond delay="0"/>
                                              </p:stCondLst>
                                            </p:cTn>
                                            <p:tgtEl>
                                              <p:spTgt spid="115"/>
                                            </p:tgtEl>
                                            <p:attrNameLst>
                                              <p:attrName>style.visibility</p:attrName>
                                            </p:attrNameLst>
                                          </p:cBhvr>
                                          <p:to>
                                            <p:strVal val="visible"/>
                                          </p:to>
                                        </p:set>
                                        <p:animEffect transition="in" filter="fade">
                                          <p:cBhvr>
                                            <p:cTn id="45" dur="500"/>
                                            <p:tgtEl>
                                              <p:spTgt spid="115"/>
                                            </p:tgtEl>
                                          </p:cBhvr>
                                        </p:animEffect>
                                        <p:anim calcmode="lin" valueType="num">
                                          <p:cBhvr>
                                            <p:cTn id="46" dur="500" fill="hold"/>
                                            <p:tgtEl>
                                              <p:spTgt spid="115"/>
                                            </p:tgtEl>
                                            <p:attrNameLst>
                                              <p:attrName>ppt_x</p:attrName>
                                            </p:attrNameLst>
                                          </p:cBhvr>
                                          <p:tavLst>
                                            <p:tav tm="0">
                                              <p:val>
                                                <p:strVal val="#ppt_x"/>
                                              </p:val>
                                            </p:tav>
                                            <p:tav tm="100000">
                                              <p:val>
                                                <p:strVal val="#ppt_x"/>
                                              </p:val>
                                            </p:tav>
                                          </p:tavLst>
                                        </p:anim>
                                        <p:anim calcmode="lin" valueType="num">
                                          <p:cBhvr>
                                            <p:cTn id="47" dur="500" fill="hold"/>
                                            <p:tgtEl>
                                              <p:spTgt spid="1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39" grpId="0"/>
          <p:bldP spid="140" grpId="0"/>
          <p:bldP spid="108" grpId="0" animBg="1"/>
          <p:bldP spid="1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0-#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2" presetClass="entr" presetSubtype="8" fill="hold" nodeType="withEffect">
                                      <p:stCondLst>
                                        <p:cond delay="250"/>
                                      </p:stCondLst>
                                      <p:childTnLst>
                                        <p:set>
                                          <p:cBhvr>
                                            <p:cTn id="14" dur="1" fill="hold">
                                              <p:stCondLst>
                                                <p:cond delay="0"/>
                                              </p:stCondLst>
                                            </p:cTn>
                                            <p:tgtEl>
                                              <p:spTgt spid="134"/>
                                            </p:tgtEl>
                                            <p:attrNameLst>
                                              <p:attrName>style.visibility</p:attrName>
                                            </p:attrNameLst>
                                          </p:cBhvr>
                                          <p:to>
                                            <p:strVal val="visible"/>
                                          </p:to>
                                        </p:set>
                                        <p:animEffect transition="in" filter="wipe(left)">
                                          <p:cBhvr>
                                            <p:cTn id="15" dur="500"/>
                                            <p:tgtEl>
                                              <p:spTgt spid="134"/>
                                            </p:tgtEl>
                                          </p:cBhvr>
                                        </p:animEffect>
                                      </p:childTnLst>
                                    </p:cTn>
                                  </p:par>
                                  <p:par>
                                    <p:cTn id="16" presetID="22" presetClass="entr" presetSubtype="8" fill="hold" nodeType="withEffect">
                                      <p:stCondLst>
                                        <p:cond delay="50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grpId="0" nodeType="withEffect">
                                      <p:stCondLst>
                                        <p:cond delay="750"/>
                                      </p:stCondLst>
                                      <p:iterate type="lt">
                                        <p:tmPct val="10000"/>
                                      </p:iterate>
                                      <p:childTnLst>
                                        <p:set>
                                          <p:cBhvr>
                                            <p:cTn id="20" dur="1" fill="hold">
                                              <p:stCondLst>
                                                <p:cond delay="0"/>
                                              </p:stCondLst>
                                            </p:cTn>
                                            <p:tgtEl>
                                              <p:spTgt spid="139"/>
                                            </p:tgtEl>
                                            <p:attrNameLst>
                                              <p:attrName>style.visibility</p:attrName>
                                            </p:attrNameLst>
                                          </p:cBhvr>
                                          <p:to>
                                            <p:strVal val="visible"/>
                                          </p:to>
                                        </p:set>
                                        <p:animEffect transition="in" filter="wipe(left)">
                                          <p:cBhvr>
                                            <p:cTn id="21" dur="500"/>
                                            <p:tgtEl>
                                              <p:spTgt spid="139"/>
                                            </p:tgtEl>
                                          </p:cBhvr>
                                        </p:animEffect>
                                      </p:childTnLst>
                                    </p:cTn>
                                  </p:par>
                                  <p:par>
                                    <p:cTn id="22" presetID="22" presetClass="entr" presetSubtype="8" fill="hold" grpId="0" nodeType="withEffect">
                                      <p:stCondLst>
                                        <p:cond delay="1000"/>
                                      </p:stCondLst>
                                      <p:iterate type="lt">
                                        <p:tmPct val="10000"/>
                                      </p:iterate>
                                      <p:childTnLst>
                                        <p:set>
                                          <p:cBhvr>
                                            <p:cTn id="23" dur="1" fill="hold">
                                              <p:stCondLst>
                                                <p:cond delay="0"/>
                                              </p:stCondLst>
                                            </p:cTn>
                                            <p:tgtEl>
                                              <p:spTgt spid="140"/>
                                            </p:tgtEl>
                                            <p:attrNameLst>
                                              <p:attrName>style.visibility</p:attrName>
                                            </p:attrNameLst>
                                          </p:cBhvr>
                                          <p:to>
                                            <p:strVal val="visible"/>
                                          </p:to>
                                        </p:set>
                                        <p:animEffect transition="in" filter="wipe(left)">
                                          <p:cBhvr>
                                            <p:cTn id="24" dur="500"/>
                                            <p:tgtEl>
                                              <p:spTgt spid="140"/>
                                            </p:tgtEl>
                                          </p:cBhvr>
                                        </p:animEffect>
                                      </p:childTnLst>
                                    </p:cTn>
                                  </p:par>
                                  <p:par>
                                    <p:cTn id="25" presetID="22" presetClass="entr" presetSubtype="8" fill="hold" grpId="0" nodeType="withEffect">
                                      <p:stCondLst>
                                        <p:cond delay="1250"/>
                                      </p:stCondLst>
                                      <p:iterate type="lt">
                                        <p:tmPct val="10000"/>
                                      </p:iterate>
                                      <p:childTnLst>
                                        <p:set>
                                          <p:cBhvr>
                                            <p:cTn id="26" dur="1" fill="hold">
                                              <p:stCondLst>
                                                <p:cond delay="0"/>
                                              </p:stCondLst>
                                            </p:cTn>
                                            <p:tgtEl>
                                              <p:spTgt spid="138"/>
                                            </p:tgtEl>
                                            <p:attrNameLst>
                                              <p:attrName>style.visibility</p:attrName>
                                            </p:attrNameLst>
                                          </p:cBhvr>
                                          <p:to>
                                            <p:strVal val="visible"/>
                                          </p:to>
                                        </p:set>
                                        <p:animEffect transition="in" filter="wipe(left)">
                                          <p:cBhvr>
                                            <p:cTn id="27" dur="500"/>
                                            <p:tgtEl>
                                              <p:spTgt spid="138"/>
                                            </p:tgtEl>
                                          </p:cBhvr>
                                        </p:animEffect>
                                      </p:childTnLst>
                                    </p:cTn>
                                  </p:par>
                                </p:childTnLst>
                              </p:cTn>
                            </p:par>
                            <p:par>
                              <p:cTn id="28" fill="hold">
                                <p:stCondLst>
                                  <p:cond delay="3400"/>
                                </p:stCondLst>
                                <p:childTnLst>
                                  <p:par>
                                    <p:cTn id="29" presetID="53" presetClass="entr" presetSubtype="16" fill="hold" nodeType="afterEffect">
                                      <p:stCondLst>
                                        <p:cond delay="0"/>
                                      </p:stCondLst>
                                      <p:childTnLst>
                                        <p:set>
                                          <p:cBhvr>
                                            <p:cTn id="30" dur="1" fill="hold">
                                              <p:stCondLst>
                                                <p:cond delay="0"/>
                                              </p:stCondLst>
                                            </p:cTn>
                                            <p:tgtEl>
                                              <p:spTgt spid="109"/>
                                            </p:tgtEl>
                                            <p:attrNameLst>
                                              <p:attrName>style.visibility</p:attrName>
                                            </p:attrNameLst>
                                          </p:cBhvr>
                                          <p:to>
                                            <p:strVal val="visible"/>
                                          </p:to>
                                        </p:set>
                                        <p:anim calcmode="lin" valueType="num">
                                          <p:cBhvr>
                                            <p:cTn id="31" dur="500" fill="hold"/>
                                            <p:tgtEl>
                                              <p:spTgt spid="109"/>
                                            </p:tgtEl>
                                            <p:attrNameLst>
                                              <p:attrName>ppt_w</p:attrName>
                                            </p:attrNameLst>
                                          </p:cBhvr>
                                          <p:tavLst>
                                            <p:tav tm="0">
                                              <p:val>
                                                <p:fltVal val="0"/>
                                              </p:val>
                                            </p:tav>
                                            <p:tav tm="100000">
                                              <p:val>
                                                <p:strVal val="#ppt_w"/>
                                              </p:val>
                                            </p:tav>
                                          </p:tavLst>
                                        </p:anim>
                                        <p:anim calcmode="lin" valueType="num">
                                          <p:cBhvr>
                                            <p:cTn id="32" dur="500" fill="hold"/>
                                            <p:tgtEl>
                                              <p:spTgt spid="109"/>
                                            </p:tgtEl>
                                            <p:attrNameLst>
                                              <p:attrName>ppt_h</p:attrName>
                                            </p:attrNameLst>
                                          </p:cBhvr>
                                          <p:tavLst>
                                            <p:tav tm="0">
                                              <p:val>
                                                <p:fltVal val="0"/>
                                              </p:val>
                                            </p:tav>
                                            <p:tav tm="100000">
                                              <p:val>
                                                <p:strVal val="#ppt_h"/>
                                              </p:val>
                                            </p:tav>
                                          </p:tavLst>
                                        </p:anim>
                                        <p:animEffect transition="in" filter="fade">
                                          <p:cBhvr>
                                            <p:cTn id="33" dur="500"/>
                                            <p:tgtEl>
                                              <p:spTgt spid="109"/>
                                            </p:tgtEl>
                                          </p:cBhvr>
                                        </p:animEffect>
                                      </p:childTnLst>
                                    </p:cTn>
                                  </p:par>
                                </p:childTnLst>
                              </p:cTn>
                            </p:par>
                            <p:par>
                              <p:cTn id="34" fill="hold">
                                <p:stCondLst>
                                  <p:cond delay="3900"/>
                                </p:stCondLst>
                                <p:childTnLst>
                                  <p:par>
                                    <p:cTn id="35" presetID="21" presetClass="entr" presetSubtype="1" fill="hold" grpId="0" nodeType="afterEffect">
                                      <p:stCondLst>
                                        <p:cond delay="0"/>
                                      </p:stCondLst>
                                      <p:childTnLst>
                                        <p:set>
                                          <p:cBhvr>
                                            <p:cTn id="36" dur="1" fill="hold">
                                              <p:stCondLst>
                                                <p:cond delay="0"/>
                                              </p:stCondLst>
                                            </p:cTn>
                                            <p:tgtEl>
                                              <p:spTgt spid="108"/>
                                            </p:tgtEl>
                                            <p:attrNameLst>
                                              <p:attrName>style.visibility</p:attrName>
                                            </p:attrNameLst>
                                          </p:cBhvr>
                                          <p:to>
                                            <p:strVal val="visible"/>
                                          </p:to>
                                        </p:set>
                                        <p:animEffect transition="in" filter="wheel(1)">
                                          <p:cBhvr>
                                            <p:cTn id="37" dur="1000"/>
                                            <p:tgtEl>
                                              <p:spTgt spid="108"/>
                                            </p:tgtEl>
                                          </p:cBhvr>
                                        </p:animEffect>
                                      </p:childTnLst>
                                    </p:cTn>
                                  </p:par>
                                </p:childTnLst>
                              </p:cTn>
                            </p:par>
                            <p:par>
                              <p:cTn id="38" fill="hold">
                                <p:stCondLst>
                                  <p:cond delay="4900"/>
                                </p:stCondLst>
                                <p:childTnLst>
                                  <p:par>
                                    <p:cTn id="39" presetID="22" presetClass="entr" presetSubtype="8" fill="hold" grpId="0" nodeType="afterEffect">
                                      <p:stCondLst>
                                        <p:cond delay="0"/>
                                      </p:stCondLst>
                                      <p:iterate type="lt">
                                        <p:tmPct val="10000"/>
                                      </p:iterate>
                                      <p:childTnLst>
                                        <p:set>
                                          <p:cBhvr>
                                            <p:cTn id="40" dur="1" fill="hold">
                                              <p:stCondLst>
                                                <p:cond delay="0"/>
                                              </p:stCondLst>
                                            </p:cTn>
                                            <p:tgtEl>
                                              <p:spTgt spid="128"/>
                                            </p:tgtEl>
                                            <p:attrNameLst>
                                              <p:attrName>style.visibility</p:attrName>
                                            </p:attrNameLst>
                                          </p:cBhvr>
                                          <p:to>
                                            <p:strVal val="visible"/>
                                          </p:to>
                                        </p:set>
                                        <p:animEffect transition="in" filter="wipe(left)">
                                          <p:cBhvr>
                                            <p:cTn id="41" dur="250"/>
                                            <p:tgtEl>
                                              <p:spTgt spid="128"/>
                                            </p:tgtEl>
                                          </p:cBhvr>
                                        </p:animEffect>
                                      </p:childTnLst>
                                    </p:cTn>
                                  </p:par>
                                </p:childTnLst>
                              </p:cTn>
                            </p:par>
                            <p:par>
                              <p:cTn id="42" fill="hold">
                                <p:stCondLst>
                                  <p:cond delay="7375"/>
                                </p:stCondLst>
                                <p:childTnLst>
                                  <p:par>
                                    <p:cTn id="43" presetID="42" presetClass="entr" presetSubtype="0" fill="hold" nodeType="afterEffect">
                                      <p:stCondLst>
                                        <p:cond delay="0"/>
                                      </p:stCondLst>
                                      <p:childTnLst>
                                        <p:set>
                                          <p:cBhvr>
                                            <p:cTn id="44" dur="1" fill="hold">
                                              <p:stCondLst>
                                                <p:cond delay="0"/>
                                              </p:stCondLst>
                                            </p:cTn>
                                            <p:tgtEl>
                                              <p:spTgt spid="115"/>
                                            </p:tgtEl>
                                            <p:attrNameLst>
                                              <p:attrName>style.visibility</p:attrName>
                                            </p:attrNameLst>
                                          </p:cBhvr>
                                          <p:to>
                                            <p:strVal val="visible"/>
                                          </p:to>
                                        </p:set>
                                        <p:animEffect transition="in" filter="fade">
                                          <p:cBhvr>
                                            <p:cTn id="45" dur="500"/>
                                            <p:tgtEl>
                                              <p:spTgt spid="115"/>
                                            </p:tgtEl>
                                          </p:cBhvr>
                                        </p:animEffect>
                                        <p:anim calcmode="lin" valueType="num">
                                          <p:cBhvr>
                                            <p:cTn id="46" dur="500" fill="hold"/>
                                            <p:tgtEl>
                                              <p:spTgt spid="115"/>
                                            </p:tgtEl>
                                            <p:attrNameLst>
                                              <p:attrName>ppt_x</p:attrName>
                                            </p:attrNameLst>
                                          </p:cBhvr>
                                          <p:tavLst>
                                            <p:tav tm="0">
                                              <p:val>
                                                <p:strVal val="#ppt_x"/>
                                              </p:val>
                                            </p:tav>
                                            <p:tav tm="100000">
                                              <p:val>
                                                <p:strVal val="#ppt_x"/>
                                              </p:val>
                                            </p:tav>
                                          </p:tavLst>
                                        </p:anim>
                                        <p:anim calcmode="lin" valueType="num">
                                          <p:cBhvr>
                                            <p:cTn id="47" dur="500" fill="hold"/>
                                            <p:tgtEl>
                                              <p:spTgt spid="1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39" grpId="0"/>
          <p:bldP spid="140" grpId="0"/>
          <p:bldP spid="108" grpId="0" animBg="1"/>
          <p:bldP spid="128"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18355" y="1058718"/>
            <a:ext cx="4248472" cy="3198350"/>
            <a:chOff x="4427984" y="1245228"/>
            <a:chExt cx="4032448" cy="3198350"/>
          </a:xfrm>
        </p:grpSpPr>
        <p:cxnSp>
          <p:nvCxnSpPr>
            <p:cNvPr id="6" name="直接连接符 5"/>
            <p:cNvCxnSpPr/>
            <p:nvPr/>
          </p:nvCxnSpPr>
          <p:spPr>
            <a:xfrm>
              <a:off x="5004048" y="1368880"/>
              <a:ext cx="345638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004048" y="1698936"/>
              <a:ext cx="345638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004048" y="2028992"/>
              <a:ext cx="345638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004048" y="2359048"/>
              <a:ext cx="345638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004048" y="2689104"/>
              <a:ext cx="345638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004048" y="3019160"/>
              <a:ext cx="345638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004048" y="3349216"/>
              <a:ext cx="345638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004048" y="3679272"/>
              <a:ext cx="345638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004048" y="4009328"/>
              <a:ext cx="345638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004048" y="4339382"/>
              <a:ext cx="345638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27984" y="1245228"/>
              <a:ext cx="576064" cy="292388"/>
            </a:xfrm>
            <a:prstGeom prst="rect">
              <a:avLst/>
            </a:prstGeom>
            <a:noFill/>
          </p:spPr>
          <p:txBody>
            <a:bodyPr wrap="square" rtlCol="0">
              <a:spAutoFit/>
            </a:bodyPr>
            <a:lstStyle/>
            <a:p>
              <a:pPr algn="ctr"/>
              <a:r>
                <a:rPr lang="en-US" altLang="zh-CN" sz="1300" b="1" dirty="0">
                  <a:solidFill>
                    <a:schemeClr val="bg1">
                      <a:lumMod val="50000"/>
                    </a:schemeClr>
                  </a:solidFill>
                  <a:cs typeface="+mn-ea"/>
                  <a:sym typeface="+mn-lt"/>
                </a:rPr>
                <a:t>1000</a:t>
              </a:r>
              <a:endParaRPr lang="zh-CN" altLang="en-US" sz="1300" b="1" dirty="0">
                <a:solidFill>
                  <a:schemeClr val="bg1">
                    <a:lumMod val="50000"/>
                  </a:schemeClr>
                </a:solidFill>
                <a:cs typeface="+mn-ea"/>
                <a:sym typeface="+mn-lt"/>
              </a:endParaRPr>
            </a:p>
          </p:txBody>
        </p:sp>
        <p:sp>
          <p:nvSpPr>
            <p:cNvPr id="17" name="TextBox 16"/>
            <p:cNvSpPr txBox="1"/>
            <p:nvPr/>
          </p:nvSpPr>
          <p:spPr>
            <a:xfrm>
              <a:off x="4427984" y="1568113"/>
              <a:ext cx="576064" cy="292388"/>
            </a:xfrm>
            <a:prstGeom prst="rect">
              <a:avLst/>
            </a:prstGeom>
            <a:noFill/>
          </p:spPr>
          <p:txBody>
            <a:bodyPr wrap="square" rtlCol="0">
              <a:spAutoFit/>
            </a:bodyPr>
            <a:lstStyle/>
            <a:p>
              <a:pPr algn="ctr"/>
              <a:r>
                <a:rPr lang="en-US" altLang="zh-CN" sz="1300" b="1" dirty="0">
                  <a:solidFill>
                    <a:schemeClr val="bg1">
                      <a:lumMod val="50000"/>
                    </a:schemeClr>
                  </a:solidFill>
                  <a:cs typeface="+mn-ea"/>
                  <a:sym typeface="+mn-lt"/>
                </a:rPr>
                <a:t>900</a:t>
              </a:r>
              <a:endParaRPr lang="zh-CN" altLang="en-US" sz="1300" b="1" dirty="0">
                <a:solidFill>
                  <a:schemeClr val="bg1">
                    <a:lumMod val="50000"/>
                  </a:schemeClr>
                </a:solidFill>
                <a:cs typeface="+mn-ea"/>
                <a:sym typeface="+mn-lt"/>
              </a:endParaRPr>
            </a:p>
          </p:txBody>
        </p:sp>
        <p:sp>
          <p:nvSpPr>
            <p:cNvPr id="18" name="TextBox 17"/>
            <p:cNvSpPr txBox="1"/>
            <p:nvPr/>
          </p:nvSpPr>
          <p:spPr>
            <a:xfrm>
              <a:off x="4427984" y="1890998"/>
              <a:ext cx="576064" cy="292388"/>
            </a:xfrm>
            <a:prstGeom prst="rect">
              <a:avLst/>
            </a:prstGeom>
            <a:noFill/>
          </p:spPr>
          <p:txBody>
            <a:bodyPr wrap="square" rtlCol="0">
              <a:spAutoFit/>
            </a:bodyPr>
            <a:lstStyle/>
            <a:p>
              <a:pPr algn="ctr"/>
              <a:r>
                <a:rPr lang="en-US" altLang="zh-CN" sz="1300" b="1" dirty="0">
                  <a:solidFill>
                    <a:schemeClr val="bg1">
                      <a:lumMod val="50000"/>
                    </a:schemeClr>
                  </a:solidFill>
                  <a:cs typeface="+mn-ea"/>
                  <a:sym typeface="+mn-lt"/>
                </a:rPr>
                <a:t>800</a:t>
              </a:r>
              <a:endParaRPr lang="zh-CN" altLang="en-US" sz="1300" b="1" dirty="0">
                <a:solidFill>
                  <a:schemeClr val="bg1">
                    <a:lumMod val="50000"/>
                  </a:schemeClr>
                </a:solidFill>
                <a:cs typeface="+mn-ea"/>
                <a:sym typeface="+mn-lt"/>
              </a:endParaRPr>
            </a:p>
          </p:txBody>
        </p:sp>
        <p:sp>
          <p:nvSpPr>
            <p:cNvPr id="19" name="TextBox 18"/>
            <p:cNvSpPr txBox="1"/>
            <p:nvPr/>
          </p:nvSpPr>
          <p:spPr>
            <a:xfrm>
              <a:off x="4427984" y="2213883"/>
              <a:ext cx="576064" cy="292388"/>
            </a:xfrm>
            <a:prstGeom prst="rect">
              <a:avLst/>
            </a:prstGeom>
            <a:noFill/>
          </p:spPr>
          <p:txBody>
            <a:bodyPr wrap="square" rtlCol="0">
              <a:spAutoFit/>
            </a:bodyPr>
            <a:lstStyle/>
            <a:p>
              <a:pPr algn="ctr"/>
              <a:r>
                <a:rPr lang="en-US" altLang="zh-CN" sz="1300" b="1" dirty="0">
                  <a:solidFill>
                    <a:schemeClr val="bg1">
                      <a:lumMod val="50000"/>
                    </a:schemeClr>
                  </a:solidFill>
                  <a:cs typeface="+mn-ea"/>
                  <a:sym typeface="+mn-lt"/>
                </a:rPr>
                <a:t>700</a:t>
              </a:r>
              <a:endParaRPr lang="zh-CN" altLang="en-US" sz="1300" b="1" dirty="0">
                <a:solidFill>
                  <a:schemeClr val="bg1">
                    <a:lumMod val="50000"/>
                  </a:schemeClr>
                </a:solidFill>
                <a:cs typeface="+mn-ea"/>
                <a:sym typeface="+mn-lt"/>
              </a:endParaRPr>
            </a:p>
          </p:txBody>
        </p:sp>
        <p:sp>
          <p:nvSpPr>
            <p:cNvPr id="20" name="TextBox 19"/>
            <p:cNvSpPr txBox="1"/>
            <p:nvPr/>
          </p:nvSpPr>
          <p:spPr>
            <a:xfrm>
              <a:off x="4427984" y="2536768"/>
              <a:ext cx="576064" cy="292388"/>
            </a:xfrm>
            <a:prstGeom prst="rect">
              <a:avLst/>
            </a:prstGeom>
            <a:noFill/>
          </p:spPr>
          <p:txBody>
            <a:bodyPr wrap="square" rtlCol="0">
              <a:spAutoFit/>
            </a:bodyPr>
            <a:lstStyle/>
            <a:p>
              <a:pPr algn="ctr"/>
              <a:r>
                <a:rPr lang="en-US" altLang="zh-CN" sz="1300" b="1" dirty="0">
                  <a:solidFill>
                    <a:schemeClr val="bg1">
                      <a:lumMod val="50000"/>
                    </a:schemeClr>
                  </a:solidFill>
                  <a:cs typeface="+mn-ea"/>
                  <a:sym typeface="+mn-lt"/>
                </a:rPr>
                <a:t>600</a:t>
              </a:r>
              <a:endParaRPr lang="zh-CN" altLang="en-US" sz="1300" b="1" dirty="0">
                <a:solidFill>
                  <a:schemeClr val="bg1">
                    <a:lumMod val="50000"/>
                  </a:schemeClr>
                </a:solidFill>
                <a:cs typeface="+mn-ea"/>
                <a:sym typeface="+mn-lt"/>
              </a:endParaRPr>
            </a:p>
          </p:txBody>
        </p:sp>
        <p:sp>
          <p:nvSpPr>
            <p:cNvPr id="21" name="TextBox 20"/>
            <p:cNvSpPr txBox="1"/>
            <p:nvPr/>
          </p:nvSpPr>
          <p:spPr>
            <a:xfrm>
              <a:off x="4427984" y="2859653"/>
              <a:ext cx="576064" cy="292388"/>
            </a:xfrm>
            <a:prstGeom prst="rect">
              <a:avLst/>
            </a:prstGeom>
            <a:noFill/>
          </p:spPr>
          <p:txBody>
            <a:bodyPr wrap="square" rtlCol="0">
              <a:spAutoFit/>
            </a:bodyPr>
            <a:lstStyle/>
            <a:p>
              <a:pPr algn="ctr"/>
              <a:r>
                <a:rPr lang="en-US" altLang="zh-CN" sz="1300" b="1" dirty="0">
                  <a:solidFill>
                    <a:schemeClr val="bg1">
                      <a:lumMod val="50000"/>
                    </a:schemeClr>
                  </a:solidFill>
                  <a:cs typeface="+mn-ea"/>
                  <a:sym typeface="+mn-lt"/>
                </a:rPr>
                <a:t>500</a:t>
              </a:r>
              <a:endParaRPr lang="zh-CN" altLang="en-US" sz="1300" b="1" dirty="0">
                <a:solidFill>
                  <a:schemeClr val="bg1">
                    <a:lumMod val="50000"/>
                  </a:schemeClr>
                </a:solidFill>
                <a:cs typeface="+mn-ea"/>
                <a:sym typeface="+mn-lt"/>
              </a:endParaRPr>
            </a:p>
          </p:txBody>
        </p:sp>
        <p:sp>
          <p:nvSpPr>
            <p:cNvPr id="22" name="TextBox 21"/>
            <p:cNvSpPr txBox="1"/>
            <p:nvPr/>
          </p:nvSpPr>
          <p:spPr>
            <a:xfrm>
              <a:off x="4427984" y="3182538"/>
              <a:ext cx="576064" cy="292388"/>
            </a:xfrm>
            <a:prstGeom prst="rect">
              <a:avLst/>
            </a:prstGeom>
            <a:noFill/>
          </p:spPr>
          <p:txBody>
            <a:bodyPr wrap="square" rtlCol="0">
              <a:spAutoFit/>
            </a:bodyPr>
            <a:lstStyle/>
            <a:p>
              <a:pPr algn="ctr"/>
              <a:r>
                <a:rPr lang="en-US" altLang="zh-CN" sz="1300" b="1" dirty="0">
                  <a:solidFill>
                    <a:schemeClr val="bg1">
                      <a:lumMod val="50000"/>
                    </a:schemeClr>
                  </a:solidFill>
                  <a:cs typeface="+mn-ea"/>
                  <a:sym typeface="+mn-lt"/>
                </a:rPr>
                <a:t>400</a:t>
              </a:r>
              <a:endParaRPr lang="zh-CN" altLang="en-US" sz="1300" b="1" dirty="0">
                <a:solidFill>
                  <a:schemeClr val="bg1">
                    <a:lumMod val="50000"/>
                  </a:schemeClr>
                </a:solidFill>
                <a:cs typeface="+mn-ea"/>
                <a:sym typeface="+mn-lt"/>
              </a:endParaRPr>
            </a:p>
          </p:txBody>
        </p:sp>
        <p:sp>
          <p:nvSpPr>
            <p:cNvPr id="23" name="TextBox 22"/>
            <p:cNvSpPr txBox="1"/>
            <p:nvPr/>
          </p:nvSpPr>
          <p:spPr>
            <a:xfrm>
              <a:off x="4427984" y="3505423"/>
              <a:ext cx="576064" cy="292388"/>
            </a:xfrm>
            <a:prstGeom prst="rect">
              <a:avLst/>
            </a:prstGeom>
            <a:noFill/>
          </p:spPr>
          <p:txBody>
            <a:bodyPr wrap="square" rtlCol="0">
              <a:spAutoFit/>
            </a:bodyPr>
            <a:lstStyle/>
            <a:p>
              <a:pPr algn="ctr"/>
              <a:r>
                <a:rPr lang="en-US" altLang="zh-CN" sz="1300" b="1" dirty="0">
                  <a:solidFill>
                    <a:schemeClr val="bg1">
                      <a:lumMod val="50000"/>
                    </a:schemeClr>
                  </a:solidFill>
                  <a:cs typeface="+mn-ea"/>
                  <a:sym typeface="+mn-lt"/>
                </a:rPr>
                <a:t>300</a:t>
              </a:r>
              <a:endParaRPr lang="zh-CN" altLang="en-US" sz="1300" b="1" dirty="0">
                <a:solidFill>
                  <a:schemeClr val="bg1">
                    <a:lumMod val="50000"/>
                  </a:schemeClr>
                </a:solidFill>
                <a:cs typeface="+mn-ea"/>
                <a:sym typeface="+mn-lt"/>
              </a:endParaRPr>
            </a:p>
          </p:txBody>
        </p:sp>
        <p:sp>
          <p:nvSpPr>
            <p:cNvPr id="24" name="TextBox 23"/>
            <p:cNvSpPr txBox="1"/>
            <p:nvPr/>
          </p:nvSpPr>
          <p:spPr>
            <a:xfrm>
              <a:off x="4427984" y="3828308"/>
              <a:ext cx="576064" cy="292388"/>
            </a:xfrm>
            <a:prstGeom prst="rect">
              <a:avLst/>
            </a:prstGeom>
            <a:noFill/>
          </p:spPr>
          <p:txBody>
            <a:bodyPr wrap="square" rtlCol="0">
              <a:spAutoFit/>
            </a:bodyPr>
            <a:lstStyle/>
            <a:p>
              <a:pPr algn="ctr"/>
              <a:r>
                <a:rPr lang="en-US" altLang="zh-CN" sz="1300" b="1" dirty="0">
                  <a:solidFill>
                    <a:schemeClr val="bg1">
                      <a:lumMod val="50000"/>
                    </a:schemeClr>
                  </a:solidFill>
                  <a:cs typeface="+mn-ea"/>
                  <a:sym typeface="+mn-lt"/>
                </a:rPr>
                <a:t>200</a:t>
              </a:r>
              <a:endParaRPr lang="zh-CN" altLang="en-US" sz="1300" b="1" dirty="0">
                <a:solidFill>
                  <a:schemeClr val="bg1">
                    <a:lumMod val="50000"/>
                  </a:schemeClr>
                </a:solidFill>
                <a:cs typeface="+mn-ea"/>
                <a:sym typeface="+mn-lt"/>
              </a:endParaRPr>
            </a:p>
          </p:txBody>
        </p:sp>
        <p:sp>
          <p:nvSpPr>
            <p:cNvPr id="25" name="TextBox 24"/>
            <p:cNvSpPr txBox="1"/>
            <p:nvPr/>
          </p:nvSpPr>
          <p:spPr>
            <a:xfrm>
              <a:off x="4427984" y="4151190"/>
              <a:ext cx="576064" cy="292388"/>
            </a:xfrm>
            <a:prstGeom prst="rect">
              <a:avLst/>
            </a:prstGeom>
            <a:noFill/>
          </p:spPr>
          <p:txBody>
            <a:bodyPr wrap="square" rtlCol="0">
              <a:spAutoFit/>
            </a:bodyPr>
            <a:lstStyle/>
            <a:p>
              <a:pPr algn="ctr"/>
              <a:r>
                <a:rPr lang="en-US" altLang="zh-CN" sz="1300" b="1" dirty="0">
                  <a:solidFill>
                    <a:schemeClr val="bg1">
                      <a:lumMod val="50000"/>
                    </a:schemeClr>
                  </a:solidFill>
                  <a:cs typeface="+mn-ea"/>
                  <a:sym typeface="+mn-lt"/>
                </a:rPr>
                <a:t>100</a:t>
              </a:r>
              <a:endParaRPr lang="zh-CN" altLang="en-US" sz="1300" b="1" dirty="0">
                <a:solidFill>
                  <a:schemeClr val="bg1">
                    <a:lumMod val="50000"/>
                  </a:schemeClr>
                </a:solidFill>
                <a:cs typeface="+mn-ea"/>
                <a:sym typeface="+mn-lt"/>
              </a:endParaRPr>
            </a:p>
          </p:txBody>
        </p:sp>
      </p:grpSp>
      <p:sp>
        <p:nvSpPr>
          <p:cNvPr id="27" name="矩形 2"/>
          <p:cNvSpPr/>
          <p:nvPr/>
        </p:nvSpPr>
        <p:spPr>
          <a:xfrm>
            <a:off x="1441917" y="2702349"/>
            <a:ext cx="288000" cy="1440000"/>
          </a:xfrm>
          <a:prstGeom prst="rect">
            <a:avLst/>
          </a:prstGeom>
          <a:gradFill flip="none" rotWithShape="1">
            <a:gsLst>
              <a:gs pos="0">
                <a:srgbClr val="343237"/>
              </a:gs>
              <a:gs pos="100000">
                <a:srgbClr val="464241"/>
              </a:gs>
            </a:gsLst>
            <a:lin ang="162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zh-CN" altLang="en-US" sz="2400">
              <a:gradFill>
                <a:gsLst>
                  <a:gs pos="30000">
                    <a:srgbClr val="EAD3B8"/>
                  </a:gs>
                  <a:gs pos="100000">
                    <a:srgbClr val="C49766"/>
                  </a:gs>
                  <a:gs pos="0">
                    <a:srgbClr val="C49166"/>
                  </a:gs>
                  <a:gs pos="66000">
                    <a:srgbClr val="9B723B"/>
                  </a:gs>
                </a:gsLst>
                <a:lin ang="2700000" scaled="1"/>
              </a:gradFill>
              <a:latin typeface="HelveticaNeueLT Pro 55 Roman" pitchFamily="34" charset="0"/>
              <a:sym typeface="+mn-lt"/>
            </a:endParaRPr>
          </a:p>
        </p:txBody>
      </p:sp>
      <p:sp>
        <p:nvSpPr>
          <p:cNvPr id="29" name="矩形 4"/>
          <p:cNvSpPr/>
          <p:nvPr/>
        </p:nvSpPr>
        <p:spPr>
          <a:xfrm>
            <a:off x="2282202" y="2954349"/>
            <a:ext cx="288000" cy="1188000"/>
          </a:xfrm>
          <a:prstGeom prst="rect">
            <a:avLst/>
          </a:prstGeom>
          <a:gradFill flip="none" rotWithShape="1">
            <a:gsLst>
              <a:gs pos="0">
                <a:srgbClr val="343237"/>
              </a:gs>
              <a:gs pos="100000">
                <a:srgbClr val="464241"/>
              </a:gs>
            </a:gsLst>
            <a:lin ang="162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zh-CN" altLang="en-US" sz="2400">
              <a:gradFill>
                <a:gsLst>
                  <a:gs pos="30000">
                    <a:srgbClr val="EAD3B8"/>
                  </a:gs>
                  <a:gs pos="100000">
                    <a:srgbClr val="C49766"/>
                  </a:gs>
                  <a:gs pos="0">
                    <a:srgbClr val="C49166"/>
                  </a:gs>
                  <a:gs pos="66000">
                    <a:srgbClr val="9B723B"/>
                  </a:gs>
                </a:gsLst>
                <a:lin ang="2700000" scaled="1"/>
              </a:gradFill>
              <a:latin typeface="HelveticaNeueLT Pro 55 Roman" pitchFamily="34" charset="0"/>
              <a:sym typeface="+mn-lt"/>
            </a:endParaRPr>
          </a:p>
        </p:txBody>
      </p:sp>
      <p:sp>
        <p:nvSpPr>
          <p:cNvPr id="31" name="矩形 6"/>
          <p:cNvSpPr/>
          <p:nvPr/>
        </p:nvSpPr>
        <p:spPr>
          <a:xfrm>
            <a:off x="3122487" y="2450349"/>
            <a:ext cx="288000" cy="1692000"/>
          </a:xfrm>
          <a:prstGeom prst="rect">
            <a:avLst/>
          </a:prstGeom>
          <a:gradFill flip="none" rotWithShape="1">
            <a:gsLst>
              <a:gs pos="0">
                <a:srgbClr val="343237"/>
              </a:gs>
              <a:gs pos="100000">
                <a:srgbClr val="464241"/>
              </a:gs>
            </a:gsLst>
            <a:lin ang="162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zh-CN" altLang="en-US" sz="2400">
              <a:gradFill>
                <a:gsLst>
                  <a:gs pos="30000">
                    <a:srgbClr val="EAD3B8"/>
                  </a:gs>
                  <a:gs pos="100000">
                    <a:srgbClr val="C49766"/>
                  </a:gs>
                  <a:gs pos="0">
                    <a:srgbClr val="C49166"/>
                  </a:gs>
                  <a:gs pos="66000">
                    <a:srgbClr val="9B723B"/>
                  </a:gs>
                </a:gsLst>
                <a:lin ang="2700000" scaled="1"/>
              </a:gradFill>
              <a:latin typeface="HelveticaNeueLT Pro 55 Roman" pitchFamily="34" charset="0"/>
              <a:sym typeface="+mn-lt"/>
            </a:endParaRPr>
          </a:p>
        </p:txBody>
      </p:sp>
      <p:sp>
        <p:nvSpPr>
          <p:cNvPr id="33" name="矩形 8"/>
          <p:cNvSpPr/>
          <p:nvPr/>
        </p:nvSpPr>
        <p:spPr>
          <a:xfrm>
            <a:off x="3962771" y="1910375"/>
            <a:ext cx="288000" cy="2232000"/>
          </a:xfrm>
          <a:prstGeom prst="rect">
            <a:avLst/>
          </a:prstGeom>
          <a:gradFill flip="none" rotWithShape="1">
            <a:gsLst>
              <a:gs pos="0">
                <a:srgbClr val="343237"/>
              </a:gs>
              <a:gs pos="100000">
                <a:srgbClr val="464241"/>
              </a:gs>
            </a:gsLst>
            <a:lin ang="162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zh-CN" altLang="en-US" sz="2400">
              <a:gradFill>
                <a:gsLst>
                  <a:gs pos="30000">
                    <a:srgbClr val="EAD3B8"/>
                  </a:gs>
                  <a:gs pos="100000">
                    <a:srgbClr val="C49766"/>
                  </a:gs>
                  <a:gs pos="0">
                    <a:srgbClr val="C49166"/>
                  </a:gs>
                  <a:gs pos="66000">
                    <a:srgbClr val="9B723B"/>
                  </a:gs>
                </a:gsLst>
                <a:lin ang="2700000" scaled="1"/>
              </a:gradFill>
              <a:latin typeface="HelveticaNeueLT Pro 55 Roman" pitchFamily="34" charset="0"/>
              <a:sym typeface="+mn-lt"/>
            </a:endParaRPr>
          </a:p>
        </p:txBody>
      </p:sp>
      <p:sp>
        <p:nvSpPr>
          <p:cNvPr id="34" name="团队A"/>
          <p:cNvSpPr txBox="1"/>
          <p:nvPr/>
        </p:nvSpPr>
        <p:spPr>
          <a:xfrm>
            <a:off x="1702255" y="4466182"/>
            <a:ext cx="1108372" cy="366897"/>
          </a:xfrm>
          <a:prstGeom prst="rect">
            <a:avLst/>
          </a:prstGeom>
          <a:noFill/>
        </p:spPr>
        <p:txBody>
          <a:bodyPr wrap="square" lIns="101541" tIns="50769" rIns="101541" bIns="50769" rtlCol="0">
            <a:spAutoFit/>
          </a:bodyPr>
          <a:lstStyle>
            <a:defPPr>
              <a:defRPr lang="zh-CN"/>
            </a:defPPr>
            <a:lvl1pPr>
              <a:lnSpc>
                <a:spcPct val="150000"/>
              </a:lnSpc>
              <a:defRPr sz="1300">
                <a:solidFill>
                  <a:srgbClr val="C49166"/>
                </a:solidFill>
                <a:cs typeface="+mn-ea"/>
              </a:defRPr>
            </a:lvl1pPr>
          </a:lstStyle>
          <a:p>
            <a:r>
              <a:rPr lang="zh-CN" altLang="en-US" dirty="0">
                <a:sym typeface="+mn-lt"/>
              </a:rPr>
              <a:t>计划数</a:t>
            </a:r>
          </a:p>
        </p:txBody>
      </p:sp>
      <p:sp>
        <p:nvSpPr>
          <p:cNvPr id="35" name="团队B"/>
          <p:cNvSpPr txBox="1"/>
          <p:nvPr/>
        </p:nvSpPr>
        <p:spPr>
          <a:xfrm>
            <a:off x="2938387" y="4466182"/>
            <a:ext cx="976346" cy="366897"/>
          </a:xfrm>
          <a:prstGeom prst="rect">
            <a:avLst/>
          </a:prstGeom>
          <a:noFill/>
        </p:spPr>
        <p:txBody>
          <a:bodyPr wrap="square" lIns="101541" tIns="50769" rIns="101541" bIns="50769" rtlCol="0">
            <a:spAutoFit/>
          </a:bodyPr>
          <a:lstStyle>
            <a:defPPr>
              <a:defRPr lang="zh-CN"/>
            </a:defPPr>
            <a:lvl1pPr>
              <a:lnSpc>
                <a:spcPct val="150000"/>
              </a:lnSpc>
              <a:defRPr sz="1300">
                <a:solidFill>
                  <a:srgbClr val="C49166"/>
                </a:solidFill>
                <a:cs typeface="+mn-ea"/>
              </a:defRPr>
            </a:lvl1pPr>
          </a:lstStyle>
          <a:p>
            <a:r>
              <a:rPr lang="zh-CN" altLang="en-US" dirty="0">
                <a:sym typeface="+mn-lt"/>
              </a:rPr>
              <a:t>完成数</a:t>
            </a:r>
          </a:p>
        </p:txBody>
      </p:sp>
      <p:sp>
        <p:nvSpPr>
          <p:cNvPr id="36" name="15"/>
          <p:cNvSpPr txBox="1"/>
          <p:nvPr/>
        </p:nvSpPr>
        <p:spPr>
          <a:xfrm>
            <a:off x="1328571" y="2452523"/>
            <a:ext cx="488583" cy="302809"/>
          </a:xfrm>
          <a:prstGeom prst="rect">
            <a:avLst/>
          </a:prstGeom>
          <a:noFill/>
        </p:spPr>
        <p:txBody>
          <a:bodyPr wrap="square" lIns="101764" tIns="50880" rIns="101764" bIns="50880" rtlCol="0">
            <a:spAutoFit/>
          </a:bodyPr>
          <a:lstStyle/>
          <a:p>
            <a:pPr algn="ctr"/>
            <a:r>
              <a:rPr lang="en-US" altLang="zh-CN" sz="1300" b="1" dirty="0">
                <a:solidFill>
                  <a:schemeClr val="accent1"/>
                </a:solidFill>
                <a:cs typeface="+mn-ea"/>
                <a:sym typeface="+mn-lt"/>
              </a:rPr>
              <a:t>530</a:t>
            </a:r>
            <a:endParaRPr lang="zh-CN" altLang="en-US" sz="1300" b="1" dirty="0">
              <a:solidFill>
                <a:schemeClr val="accent1"/>
              </a:solidFill>
              <a:cs typeface="+mn-ea"/>
              <a:sym typeface="+mn-lt"/>
            </a:endParaRPr>
          </a:p>
        </p:txBody>
      </p:sp>
      <p:sp>
        <p:nvSpPr>
          <p:cNvPr id="37" name="12"/>
          <p:cNvSpPr txBox="1"/>
          <p:nvPr/>
        </p:nvSpPr>
        <p:spPr>
          <a:xfrm>
            <a:off x="2210818" y="2719210"/>
            <a:ext cx="488583" cy="302809"/>
          </a:xfrm>
          <a:prstGeom prst="rect">
            <a:avLst/>
          </a:prstGeom>
          <a:noFill/>
        </p:spPr>
        <p:txBody>
          <a:bodyPr wrap="square" lIns="101764" tIns="50880" rIns="101764" bIns="50880" rtlCol="0">
            <a:spAutoFit/>
          </a:bodyPr>
          <a:lstStyle/>
          <a:p>
            <a:pPr algn="ctr"/>
            <a:r>
              <a:rPr lang="en-US" altLang="zh-CN" sz="1300" b="1" dirty="0">
                <a:solidFill>
                  <a:schemeClr val="accent1"/>
                </a:solidFill>
                <a:cs typeface="+mn-ea"/>
                <a:sym typeface="+mn-lt"/>
              </a:rPr>
              <a:t>460</a:t>
            </a:r>
            <a:endParaRPr lang="zh-CN" altLang="en-US" sz="1300" b="1" dirty="0">
              <a:solidFill>
                <a:schemeClr val="accent1"/>
              </a:solidFill>
              <a:cs typeface="+mn-ea"/>
              <a:sym typeface="+mn-lt"/>
            </a:endParaRPr>
          </a:p>
        </p:txBody>
      </p:sp>
      <p:sp>
        <p:nvSpPr>
          <p:cNvPr id="38" name="20"/>
          <p:cNvSpPr txBox="1"/>
          <p:nvPr/>
        </p:nvSpPr>
        <p:spPr>
          <a:xfrm>
            <a:off x="3004638" y="2199077"/>
            <a:ext cx="548779" cy="312238"/>
          </a:xfrm>
          <a:prstGeom prst="rect">
            <a:avLst/>
          </a:prstGeom>
          <a:noFill/>
        </p:spPr>
        <p:txBody>
          <a:bodyPr wrap="square" lIns="101764" tIns="50880" rIns="101764" bIns="50880" rtlCol="0">
            <a:spAutoFit/>
          </a:bodyPr>
          <a:lstStyle/>
          <a:p>
            <a:pPr algn="ctr"/>
            <a:r>
              <a:rPr lang="en-US" altLang="zh-CN" sz="1300" b="1" dirty="0">
                <a:solidFill>
                  <a:schemeClr val="accent1"/>
                </a:solidFill>
                <a:cs typeface="+mn-ea"/>
                <a:sym typeface="+mn-lt"/>
              </a:rPr>
              <a:t>610</a:t>
            </a:r>
            <a:endParaRPr lang="zh-CN" altLang="en-US" sz="1300" b="1" dirty="0">
              <a:solidFill>
                <a:schemeClr val="accent1"/>
              </a:solidFill>
              <a:cs typeface="+mn-ea"/>
              <a:sym typeface="+mn-lt"/>
            </a:endParaRPr>
          </a:p>
        </p:txBody>
      </p:sp>
      <p:sp>
        <p:nvSpPr>
          <p:cNvPr id="39" name="16"/>
          <p:cNvSpPr txBox="1"/>
          <p:nvPr/>
        </p:nvSpPr>
        <p:spPr>
          <a:xfrm>
            <a:off x="3862549" y="1669062"/>
            <a:ext cx="488583" cy="302809"/>
          </a:xfrm>
          <a:prstGeom prst="rect">
            <a:avLst/>
          </a:prstGeom>
          <a:noFill/>
        </p:spPr>
        <p:txBody>
          <a:bodyPr wrap="square" lIns="101764" tIns="50880" rIns="101764" bIns="50880" rtlCol="0">
            <a:spAutoFit/>
          </a:bodyPr>
          <a:lstStyle/>
          <a:p>
            <a:pPr algn="ctr"/>
            <a:r>
              <a:rPr lang="en-US" altLang="zh-CN" sz="1300" b="1" dirty="0">
                <a:solidFill>
                  <a:schemeClr val="accent1"/>
                </a:solidFill>
                <a:cs typeface="+mn-ea"/>
                <a:sym typeface="+mn-lt"/>
              </a:rPr>
              <a:t>780</a:t>
            </a:r>
            <a:endParaRPr lang="zh-CN" altLang="en-US" sz="1300" b="1" dirty="0">
              <a:solidFill>
                <a:schemeClr val="accent1"/>
              </a:solidFill>
              <a:cs typeface="+mn-ea"/>
              <a:sym typeface="+mn-lt"/>
            </a:endParaRPr>
          </a:p>
        </p:txBody>
      </p:sp>
      <p:sp>
        <p:nvSpPr>
          <p:cNvPr id="40" name="矩形 39"/>
          <p:cNvSpPr/>
          <p:nvPr/>
        </p:nvSpPr>
        <p:spPr>
          <a:xfrm>
            <a:off x="4959424" y="1203013"/>
            <a:ext cx="3717032" cy="3214688"/>
          </a:xfrm>
          <a:prstGeom prst="rect">
            <a:avLst/>
          </a:prstGeom>
          <a:blipFill>
            <a:blip r:embed="rId7"/>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sym typeface="+mn-lt"/>
            </a:endParaRPr>
          </a:p>
        </p:txBody>
      </p:sp>
      <p:sp>
        <p:nvSpPr>
          <p:cNvPr id="41" name="Rectangle 30"/>
          <p:cNvSpPr>
            <a:spLocks noChangeArrowheads="1"/>
          </p:cNvSpPr>
          <p:nvPr/>
        </p:nvSpPr>
        <p:spPr bwMode="auto">
          <a:xfrm>
            <a:off x="5125830" y="1803217"/>
            <a:ext cx="3334655" cy="1243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1757" tIns="50879" rIns="101757" bIns="50879">
            <a:noAutofit/>
          </a:bodyPr>
          <a:lstStyle/>
          <a:p>
            <a:pPr fontAlgn="base">
              <a:lnSpc>
                <a:spcPct val="150000"/>
              </a:lnSpc>
              <a:spcBef>
                <a:spcPct val="0"/>
              </a:spcBef>
              <a:spcAft>
                <a:spcPct val="0"/>
              </a:spcAft>
            </a:pPr>
            <a:r>
              <a:rPr lang="zh-CN" altLang="en-US" sz="1000" dirty="0">
                <a:cs typeface="+mn-ea"/>
                <a:sym typeface="+mn-lt"/>
              </a:rPr>
              <a:t>您的内容打在这里，或者通过复制您的文本后，在此框中选择粘贴，并选择只保留文字。您的内容打在这里，或者通过复制您的文本后，在此框中选择粘贴，并选择只保留文字。</a:t>
            </a:r>
          </a:p>
        </p:txBody>
      </p:sp>
      <p:sp>
        <p:nvSpPr>
          <p:cNvPr id="50" name="TextBox 49"/>
          <p:cNvSpPr txBox="1"/>
          <p:nvPr/>
        </p:nvSpPr>
        <p:spPr>
          <a:xfrm>
            <a:off x="1081809" y="4208893"/>
            <a:ext cx="764020" cy="366897"/>
          </a:xfrm>
          <a:prstGeom prst="rect">
            <a:avLst/>
          </a:prstGeom>
          <a:noFill/>
        </p:spPr>
        <p:txBody>
          <a:bodyPr wrap="square" lIns="101541" tIns="50769" rIns="101541" bIns="50769" rtlCol="0">
            <a:spAutoFit/>
          </a:bodyPr>
          <a:lstStyle>
            <a:defPPr>
              <a:defRPr lang="zh-CN"/>
            </a:defPPr>
            <a:lvl1pPr>
              <a:lnSpc>
                <a:spcPct val="150000"/>
              </a:lnSpc>
              <a:defRPr sz="1300">
                <a:solidFill>
                  <a:srgbClr val="C49166"/>
                </a:solidFill>
                <a:cs typeface="+mn-ea"/>
              </a:defRPr>
            </a:lvl1pPr>
          </a:lstStyle>
          <a:p>
            <a:r>
              <a:rPr lang="zh-CN" altLang="en-US" dirty="0">
                <a:sym typeface="+mn-lt"/>
              </a:rPr>
              <a:t>项目一</a:t>
            </a:r>
          </a:p>
        </p:txBody>
      </p:sp>
      <p:sp>
        <p:nvSpPr>
          <p:cNvPr id="51" name="TextBox 50"/>
          <p:cNvSpPr txBox="1"/>
          <p:nvPr/>
        </p:nvSpPr>
        <p:spPr>
          <a:xfrm>
            <a:off x="1945905" y="4208893"/>
            <a:ext cx="764020" cy="366897"/>
          </a:xfrm>
          <a:prstGeom prst="rect">
            <a:avLst/>
          </a:prstGeom>
          <a:noFill/>
        </p:spPr>
        <p:txBody>
          <a:bodyPr wrap="square" lIns="101541" tIns="50769" rIns="101541" bIns="50769" rtlCol="0">
            <a:spAutoFit/>
          </a:bodyPr>
          <a:lstStyle>
            <a:defPPr>
              <a:defRPr lang="zh-CN"/>
            </a:defPPr>
            <a:lvl1pPr>
              <a:lnSpc>
                <a:spcPct val="150000"/>
              </a:lnSpc>
              <a:defRPr sz="1300">
                <a:solidFill>
                  <a:srgbClr val="C49166"/>
                </a:solidFill>
                <a:cs typeface="+mn-ea"/>
              </a:defRPr>
            </a:lvl1pPr>
          </a:lstStyle>
          <a:p>
            <a:r>
              <a:rPr lang="zh-CN" altLang="en-US" dirty="0">
                <a:sym typeface="+mn-lt"/>
              </a:rPr>
              <a:t>项目二</a:t>
            </a:r>
          </a:p>
        </p:txBody>
      </p:sp>
      <p:sp>
        <p:nvSpPr>
          <p:cNvPr id="52" name="TextBox 51"/>
          <p:cNvSpPr txBox="1"/>
          <p:nvPr/>
        </p:nvSpPr>
        <p:spPr>
          <a:xfrm>
            <a:off x="2737993" y="4208893"/>
            <a:ext cx="764020" cy="366897"/>
          </a:xfrm>
          <a:prstGeom prst="rect">
            <a:avLst/>
          </a:prstGeom>
          <a:noFill/>
        </p:spPr>
        <p:txBody>
          <a:bodyPr wrap="square" lIns="101541" tIns="50769" rIns="101541" bIns="50769" rtlCol="0">
            <a:spAutoFit/>
          </a:bodyPr>
          <a:lstStyle>
            <a:defPPr>
              <a:defRPr lang="zh-CN"/>
            </a:defPPr>
            <a:lvl1pPr>
              <a:lnSpc>
                <a:spcPct val="150000"/>
              </a:lnSpc>
              <a:defRPr sz="1300">
                <a:solidFill>
                  <a:srgbClr val="C49166"/>
                </a:solidFill>
                <a:cs typeface="+mn-ea"/>
              </a:defRPr>
            </a:lvl1pPr>
          </a:lstStyle>
          <a:p>
            <a:r>
              <a:rPr lang="zh-CN" altLang="en-US" dirty="0">
                <a:sym typeface="+mn-lt"/>
              </a:rPr>
              <a:t>项目三</a:t>
            </a:r>
          </a:p>
        </p:txBody>
      </p:sp>
      <p:sp>
        <p:nvSpPr>
          <p:cNvPr id="53" name="TextBox 52"/>
          <p:cNvSpPr txBox="1"/>
          <p:nvPr/>
        </p:nvSpPr>
        <p:spPr>
          <a:xfrm>
            <a:off x="3593573" y="4208893"/>
            <a:ext cx="764020" cy="366897"/>
          </a:xfrm>
          <a:prstGeom prst="rect">
            <a:avLst/>
          </a:prstGeom>
          <a:noFill/>
        </p:spPr>
        <p:txBody>
          <a:bodyPr wrap="square" lIns="101541" tIns="50769" rIns="101541" bIns="50769" rtlCol="0">
            <a:spAutoFit/>
          </a:bodyPr>
          <a:lstStyle>
            <a:defPPr>
              <a:defRPr lang="zh-CN"/>
            </a:defPPr>
            <a:lvl1pPr>
              <a:lnSpc>
                <a:spcPct val="150000"/>
              </a:lnSpc>
              <a:defRPr sz="1300">
                <a:solidFill>
                  <a:srgbClr val="C49166"/>
                </a:solidFill>
                <a:cs typeface="+mn-ea"/>
              </a:defRPr>
            </a:lvl1pPr>
          </a:lstStyle>
          <a:p>
            <a:r>
              <a:rPr lang="zh-CN" altLang="en-US" dirty="0">
                <a:sym typeface="+mn-lt"/>
              </a:rPr>
              <a:t>项目四</a:t>
            </a:r>
          </a:p>
        </p:txBody>
      </p:sp>
      <p:sp>
        <p:nvSpPr>
          <p:cNvPr id="54" name="TextBox 53"/>
          <p:cNvSpPr txBox="1"/>
          <p:nvPr/>
        </p:nvSpPr>
        <p:spPr>
          <a:xfrm>
            <a:off x="2713707" y="1239104"/>
            <a:ext cx="1057026" cy="287420"/>
          </a:xfrm>
          <a:prstGeom prst="rect">
            <a:avLst/>
          </a:prstGeom>
          <a:noFill/>
        </p:spPr>
        <p:txBody>
          <a:bodyPr wrap="square" lIns="101764" tIns="50880" rIns="101764" bIns="50880" rtlCol="0">
            <a:spAutoFit/>
          </a:bodyPr>
          <a:lstStyle/>
          <a:p>
            <a:r>
              <a:rPr lang="zh-CN" altLang="en-US" sz="1200" b="1" dirty="0">
                <a:solidFill>
                  <a:schemeClr val="bg1">
                    <a:lumMod val="50000"/>
                  </a:schemeClr>
                </a:solidFill>
                <a:cs typeface="+mn-ea"/>
                <a:sym typeface="+mn-lt"/>
              </a:rPr>
              <a:t>单位：万元</a:t>
            </a:r>
          </a:p>
        </p:txBody>
      </p:sp>
      <p:sp>
        <p:nvSpPr>
          <p:cNvPr id="55" name="MH_Text_1"/>
          <p:cNvSpPr/>
          <p:nvPr>
            <p:custDataLst>
              <p:tags r:id="rId1"/>
            </p:custDataLst>
          </p:nvPr>
        </p:nvSpPr>
        <p:spPr>
          <a:xfrm>
            <a:off x="5856988" y="1482163"/>
            <a:ext cx="1872282" cy="29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3532" tIns="0" rIns="133532" bIns="0" rtlCol="0" anchor="t">
            <a:noAutofit/>
          </a:bodyPr>
          <a:lstStyle/>
          <a:p>
            <a:pPr marL="319318" indent="-319318" algn="ctr">
              <a:lnSpc>
                <a:spcPct val="120000"/>
              </a:lnSpc>
              <a:buClr>
                <a:schemeClr val="accent1"/>
              </a:buClr>
              <a:buFont typeface="Wingdings" panose="05000000000000000000" pitchFamily="2" charset="2"/>
              <a:buChar char="n"/>
            </a:pPr>
            <a:r>
              <a:rPr lang="zh-CN" altLang="en-US" sz="1600" b="1" dirty="0">
                <a:solidFill>
                  <a:schemeClr val="tx1"/>
                </a:solidFill>
                <a:cs typeface="+mn-ea"/>
                <a:sym typeface="+mn-lt"/>
              </a:rPr>
              <a:t>点击输入标题</a:t>
            </a:r>
            <a:endParaRPr lang="en-US" altLang="zh-CN" sz="1600" b="1" dirty="0">
              <a:solidFill>
                <a:schemeClr val="tx1"/>
              </a:solidFill>
              <a:cs typeface="+mn-ea"/>
              <a:sym typeface="+mn-lt"/>
            </a:endParaRPr>
          </a:p>
        </p:txBody>
      </p:sp>
      <p:sp>
        <p:nvSpPr>
          <p:cNvPr id="28" name="矩形 3"/>
          <p:cNvSpPr/>
          <p:nvPr/>
        </p:nvSpPr>
        <p:spPr>
          <a:xfrm>
            <a:off x="1952655" y="2306373"/>
            <a:ext cx="288000" cy="1836000"/>
          </a:xfrm>
          <a:prstGeom prst="rect">
            <a:avLst/>
          </a:prstGeom>
          <a:gradFill flip="none" rotWithShape="1">
            <a:gsLst>
              <a:gs pos="30000">
                <a:srgbClr val="EAD3B8"/>
              </a:gs>
              <a:gs pos="100000">
                <a:srgbClr val="C49766"/>
              </a:gs>
              <a:gs pos="0">
                <a:srgbClr val="C49166"/>
              </a:gs>
              <a:gs pos="66000">
                <a:srgbClr val="9B723B"/>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sz="2400">
              <a:solidFill>
                <a:srgbClr val="50301B"/>
              </a:solidFill>
              <a:latin typeface="HelveticaNeueLT Pro 55 Roman" pitchFamily="34" charset="0"/>
              <a:sym typeface="+mn-lt"/>
            </a:endParaRPr>
          </a:p>
        </p:txBody>
      </p:sp>
      <p:sp>
        <p:nvSpPr>
          <p:cNvPr id="30" name="矩形 5"/>
          <p:cNvSpPr/>
          <p:nvPr/>
        </p:nvSpPr>
        <p:spPr>
          <a:xfrm>
            <a:off x="2789694" y="2738375"/>
            <a:ext cx="288000" cy="1404000"/>
          </a:xfrm>
          <a:prstGeom prst="rect">
            <a:avLst/>
          </a:prstGeom>
          <a:gradFill flip="none" rotWithShape="1">
            <a:gsLst>
              <a:gs pos="30000">
                <a:srgbClr val="EAD3B8"/>
              </a:gs>
              <a:gs pos="100000">
                <a:srgbClr val="C49766"/>
              </a:gs>
              <a:gs pos="0">
                <a:srgbClr val="C49166"/>
              </a:gs>
              <a:gs pos="66000">
                <a:srgbClr val="9B723B"/>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sz="2400">
              <a:solidFill>
                <a:srgbClr val="50301B"/>
              </a:solidFill>
              <a:latin typeface="HelveticaNeueLT Pro 55 Roman" pitchFamily="34" charset="0"/>
              <a:sym typeface="+mn-lt"/>
            </a:endParaRPr>
          </a:p>
        </p:txBody>
      </p:sp>
      <p:sp>
        <p:nvSpPr>
          <p:cNvPr id="32" name="矩形 7"/>
          <p:cNvSpPr/>
          <p:nvPr/>
        </p:nvSpPr>
        <p:spPr>
          <a:xfrm>
            <a:off x="3626733" y="2846349"/>
            <a:ext cx="288000" cy="1296000"/>
          </a:xfrm>
          <a:prstGeom prst="rect">
            <a:avLst/>
          </a:prstGeom>
          <a:gradFill flip="none" rotWithShape="1">
            <a:gsLst>
              <a:gs pos="30000">
                <a:srgbClr val="EAD3B8"/>
              </a:gs>
              <a:gs pos="100000">
                <a:srgbClr val="C49766"/>
              </a:gs>
              <a:gs pos="0">
                <a:srgbClr val="C49166"/>
              </a:gs>
              <a:gs pos="66000">
                <a:srgbClr val="9B723B"/>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sz="2400">
              <a:solidFill>
                <a:srgbClr val="50301B"/>
              </a:solidFill>
              <a:latin typeface="HelveticaNeueLT Pro 55 Roman" pitchFamily="34" charset="0"/>
              <a:sym typeface="+mn-lt"/>
            </a:endParaRPr>
          </a:p>
        </p:txBody>
      </p:sp>
      <p:sp>
        <p:nvSpPr>
          <p:cNvPr id="26" name="矩形 1"/>
          <p:cNvSpPr/>
          <p:nvPr/>
        </p:nvSpPr>
        <p:spPr>
          <a:xfrm>
            <a:off x="1115616" y="2954349"/>
            <a:ext cx="288000" cy="1188000"/>
          </a:xfrm>
          <a:prstGeom prst="rect">
            <a:avLst/>
          </a:prstGeom>
          <a:gradFill flip="none" rotWithShape="1">
            <a:gsLst>
              <a:gs pos="30000">
                <a:srgbClr val="EAD3B8"/>
              </a:gs>
              <a:gs pos="100000">
                <a:srgbClr val="C49766"/>
              </a:gs>
              <a:gs pos="0">
                <a:srgbClr val="C49166"/>
              </a:gs>
              <a:gs pos="66000">
                <a:srgbClr val="9B723B"/>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sz="2400">
              <a:solidFill>
                <a:srgbClr val="50301B"/>
              </a:solidFill>
              <a:latin typeface="HelveticaNeueLT Pro 55 Roman" pitchFamily="34" charset="0"/>
              <a:sym typeface="+mn-lt"/>
            </a:endParaRPr>
          </a:p>
        </p:txBody>
      </p:sp>
      <p:grpSp>
        <p:nvGrpSpPr>
          <p:cNvPr id="57" name="组合 56"/>
          <p:cNvGrpSpPr/>
          <p:nvPr/>
        </p:nvGrpSpPr>
        <p:grpSpPr>
          <a:xfrm>
            <a:off x="5581137" y="3551045"/>
            <a:ext cx="2520000" cy="540000"/>
            <a:chOff x="4532138" y="2977854"/>
            <a:chExt cx="1564211" cy="379451"/>
          </a:xfrm>
        </p:grpSpPr>
        <p:sp>
          <p:nvSpPr>
            <p:cNvPr id="58" name="MH_SubTitle_1"/>
            <p:cNvSpPr/>
            <p:nvPr>
              <p:custDataLst>
                <p:tags r:id="rId3"/>
              </p:custDataLst>
            </p:nvPr>
          </p:nvSpPr>
          <p:spPr>
            <a:xfrm>
              <a:off x="4532138" y="2977854"/>
              <a:ext cx="1564211" cy="379451"/>
            </a:xfrm>
            <a:prstGeom prst="roundRect">
              <a:avLst>
                <a:gd name="adj" fmla="val 21110"/>
              </a:avLst>
            </a:prstGeom>
            <a:blipFill>
              <a:blip r:embed="rId8"/>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50301B"/>
                </a:solidFill>
                <a:latin typeface="Impact" pitchFamily="34" charset="0"/>
              </a:endParaRPr>
            </a:p>
          </p:txBody>
        </p:sp>
        <p:sp>
          <p:nvSpPr>
            <p:cNvPr id="59" name="MH_SubTitle_1"/>
            <p:cNvSpPr/>
            <p:nvPr>
              <p:custDataLst>
                <p:tags r:id="rId4"/>
              </p:custDataLst>
            </p:nvPr>
          </p:nvSpPr>
          <p:spPr>
            <a:xfrm>
              <a:off x="4597214" y="3032904"/>
              <a:ext cx="1440000" cy="288000"/>
            </a:xfrm>
            <a:prstGeom prst="roundRect">
              <a:avLst>
                <a:gd name="adj" fmla="val 21110"/>
              </a:avLst>
            </a:prstGeom>
            <a:no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altLang="zh-CN" sz="2700" dirty="0">
                  <a:solidFill>
                    <a:schemeClr val="tx1"/>
                  </a:solidFill>
                  <a:latin typeface="Impact" panose="020B0806030902050204" pitchFamily="34" charset="0"/>
                  <a:ea typeface="微软雅黑" panose="020B0503020204020204" pitchFamily="34" charset="-122"/>
                </a:rPr>
                <a:t>23,800,000</a:t>
              </a:r>
            </a:p>
          </p:txBody>
        </p:sp>
      </p:grpSp>
      <p:sp>
        <p:nvSpPr>
          <p:cNvPr id="60" name="MH_Text_1"/>
          <p:cNvSpPr/>
          <p:nvPr>
            <p:custDataLst>
              <p:tags r:id="rId2"/>
            </p:custDataLst>
          </p:nvPr>
        </p:nvSpPr>
        <p:spPr>
          <a:xfrm>
            <a:off x="5856988" y="3188500"/>
            <a:ext cx="1872282" cy="29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3532" tIns="0" rIns="133532" bIns="0" rtlCol="0" anchor="t">
            <a:noAutofit/>
          </a:bodyPr>
          <a:lstStyle/>
          <a:p>
            <a:pPr marL="319318" indent="-319318" algn="ctr">
              <a:lnSpc>
                <a:spcPct val="120000"/>
              </a:lnSpc>
              <a:buClr>
                <a:schemeClr val="accent1"/>
              </a:buClr>
              <a:buFont typeface="Wingdings" panose="05000000000000000000" pitchFamily="2" charset="2"/>
              <a:buChar char="n"/>
            </a:pPr>
            <a:r>
              <a:rPr lang="zh-CN" altLang="en-US" sz="1600" b="1" dirty="0">
                <a:solidFill>
                  <a:schemeClr val="tx1"/>
                </a:solidFill>
                <a:cs typeface="+mn-ea"/>
                <a:sym typeface="+mn-lt"/>
              </a:rPr>
              <a:t>全年总额</a:t>
            </a:r>
            <a:endParaRPr lang="en-US" altLang="zh-CN" sz="1600" b="1" dirty="0">
              <a:solidFill>
                <a:schemeClr val="tx1"/>
              </a:solidFill>
              <a:cs typeface="+mn-ea"/>
              <a:sym typeface="+mn-lt"/>
            </a:endParaRPr>
          </a:p>
        </p:txBody>
      </p:sp>
      <p:sp>
        <p:nvSpPr>
          <p:cNvPr id="56" name="TextBox 55"/>
          <p:cNvSpPr txBox="1"/>
          <p:nvPr/>
        </p:nvSpPr>
        <p:spPr>
          <a:xfrm>
            <a:off x="4328098" y="294275"/>
            <a:ext cx="1107997" cy="369332"/>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zh-CN" altLang="en-US" sz="1800" dirty="0" smtClean="0"/>
              <a:t>经营业绩</a:t>
            </a:r>
            <a:endParaRPr lang="zh-CN" altLang="en-US" sz="1800" dirty="0"/>
          </a:p>
        </p:txBody>
      </p:sp>
      <p:grpSp>
        <p:nvGrpSpPr>
          <p:cNvPr id="61" name="组合 60"/>
          <p:cNvGrpSpPr/>
          <p:nvPr/>
        </p:nvGrpSpPr>
        <p:grpSpPr>
          <a:xfrm>
            <a:off x="3672664" y="123478"/>
            <a:ext cx="623880" cy="680150"/>
            <a:chOff x="1249459" y="2668927"/>
            <a:chExt cx="1099775" cy="1198967"/>
          </a:xfrm>
        </p:grpSpPr>
        <p:sp>
          <p:nvSpPr>
            <p:cNvPr id="62" name="矩形 10"/>
            <p:cNvSpPr>
              <a:spLocks noChangeAspect="1"/>
            </p:cNvSpPr>
            <p:nvPr/>
          </p:nvSpPr>
          <p:spPr>
            <a:xfrm>
              <a:off x="1249459"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7"/>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63" name="KSO_Shape"/>
            <p:cNvSpPr>
              <a:spLocks noChangeAspect="1"/>
            </p:cNvSpPr>
            <p:nvPr/>
          </p:nvSpPr>
          <p:spPr bwMode="auto">
            <a:xfrm>
              <a:off x="1613586" y="3052410"/>
              <a:ext cx="371520" cy="432000"/>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blipFill>
              <a:blip r:embed="rId7"/>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Tree>
    <p:extLst>
      <p:ext uri="{BB962C8B-B14F-4D97-AF65-F5344CB8AC3E}">
        <p14:creationId xmlns:p14="http://schemas.microsoft.com/office/powerpoint/2010/main" val="3819426488"/>
      </p:ext>
    </p:extLst>
  </p:cSld>
  <p:clrMapOvr>
    <a:masterClrMapping/>
  </p:clrMapOvr>
  <p:transition spd="slow" advTm="1300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anim calcmode="lin" valueType="num">
                                          <p:cBhvr>
                                            <p:cTn id="8" dur="500" fill="hold"/>
                                            <p:tgtEl>
                                              <p:spTgt spid="61"/>
                                            </p:tgtEl>
                                            <p:attrNameLst>
                                              <p:attrName>ppt_x</p:attrName>
                                            </p:attrNameLst>
                                          </p:cBhvr>
                                          <p:tavLst>
                                            <p:tav tm="0">
                                              <p:val>
                                                <p:strVal val="#ppt_x"/>
                                              </p:val>
                                            </p:tav>
                                            <p:tav tm="100000">
                                              <p:val>
                                                <p:strVal val="#ppt_x"/>
                                              </p:val>
                                            </p:tav>
                                          </p:tavLst>
                                        </p:anim>
                                        <p:anim calcmode="lin" valueType="num">
                                          <p:cBhvr>
                                            <p:cTn id="9" dur="500" fill="hold"/>
                                            <p:tgtEl>
                                              <p:spTgt spid="6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left)">
                                          <p:cBhvr>
                                            <p:cTn id="20" dur="500"/>
                                            <p:tgtEl>
                                              <p:spTgt spid="5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par>
                                    <p:cTn id="24" presetID="1" presetClass="entr" presetSubtype="0" fill="hold" grpId="0" nodeType="withEffect">
                                      <p:stCondLst>
                                        <p:cond delay="750"/>
                                      </p:stCondLst>
                                      <p:childTnLst>
                                        <p:set>
                                          <p:cBhvr>
                                            <p:cTn id="25" dur="1" fill="hold">
                                              <p:stCondLst>
                                                <p:cond delay="0"/>
                                              </p:stCondLst>
                                            </p:cTn>
                                            <p:tgtEl>
                                              <p:spTgt spid="36"/>
                                            </p:tgtEl>
                                            <p:attrNameLst>
                                              <p:attrName>style.visibility</p:attrName>
                                            </p:attrNameLst>
                                          </p:cBhvr>
                                          <p:to>
                                            <p:strVal val="visible"/>
                                          </p:to>
                                        </p:set>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wipe(left)">
                                          <p:cBhvr>
                                            <p:cTn id="29" dur="500"/>
                                            <p:tgtEl>
                                              <p:spTgt spid="51"/>
                                            </p:tgtEl>
                                          </p:cBhvr>
                                        </p:animEffect>
                                      </p:childTnLst>
                                    </p:cTn>
                                  </p:par>
                                </p:childTnLst>
                              </p:cTn>
                            </p:par>
                            <p:par>
                              <p:cTn id="30" fill="hold">
                                <p:stCondLst>
                                  <p:cond delay="2250"/>
                                </p:stCondLst>
                                <p:childTnLst>
                                  <p:par>
                                    <p:cTn id="31" presetID="22" presetClass="entr" presetSubtype="4"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down)">
                                          <p:cBhvr>
                                            <p:cTn id="33" dur="500"/>
                                            <p:tgtEl>
                                              <p:spTgt spid="28"/>
                                            </p:tgtEl>
                                          </p:cBhvr>
                                        </p:animEffect>
                                      </p:childTnLst>
                                    </p:cTn>
                                  </p:par>
                                  <p:par>
                                    <p:cTn id="34" presetID="22" presetClass="entr" presetSubtype="4" fill="hold" grpId="0" nodeType="withEffect">
                                      <p:stCondLst>
                                        <p:cond delay="250"/>
                                      </p:stCondLst>
                                      <p:childTnLst>
                                        <p:set>
                                          <p:cBhvr>
                                            <p:cTn id="35" dur="1" fill="hold">
                                              <p:stCondLst>
                                                <p:cond delay="0"/>
                                              </p:stCondLst>
                                            </p:cTn>
                                            <p:tgtEl>
                                              <p:spTgt spid="29"/>
                                            </p:tgtEl>
                                            <p:attrNameLst>
                                              <p:attrName>style.visibility</p:attrName>
                                            </p:attrNameLst>
                                          </p:cBhvr>
                                          <p:to>
                                            <p:strVal val="visible"/>
                                          </p:to>
                                        </p:set>
                                        <p:animEffect transition="in" filter="wipe(down)">
                                          <p:cBhvr>
                                            <p:cTn id="36" dur="500"/>
                                            <p:tgtEl>
                                              <p:spTgt spid="29"/>
                                            </p:tgtEl>
                                          </p:cBhvr>
                                        </p:animEffect>
                                      </p:childTnLst>
                                    </p:cTn>
                                  </p:par>
                                </p:childTnLst>
                              </p:cTn>
                            </p:par>
                            <p:par>
                              <p:cTn id="37" fill="hold">
                                <p:stCondLst>
                                  <p:cond delay="3000"/>
                                </p:stCondLst>
                                <p:childTnLst>
                                  <p:par>
                                    <p:cTn id="38" presetID="1" presetClass="entr" presetSubtype="0" fill="hold" grpId="0" nodeType="afterEffect">
                                      <p:stCondLst>
                                        <p:cond delay="0"/>
                                      </p:stCondLst>
                                      <p:childTnLst>
                                        <p:set>
                                          <p:cBhvr>
                                            <p:cTn id="39" dur="1" fill="hold">
                                              <p:stCondLst>
                                                <p:cond delay="0"/>
                                              </p:stCondLst>
                                            </p:cTn>
                                            <p:tgtEl>
                                              <p:spTgt spid="37"/>
                                            </p:tgtEl>
                                            <p:attrNameLst>
                                              <p:attrName>style.visibility</p:attrName>
                                            </p:attrNameLst>
                                          </p:cBhvr>
                                          <p:to>
                                            <p:strVal val="visible"/>
                                          </p:to>
                                        </p:set>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wipe(left)">
                                          <p:cBhvr>
                                            <p:cTn id="43" dur="500"/>
                                            <p:tgtEl>
                                              <p:spTgt spid="52"/>
                                            </p:tgtEl>
                                          </p:cBhvr>
                                        </p:animEffect>
                                      </p:childTnLst>
                                    </p:cTn>
                                  </p:par>
                                </p:childTnLst>
                              </p:cTn>
                            </p:par>
                            <p:par>
                              <p:cTn id="44" fill="hold">
                                <p:stCondLst>
                                  <p:cond delay="3500"/>
                                </p:stCondLst>
                                <p:childTnLst>
                                  <p:par>
                                    <p:cTn id="45" presetID="22" presetClass="entr" presetSubtype="4"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down)">
                                          <p:cBhvr>
                                            <p:cTn id="47" dur="500"/>
                                            <p:tgtEl>
                                              <p:spTgt spid="30"/>
                                            </p:tgtEl>
                                          </p:cBhvr>
                                        </p:animEffect>
                                      </p:childTnLst>
                                    </p:cTn>
                                  </p:par>
                                  <p:par>
                                    <p:cTn id="48" presetID="22" presetClass="entr" presetSubtype="4" fill="hold" grpId="0" nodeType="withEffect">
                                      <p:stCondLst>
                                        <p:cond delay="250"/>
                                      </p:stCondLst>
                                      <p:childTnLst>
                                        <p:set>
                                          <p:cBhvr>
                                            <p:cTn id="49" dur="1" fill="hold">
                                              <p:stCondLst>
                                                <p:cond delay="0"/>
                                              </p:stCondLst>
                                            </p:cTn>
                                            <p:tgtEl>
                                              <p:spTgt spid="31"/>
                                            </p:tgtEl>
                                            <p:attrNameLst>
                                              <p:attrName>style.visibility</p:attrName>
                                            </p:attrNameLst>
                                          </p:cBhvr>
                                          <p:to>
                                            <p:strVal val="visible"/>
                                          </p:to>
                                        </p:set>
                                        <p:animEffect transition="in" filter="wipe(down)">
                                          <p:cBhvr>
                                            <p:cTn id="50" dur="500"/>
                                            <p:tgtEl>
                                              <p:spTgt spid="31"/>
                                            </p:tgtEl>
                                          </p:cBhvr>
                                        </p:animEffect>
                                      </p:childTnLst>
                                    </p:cTn>
                                  </p:par>
                                  <p:par>
                                    <p:cTn id="51" presetID="1" presetClass="entr" presetSubtype="0" fill="hold" grpId="0" nodeType="withEffect">
                                      <p:stCondLst>
                                        <p:cond delay="750"/>
                                      </p:stCondLst>
                                      <p:childTnLst>
                                        <p:set>
                                          <p:cBhvr>
                                            <p:cTn id="52" dur="1" fill="hold">
                                              <p:stCondLst>
                                                <p:cond delay="0"/>
                                              </p:stCondLst>
                                            </p:cTn>
                                            <p:tgtEl>
                                              <p:spTgt spid="38"/>
                                            </p:tgtEl>
                                            <p:attrNameLst>
                                              <p:attrName>style.visibility</p:attrName>
                                            </p:attrNameLst>
                                          </p:cBhvr>
                                          <p:to>
                                            <p:strVal val="visible"/>
                                          </p:to>
                                        </p:set>
                                      </p:childTnLst>
                                    </p:cTn>
                                  </p:par>
                                </p:childTnLst>
                              </p:cTn>
                            </p:par>
                            <p:par>
                              <p:cTn id="53" fill="hold">
                                <p:stCondLst>
                                  <p:cond delay="4250"/>
                                </p:stCondLst>
                                <p:childTnLst>
                                  <p:par>
                                    <p:cTn id="54" presetID="22" presetClass="entr" presetSubtype="8" fill="hold" grpId="0" nodeType="after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wipe(left)">
                                          <p:cBhvr>
                                            <p:cTn id="56" dur="500"/>
                                            <p:tgtEl>
                                              <p:spTgt spid="53"/>
                                            </p:tgtEl>
                                          </p:cBhvr>
                                        </p:animEffect>
                                      </p:childTnLst>
                                    </p:cTn>
                                  </p:par>
                                </p:childTnLst>
                              </p:cTn>
                            </p:par>
                            <p:par>
                              <p:cTn id="57" fill="hold">
                                <p:stCondLst>
                                  <p:cond delay="4750"/>
                                </p:stCondLst>
                                <p:childTnLst>
                                  <p:par>
                                    <p:cTn id="58" presetID="22" presetClass="entr" presetSubtype="4" fill="hold" grpId="0" nodeType="after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wipe(down)">
                                          <p:cBhvr>
                                            <p:cTn id="60" dur="500"/>
                                            <p:tgtEl>
                                              <p:spTgt spid="32"/>
                                            </p:tgtEl>
                                          </p:cBhvr>
                                        </p:animEffect>
                                      </p:childTnLst>
                                    </p:cTn>
                                  </p:par>
                                  <p:par>
                                    <p:cTn id="61" presetID="22" presetClass="entr" presetSubtype="4" fill="hold" grpId="0" nodeType="withEffect">
                                      <p:stCondLst>
                                        <p:cond delay="250"/>
                                      </p:stCondLst>
                                      <p:childTnLst>
                                        <p:set>
                                          <p:cBhvr>
                                            <p:cTn id="62" dur="1" fill="hold">
                                              <p:stCondLst>
                                                <p:cond delay="0"/>
                                              </p:stCondLst>
                                            </p:cTn>
                                            <p:tgtEl>
                                              <p:spTgt spid="33"/>
                                            </p:tgtEl>
                                            <p:attrNameLst>
                                              <p:attrName>style.visibility</p:attrName>
                                            </p:attrNameLst>
                                          </p:cBhvr>
                                          <p:to>
                                            <p:strVal val="visible"/>
                                          </p:to>
                                        </p:set>
                                        <p:animEffect transition="in" filter="wipe(down)">
                                          <p:cBhvr>
                                            <p:cTn id="63" dur="500"/>
                                            <p:tgtEl>
                                              <p:spTgt spid="33"/>
                                            </p:tgtEl>
                                          </p:cBhvr>
                                        </p:animEffect>
                                      </p:childTnLst>
                                    </p:cTn>
                                  </p:par>
                                </p:childTnLst>
                              </p:cTn>
                            </p:par>
                            <p:par>
                              <p:cTn id="64" fill="hold">
                                <p:stCondLst>
                                  <p:cond delay="5500"/>
                                </p:stCondLst>
                                <p:childTnLst>
                                  <p:par>
                                    <p:cTn id="65" presetID="1"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childTnLst>
                              </p:cTn>
                            </p:par>
                            <p:par>
                              <p:cTn id="67" fill="hold">
                                <p:stCondLst>
                                  <p:cond delay="5500"/>
                                </p:stCondLst>
                                <p:childTnLst>
                                  <p:par>
                                    <p:cTn id="68" presetID="42" presetClass="entr" presetSubtype="0" fill="hold" grpId="0" nodeType="after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1000"/>
                                            <p:tgtEl>
                                              <p:spTgt spid="54"/>
                                            </p:tgtEl>
                                          </p:cBhvr>
                                        </p:animEffect>
                                        <p:anim calcmode="lin" valueType="num">
                                          <p:cBhvr>
                                            <p:cTn id="71" dur="1000" fill="hold"/>
                                            <p:tgtEl>
                                              <p:spTgt spid="54"/>
                                            </p:tgtEl>
                                            <p:attrNameLst>
                                              <p:attrName>ppt_x</p:attrName>
                                            </p:attrNameLst>
                                          </p:cBhvr>
                                          <p:tavLst>
                                            <p:tav tm="0">
                                              <p:val>
                                                <p:strVal val="#ppt_x"/>
                                              </p:val>
                                            </p:tav>
                                            <p:tav tm="100000">
                                              <p:val>
                                                <p:strVal val="#ppt_x"/>
                                              </p:val>
                                            </p:tav>
                                          </p:tavLst>
                                        </p:anim>
                                        <p:anim calcmode="lin" valueType="num">
                                          <p:cBhvr>
                                            <p:cTn id="72" dur="1000" fill="hold"/>
                                            <p:tgtEl>
                                              <p:spTgt spid="54"/>
                                            </p:tgtEl>
                                            <p:attrNameLst>
                                              <p:attrName>ppt_y</p:attrName>
                                            </p:attrNameLst>
                                          </p:cBhvr>
                                          <p:tavLst>
                                            <p:tav tm="0">
                                              <p:val>
                                                <p:strVal val="#ppt_y+.1"/>
                                              </p:val>
                                            </p:tav>
                                            <p:tav tm="100000">
                                              <p:val>
                                                <p:strVal val="#ppt_y"/>
                                              </p:val>
                                            </p:tav>
                                          </p:tavLst>
                                        </p:anim>
                                      </p:childTnLst>
                                    </p:cTn>
                                  </p:par>
                                </p:childTnLst>
                              </p:cTn>
                            </p:par>
                            <p:par>
                              <p:cTn id="73" fill="hold">
                                <p:stCondLst>
                                  <p:cond delay="6500"/>
                                </p:stCondLst>
                                <p:childTnLst>
                                  <p:par>
                                    <p:cTn id="74" presetID="23" presetClass="entr" presetSubtype="36"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p:cTn id="76" dur="500" fill="hold"/>
                                            <p:tgtEl>
                                              <p:spTgt spid="34"/>
                                            </p:tgtEl>
                                            <p:attrNameLst>
                                              <p:attrName>ppt_w</p:attrName>
                                            </p:attrNameLst>
                                          </p:cBhvr>
                                          <p:tavLst>
                                            <p:tav tm="0">
                                              <p:val>
                                                <p:strVal val="(6*min(max(#ppt_w*#ppt_h,.3),1)-7.4)/-.7*#ppt_w"/>
                                              </p:val>
                                            </p:tav>
                                            <p:tav tm="100000">
                                              <p:val>
                                                <p:strVal val="#ppt_w"/>
                                              </p:val>
                                            </p:tav>
                                          </p:tavLst>
                                        </p:anim>
                                        <p:anim calcmode="lin" valueType="num">
                                          <p:cBhvr>
                                            <p:cTn id="77" dur="500" fill="hold"/>
                                            <p:tgtEl>
                                              <p:spTgt spid="34"/>
                                            </p:tgtEl>
                                            <p:attrNameLst>
                                              <p:attrName>ppt_h</p:attrName>
                                            </p:attrNameLst>
                                          </p:cBhvr>
                                          <p:tavLst>
                                            <p:tav tm="0">
                                              <p:val>
                                                <p:strVal val="(6*min(max(#ppt_w*#ppt_h,.3),1)-7.4)/-.7*#ppt_h"/>
                                              </p:val>
                                            </p:tav>
                                            <p:tav tm="100000">
                                              <p:val>
                                                <p:strVal val="#ppt_h"/>
                                              </p:val>
                                            </p:tav>
                                          </p:tavLst>
                                        </p:anim>
                                        <p:anim calcmode="lin" valueType="num">
                                          <p:cBhvr>
                                            <p:cTn id="78" dur="500" fill="hold"/>
                                            <p:tgtEl>
                                              <p:spTgt spid="34"/>
                                            </p:tgtEl>
                                            <p:attrNameLst>
                                              <p:attrName>ppt_x</p:attrName>
                                            </p:attrNameLst>
                                          </p:cBhvr>
                                          <p:tavLst>
                                            <p:tav tm="0">
                                              <p:val>
                                                <p:fltVal val="0.5"/>
                                              </p:val>
                                            </p:tav>
                                            <p:tav tm="100000">
                                              <p:val>
                                                <p:strVal val="#ppt_x"/>
                                              </p:val>
                                            </p:tav>
                                          </p:tavLst>
                                        </p:anim>
                                        <p:anim calcmode="lin" valueType="num">
                                          <p:cBhvr>
                                            <p:cTn id="79" dur="500" fill="hold"/>
                                            <p:tgtEl>
                                              <p:spTgt spid="34"/>
                                            </p:tgtEl>
                                            <p:attrNameLst>
                                              <p:attrName>ppt_y</p:attrName>
                                            </p:attrNameLst>
                                          </p:cBhvr>
                                          <p:tavLst>
                                            <p:tav tm="0">
                                              <p:val>
                                                <p:strVal val="1+(6*min(max(#ppt_w*#ppt_h,.3),1)-7.4)/-.7*#ppt_h/2"/>
                                              </p:val>
                                            </p:tav>
                                            <p:tav tm="100000">
                                              <p:val>
                                                <p:strVal val="#ppt_y"/>
                                              </p:val>
                                            </p:tav>
                                          </p:tavLst>
                                        </p:anim>
                                      </p:childTnLst>
                                    </p:cTn>
                                  </p:par>
                                  <p:par>
                                    <p:cTn id="80" presetID="23" presetClass="entr" presetSubtype="36" fill="hold" grpId="0" nodeType="withEffect">
                                      <p:stCondLst>
                                        <p:cond delay="250"/>
                                      </p:stCondLst>
                                      <p:childTnLst>
                                        <p:set>
                                          <p:cBhvr>
                                            <p:cTn id="81" dur="1" fill="hold">
                                              <p:stCondLst>
                                                <p:cond delay="0"/>
                                              </p:stCondLst>
                                            </p:cTn>
                                            <p:tgtEl>
                                              <p:spTgt spid="35"/>
                                            </p:tgtEl>
                                            <p:attrNameLst>
                                              <p:attrName>style.visibility</p:attrName>
                                            </p:attrNameLst>
                                          </p:cBhvr>
                                          <p:to>
                                            <p:strVal val="visible"/>
                                          </p:to>
                                        </p:set>
                                        <p:anim calcmode="lin" valueType="num">
                                          <p:cBhvr>
                                            <p:cTn id="82" dur="500" fill="hold"/>
                                            <p:tgtEl>
                                              <p:spTgt spid="35"/>
                                            </p:tgtEl>
                                            <p:attrNameLst>
                                              <p:attrName>ppt_w</p:attrName>
                                            </p:attrNameLst>
                                          </p:cBhvr>
                                          <p:tavLst>
                                            <p:tav tm="0">
                                              <p:val>
                                                <p:strVal val="(6*min(max(#ppt_w*#ppt_h,.3),1)-7.4)/-.7*#ppt_w"/>
                                              </p:val>
                                            </p:tav>
                                            <p:tav tm="100000">
                                              <p:val>
                                                <p:strVal val="#ppt_w"/>
                                              </p:val>
                                            </p:tav>
                                          </p:tavLst>
                                        </p:anim>
                                        <p:anim calcmode="lin" valueType="num">
                                          <p:cBhvr>
                                            <p:cTn id="83" dur="500" fill="hold"/>
                                            <p:tgtEl>
                                              <p:spTgt spid="35"/>
                                            </p:tgtEl>
                                            <p:attrNameLst>
                                              <p:attrName>ppt_h</p:attrName>
                                            </p:attrNameLst>
                                          </p:cBhvr>
                                          <p:tavLst>
                                            <p:tav tm="0">
                                              <p:val>
                                                <p:strVal val="(6*min(max(#ppt_w*#ppt_h,.3),1)-7.4)/-.7*#ppt_h"/>
                                              </p:val>
                                            </p:tav>
                                            <p:tav tm="100000">
                                              <p:val>
                                                <p:strVal val="#ppt_h"/>
                                              </p:val>
                                            </p:tav>
                                          </p:tavLst>
                                        </p:anim>
                                        <p:anim calcmode="lin" valueType="num">
                                          <p:cBhvr>
                                            <p:cTn id="84" dur="500" fill="hold"/>
                                            <p:tgtEl>
                                              <p:spTgt spid="35"/>
                                            </p:tgtEl>
                                            <p:attrNameLst>
                                              <p:attrName>ppt_x</p:attrName>
                                            </p:attrNameLst>
                                          </p:cBhvr>
                                          <p:tavLst>
                                            <p:tav tm="0">
                                              <p:val>
                                                <p:fltVal val="0.5"/>
                                              </p:val>
                                            </p:tav>
                                            <p:tav tm="100000">
                                              <p:val>
                                                <p:strVal val="#ppt_x"/>
                                              </p:val>
                                            </p:tav>
                                          </p:tavLst>
                                        </p:anim>
                                        <p:anim calcmode="lin" valueType="num">
                                          <p:cBhvr>
                                            <p:cTn id="85" dur="500" fill="hold"/>
                                            <p:tgtEl>
                                              <p:spTgt spid="35"/>
                                            </p:tgtEl>
                                            <p:attrNameLst>
                                              <p:attrName>ppt_y</p:attrName>
                                            </p:attrNameLst>
                                          </p:cBhvr>
                                          <p:tavLst>
                                            <p:tav tm="0">
                                              <p:val>
                                                <p:strVal val="1+(6*min(max(#ppt_w*#ppt_h,.3),1)-7.4)/-.7*#ppt_h/2"/>
                                              </p:val>
                                            </p:tav>
                                            <p:tav tm="100000">
                                              <p:val>
                                                <p:strVal val="#ppt_y"/>
                                              </p:val>
                                            </p:tav>
                                          </p:tavLst>
                                        </p:anim>
                                      </p:childTnLst>
                                    </p:cTn>
                                  </p:par>
                                </p:childTnLst>
                              </p:cTn>
                            </p:par>
                            <p:par>
                              <p:cTn id="86" fill="hold">
                                <p:stCondLst>
                                  <p:cond delay="7250"/>
                                </p:stCondLst>
                                <p:childTnLst>
                                  <p:par>
                                    <p:cTn id="87" presetID="12" presetClass="entr" presetSubtype="8" fill="hold" grpId="0" nodeType="afterEffect">
                                      <p:stCondLst>
                                        <p:cond delay="0"/>
                                      </p:stCondLst>
                                      <p:childTnLst>
                                        <p:set>
                                          <p:cBhvr>
                                            <p:cTn id="88" dur="1" fill="hold">
                                              <p:stCondLst>
                                                <p:cond delay="0"/>
                                              </p:stCondLst>
                                            </p:cTn>
                                            <p:tgtEl>
                                              <p:spTgt spid="40"/>
                                            </p:tgtEl>
                                            <p:attrNameLst>
                                              <p:attrName>style.visibility</p:attrName>
                                            </p:attrNameLst>
                                          </p:cBhvr>
                                          <p:to>
                                            <p:strVal val="visible"/>
                                          </p:to>
                                        </p:set>
                                        <p:anim calcmode="lin" valueType="num">
                                          <p:cBhvr additive="base">
                                            <p:cTn id="89" dur="500"/>
                                            <p:tgtEl>
                                              <p:spTgt spid="40"/>
                                            </p:tgtEl>
                                            <p:attrNameLst>
                                              <p:attrName>ppt_x</p:attrName>
                                            </p:attrNameLst>
                                          </p:cBhvr>
                                          <p:tavLst>
                                            <p:tav tm="0">
                                              <p:val>
                                                <p:strVal val="#ppt_x-#ppt_w*1.125000"/>
                                              </p:val>
                                            </p:tav>
                                            <p:tav tm="100000">
                                              <p:val>
                                                <p:strVal val="#ppt_x"/>
                                              </p:val>
                                            </p:tav>
                                          </p:tavLst>
                                        </p:anim>
                                        <p:animEffect transition="in" filter="wipe(right)">
                                          <p:cBhvr>
                                            <p:cTn id="90" dur="500"/>
                                            <p:tgtEl>
                                              <p:spTgt spid="40"/>
                                            </p:tgtEl>
                                          </p:cBhvr>
                                        </p:animEffect>
                                      </p:childTnLst>
                                    </p:cTn>
                                  </p:par>
                                </p:childTnLst>
                              </p:cTn>
                            </p:par>
                            <p:par>
                              <p:cTn id="91" fill="hold">
                                <p:stCondLst>
                                  <p:cond delay="7750"/>
                                </p:stCondLst>
                                <p:childTnLst>
                                  <p:par>
                                    <p:cTn id="92" presetID="47" presetClass="entr" presetSubtype="0" fill="hold" grpId="0" nodeType="after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fade">
                                          <p:cBhvr>
                                            <p:cTn id="94" dur="1000"/>
                                            <p:tgtEl>
                                              <p:spTgt spid="55"/>
                                            </p:tgtEl>
                                          </p:cBhvr>
                                        </p:animEffect>
                                        <p:anim calcmode="lin" valueType="num">
                                          <p:cBhvr>
                                            <p:cTn id="95" dur="1000" fill="hold"/>
                                            <p:tgtEl>
                                              <p:spTgt spid="55"/>
                                            </p:tgtEl>
                                            <p:attrNameLst>
                                              <p:attrName>ppt_x</p:attrName>
                                            </p:attrNameLst>
                                          </p:cBhvr>
                                          <p:tavLst>
                                            <p:tav tm="0">
                                              <p:val>
                                                <p:strVal val="#ppt_x"/>
                                              </p:val>
                                            </p:tav>
                                            <p:tav tm="100000">
                                              <p:val>
                                                <p:strVal val="#ppt_x"/>
                                              </p:val>
                                            </p:tav>
                                          </p:tavLst>
                                        </p:anim>
                                        <p:anim calcmode="lin" valueType="num">
                                          <p:cBhvr>
                                            <p:cTn id="96" dur="1000" fill="hold"/>
                                            <p:tgtEl>
                                              <p:spTgt spid="55"/>
                                            </p:tgtEl>
                                            <p:attrNameLst>
                                              <p:attrName>ppt_y</p:attrName>
                                            </p:attrNameLst>
                                          </p:cBhvr>
                                          <p:tavLst>
                                            <p:tav tm="0">
                                              <p:val>
                                                <p:strVal val="#ppt_y-.1"/>
                                              </p:val>
                                            </p:tav>
                                            <p:tav tm="100000">
                                              <p:val>
                                                <p:strVal val="#ppt_y"/>
                                              </p:val>
                                            </p:tav>
                                          </p:tavLst>
                                        </p:anim>
                                      </p:childTnLst>
                                    </p:cTn>
                                  </p:par>
                                </p:childTnLst>
                              </p:cTn>
                            </p:par>
                            <p:par>
                              <p:cTn id="97" fill="hold">
                                <p:stCondLst>
                                  <p:cond delay="8750"/>
                                </p:stCondLst>
                                <p:childTnLst>
                                  <p:par>
                                    <p:cTn id="98" presetID="56" presetClass="entr" presetSubtype="0" fill="hold" grpId="0" nodeType="afterEffect">
                                      <p:stCondLst>
                                        <p:cond delay="0"/>
                                      </p:stCondLst>
                                      <p:iterate type="lt">
                                        <p:tmPct val="10000"/>
                                      </p:iterate>
                                      <p:childTnLst>
                                        <p:set>
                                          <p:cBhvr>
                                            <p:cTn id="99" dur="1" fill="hold">
                                              <p:stCondLst>
                                                <p:cond delay="0"/>
                                              </p:stCondLst>
                                            </p:cTn>
                                            <p:tgtEl>
                                              <p:spTgt spid="41"/>
                                            </p:tgtEl>
                                            <p:attrNameLst>
                                              <p:attrName>style.visibility</p:attrName>
                                            </p:attrNameLst>
                                          </p:cBhvr>
                                          <p:to>
                                            <p:strVal val="visible"/>
                                          </p:to>
                                        </p:set>
                                        <p:anim by="(-#ppt_w*2)" calcmode="lin" valueType="num">
                                          <p:cBhvr rctx="PPT">
                                            <p:cTn id="100" dur="125" autoRev="1" fill="hold">
                                              <p:stCondLst>
                                                <p:cond delay="0"/>
                                              </p:stCondLst>
                                            </p:cTn>
                                            <p:tgtEl>
                                              <p:spTgt spid="41"/>
                                            </p:tgtEl>
                                            <p:attrNameLst>
                                              <p:attrName>ppt_w</p:attrName>
                                            </p:attrNameLst>
                                          </p:cBhvr>
                                        </p:anim>
                                        <p:anim by="(#ppt_w*0.50)" calcmode="lin" valueType="num">
                                          <p:cBhvr>
                                            <p:cTn id="101" dur="125" decel="50000" autoRev="1" fill="hold">
                                              <p:stCondLst>
                                                <p:cond delay="0"/>
                                              </p:stCondLst>
                                            </p:cTn>
                                            <p:tgtEl>
                                              <p:spTgt spid="41"/>
                                            </p:tgtEl>
                                            <p:attrNameLst>
                                              <p:attrName>ppt_x</p:attrName>
                                            </p:attrNameLst>
                                          </p:cBhvr>
                                        </p:anim>
                                        <p:anim from="(-#ppt_h/2)" to="(#ppt_y)" calcmode="lin" valueType="num">
                                          <p:cBhvr>
                                            <p:cTn id="102" dur="250" fill="hold">
                                              <p:stCondLst>
                                                <p:cond delay="0"/>
                                              </p:stCondLst>
                                            </p:cTn>
                                            <p:tgtEl>
                                              <p:spTgt spid="41"/>
                                            </p:tgtEl>
                                            <p:attrNameLst>
                                              <p:attrName>ppt_y</p:attrName>
                                            </p:attrNameLst>
                                          </p:cBhvr>
                                        </p:anim>
                                        <p:animRot by="21600000">
                                          <p:cBhvr>
                                            <p:cTn id="103" dur="250" fill="hold">
                                              <p:stCondLst>
                                                <p:cond delay="0"/>
                                              </p:stCondLst>
                                            </p:cTn>
                                            <p:tgtEl>
                                              <p:spTgt spid="41"/>
                                            </p:tgtEl>
                                            <p:attrNameLst>
                                              <p:attrName>r</p:attrName>
                                            </p:attrNameLst>
                                          </p:cBhvr>
                                        </p:animRot>
                                      </p:childTnLst>
                                    </p:cTn>
                                  </p:par>
                                </p:childTnLst>
                              </p:cTn>
                            </p:par>
                            <p:par>
                              <p:cTn id="104" fill="hold">
                                <p:stCondLst>
                                  <p:cond delay="10925"/>
                                </p:stCondLst>
                                <p:childTnLst>
                                  <p:par>
                                    <p:cTn id="105" presetID="47" presetClass="entr" presetSubtype="0" fill="hold" grpId="0" nodeType="afterEffect">
                                      <p:stCondLst>
                                        <p:cond delay="0"/>
                                      </p:stCondLst>
                                      <p:childTnLst>
                                        <p:set>
                                          <p:cBhvr>
                                            <p:cTn id="106" dur="1" fill="hold">
                                              <p:stCondLst>
                                                <p:cond delay="0"/>
                                              </p:stCondLst>
                                            </p:cTn>
                                            <p:tgtEl>
                                              <p:spTgt spid="60"/>
                                            </p:tgtEl>
                                            <p:attrNameLst>
                                              <p:attrName>style.visibility</p:attrName>
                                            </p:attrNameLst>
                                          </p:cBhvr>
                                          <p:to>
                                            <p:strVal val="visible"/>
                                          </p:to>
                                        </p:set>
                                        <p:animEffect transition="in" filter="fade">
                                          <p:cBhvr>
                                            <p:cTn id="107" dur="1000"/>
                                            <p:tgtEl>
                                              <p:spTgt spid="60"/>
                                            </p:tgtEl>
                                          </p:cBhvr>
                                        </p:animEffect>
                                        <p:anim calcmode="lin" valueType="num">
                                          <p:cBhvr>
                                            <p:cTn id="108" dur="1000" fill="hold"/>
                                            <p:tgtEl>
                                              <p:spTgt spid="60"/>
                                            </p:tgtEl>
                                            <p:attrNameLst>
                                              <p:attrName>ppt_x</p:attrName>
                                            </p:attrNameLst>
                                          </p:cBhvr>
                                          <p:tavLst>
                                            <p:tav tm="0">
                                              <p:val>
                                                <p:strVal val="#ppt_x"/>
                                              </p:val>
                                            </p:tav>
                                            <p:tav tm="100000">
                                              <p:val>
                                                <p:strVal val="#ppt_x"/>
                                              </p:val>
                                            </p:tav>
                                          </p:tavLst>
                                        </p:anim>
                                        <p:anim calcmode="lin" valueType="num">
                                          <p:cBhvr>
                                            <p:cTn id="109" dur="1000" fill="hold"/>
                                            <p:tgtEl>
                                              <p:spTgt spid="60"/>
                                            </p:tgtEl>
                                            <p:attrNameLst>
                                              <p:attrName>ppt_y</p:attrName>
                                            </p:attrNameLst>
                                          </p:cBhvr>
                                          <p:tavLst>
                                            <p:tav tm="0">
                                              <p:val>
                                                <p:strVal val="#ppt_y-.1"/>
                                              </p:val>
                                            </p:tav>
                                            <p:tav tm="100000">
                                              <p:val>
                                                <p:strVal val="#ppt_y"/>
                                              </p:val>
                                            </p:tav>
                                          </p:tavLst>
                                        </p:anim>
                                      </p:childTnLst>
                                    </p:cTn>
                                  </p:par>
                                </p:childTnLst>
                              </p:cTn>
                            </p:par>
                            <p:par>
                              <p:cTn id="110" fill="hold">
                                <p:stCondLst>
                                  <p:cond delay="11925"/>
                                </p:stCondLst>
                                <p:childTnLst>
                                  <p:par>
                                    <p:cTn id="111" presetID="2" presetClass="entr" presetSubtype="4" fill="hold" nodeType="afterEffect" p14:presetBounceEnd="50000">
                                      <p:stCondLst>
                                        <p:cond delay="0"/>
                                      </p:stCondLst>
                                      <p:childTnLst>
                                        <p:set>
                                          <p:cBhvr>
                                            <p:cTn id="112" dur="1" fill="hold">
                                              <p:stCondLst>
                                                <p:cond delay="0"/>
                                              </p:stCondLst>
                                            </p:cTn>
                                            <p:tgtEl>
                                              <p:spTgt spid="57"/>
                                            </p:tgtEl>
                                            <p:attrNameLst>
                                              <p:attrName>style.visibility</p:attrName>
                                            </p:attrNameLst>
                                          </p:cBhvr>
                                          <p:to>
                                            <p:strVal val="visible"/>
                                          </p:to>
                                        </p:set>
                                        <p:anim calcmode="lin" valueType="num" p14:bounceEnd="50000">
                                          <p:cBhvr additive="base">
                                            <p:cTn id="113" dur="1000" fill="hold"/>
                                            <p:tgtEl>
                                              <p:spTgt spid="57"/>
                                            </p:tgtEl>
                                            <p:attrNameLst>
                                              <p:attrName>ppt_x</p:attrName>
                                            </p:attrNameLst>
                                          </p:cBhvr>
                                          <p:tavLst>
                                            <p:tav tm="0">
                                              <p:val>
                                                <p:strVal val="#ppt_x"/>
                                              </p:val>
                                            </p:tav>
                                            <p:tav tm="100000">
                                              <p:val>
                                                <p:strVal val="#ppt_x"/>
                                              </p:val>
                                            </p:tav>
                                          </p:tavLst>
                                        </p:anim>
                                        <p:anim calcmode="lin" valueType="num" p14:bounceEnd="50000">
                                          <p:cBhvr additive="base">
                                            <p:cTn id="114" dur="10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animBg="1"/>
          <p:bldP spid="33" grpId="0" animBg="1"/>
          <p:bldP spid="34" grpId="0"/>
          <p:bldP spid="35" grpId="0"/>
          <p:bldP spid="36" grpId="0"/>
          <p:bldP spid="37" grpId="0"/>
          <p:bldP spid="38" grpId="0"/>
          <p:bldP spid="39" grpId="0"/>
          <p:bldP spid="40" grpId="0" animBg="1"/>
          <p:bldP spid="41" grpId="0"/>
          <p:bldP spid="50" grpId="0"/>
          <p:bldP spid="51" grpId="0"/>
          <p:bldP spid="52" grpId="0"/>
          <p:bldP spid="53" grpId="0"/>
          <p:bldP spid="54" grpId="0"/>
          <p:bldP spid="55" grpId="0"/>
          <p:bldP spid="28" grpId="0" animBg="1"/>
          <p:bldP spid="30" grpId="0" animBg="1"/>
          <p:bldP spid="32" grpId="0" animBg="1"/>
          <p:bldP spid="26" grpId="0" animBg="1"/>
          <p:bldP spid="6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anim calcmode="lin" valueType="num">
                                          <p:cBhvr>
                                            <p:cTn id="8" dur="500" fill="hold"/>
                                            <p:tgtEl>
                                              <p:spTgt spid="61"/>
                                            </p:tgtEl>
                                            <p:attrNameLst>
                                              <p:attrName>ppt_x</p:attrName>
                                            </p:attrNameLst>
                                          </p:cBhvr>
                                          <p:tavLst>
                                            <p:tav tm="0">
                                              <p:val>
                                                <p:strVal val="#ppt_x"/>
                                              </p:val>
                                            </p:tav>
                                            <p:tav tm="100000">
                                              <p:val>
                                                <p:strVal val="#ppt_x"/>
                                              </p:val>
                                            </p:tav>
                                          </p:tavLst>
                                        </p:anim>
                                        <p:anim calcmode="lin" valueType="num">
                                          <p:cBhvr>
                                            <p:cTn id="9" dur="500" fill="hold"/>
                                            <p:tgtEl>
                                              <p:spTgt spid="6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left)">
                                          <p:cBhvr>
                                            <p:cTn id="20" dur="500"/>
                                            <p:tgtEl>
                                              <p:spTgt spid="5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par>
                                    <p:cTn id="24" presetID="1" presetClass="entr" presetSubtype="0" fill="hold" grpId="0" nodeType="withEffect">
                                      <p:stCondLst>
                                        <p:cond delay="750"/>
                                      </p:stCondLst>
                                      <p:childTnLst>
                                        <p:set>
                                          <p:cBhvr>
                                            <p:cTn id="25" dur="1" fill="hold">
                                              <p:stCondLst>
                                                <p:cond delay="0"/>
                                              </p:stCondLst>
                                            </p:cTn>
                                            <p:tgtEl>
                                              <p:spTgt spid="36"/>
                                            </p:tgtEl>
                                            <p:attrNameLst>
                                              <p:attrName>style.visibility</p:attrName>
                                            </p:attrNameLst>
                                          </p:cBhvr>
                                          <p:to>
                                            <p:strVal val="visible"/>
                                          </p:to>
                                        </p:set>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wipe(left)">
                                          <p:cBhvr>
                                            <p:cTn id="29" dur="500"/>
                                            <p:tgtEl>
                                              <p:spTgt spid="51"/>
                                            </p:tgtEl>
                                          </p:cBhvr>
                                        </p:animEffect>
                                      </p:childTnLst>
                                    </p:cTn>
                                  </p:par>
                                </p:childTnLst>
                              </p:cTn>
                            </p:par>
                            <p:par>
                              <p:cTn id="30" fill="hold">
                                <p:stCondLst>
                                  <p:cond delay="2250"/>
                                </p:stCondLst>
                                <p:childTnLst>
                                  <p:par>
                                    <p:cTn id="31" presetID="22" presetClass="entr" presetSubtype="4"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down)">
                                          <p:cBhvr>
                                            <p:cTn id="33" dur="500"/>
                                            <p:tgtEl>
                                              <p:spTgt spid="28"/>
                                            </p:tgtEl>
                                          </p:cBhvr>
                                        </p:animEffect>
                                      </p:childTnLst>
                                    </p:cTn>
                                  </p:par>
                                  <p:par>
                                    <p:cTn id="34" presetID="22" presetClass="entr" presetSubtype="4" fill="hold" grpId="0" nodeType="withEffect">
                                      <p:stCondLst>
                                        <p:cond delay="250"/>
                                      </p:stCondLst>
                                      <p:childTnLst>
                                        <p:set>
                                          <p:cBhvr>
                                            <p:cTn id="35" dur="1" fill="hold">
                                              <p:stCondLst>
                                                <p:cond delay="0"/>
                                              </p:stCondLst>
                                            </p:cTn>
                                            <p:tgtEl>
                                              <p:spTgt spid="29"/>
                                            </p:tgtEl>
                                            <p:attrNameLst>
                                              <p:attrName>style.visibility</p:attrName>
                                            </p:attrNameLst>
                                          </p:cBhvr>
                                          <p:to>
                                            <p:strVal val="visible"/>
                                          </p:to>
                                        </p:set>
                                        <p:animEffect transition="in" filter="wipe(down)">
                                          <p:cBhvr>
                                            <p:cTn id="36" dur="500"/>
                                            <p:tgtEl>
                                              <p:spTgt spid="29"/>
                                            </p:tgtEl>
                                          </p:cBhvr>
                                        </p:animEffect>
                                      </p:childTnLst>
                                    </p:cTn>
                                  </p:par>
                                </p:childTnLst>
                              </p:cTn>
                            </p:par>
                            <p:par>
                              <p:cTn id="37" fill="hold">
                                <p:stCondLst>
                                  <p:cond delay="3000"/>
                                </p:stCondLst>
                                <p:childTnLst>
                                  <p:par>
                                    <p:cTn id="38" presetID="1" presetClass="entr" presetSubtype="0" fill="hold" grpId="0" nodeType="afterEffect">
                                      <p:stCondLst>
                                        <p:cond delay="0"/>
                                      </p:stCondLst>
                                      <p:childTnLst>
                                        <p:set>
                                          <p:cBhvr>
                                            <p:cTn id="39" dur="1" fill="hold">
                                              <p:stCondLst>
                                                <p:cond delay="0"/>
                                              </p:stCondLst>
                                            </p:cTn>
                                            <p:tgtEl>
                                              <p:spTgt spid="37"/>
                                            </p:tgtEl>
                                            <p:attrNameLst>
                                              <p:attrName>style.visibility</p:attrName>
                                            </p:attrNameLst>
                                          </p:cBhvr>
                                          <p:to>
                                            <p:strVal val="visible"/>
                                          </p:to>
                                        </p:set>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wipe(left)">
                                          <p:cBhvr>
                                            <p:cTn id="43" dur="500"/>
                                            <p:tgtEl>
                                              <p:spTgt spid="52"/>
                                            </p:tgtEl>
                                          </p:cBhvr>
                                        </p:animEffect>
                                      </p:childTnLst>
                                    </p:cTn>
                                  </p:par>
                                </p:childTnLst>
                              </p:cTn>
                            </p:par>
                            <p:par>
                              <p:cTn id="44" fill="hold">
                                <p:stCondLst>
                                  <p:cond delay="3500"/>
                                </p:stCondLst>
                                <p:childTnLst>
                                  <p:par>
                                    <p:cTn id="45" presetID="22" presetClass="entr" presetSubtype="4"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down)">
                                          <p:cBhvr>
                                            <p:cTn id="47" dur="500"/>
                                            <p:tgtEl>
                                              <p:spTgt spid="30"/>
                                            </p:tgtEl>
                                          </p:cBhvr>
                                        </p:animEffect>
                                      </p:childTnLst>
                                    </p:cTn>
                                  </p:par>
                                  <p:par>
                                    <p:cTn id="48" presetID="22" presetClass="entr" presetSubtype="4" fill="hold" grpId="0" nodeType="withEffect">
                                      <p:stCondLst>
                                        <p:cond delay="250"/>
                                      </p:stCondLst>
                                      <p:childTnLst>
                                        <p:set>
                                          <p:cBhvr>
                                            <p:cTn id="49" dur="1" fill="hold">
                                              <p:stCondLst>
                                                <p:cond delay="0"/>
                                              </p:stCondLst>
                                            </p:cTn>
                                            <p:tgtEl>
                                              <p:spTgt spid="31"/>
                                            </p:tgtEl>
                                            <p:attrNameLst>
                                              <p:attrName>style.visibility</p:attrName>
                                            </p:attrNameLst>
                                          </p:cBhvr>
                                          <p:to>
                                            <p:strVal val="visible"/>
                                          </p:to>
                                        </p:set>
                                        <p:animEffect transition="in" filter="wipe(down)">
                                          <p:cBhvr>
                                            <p:cTn id="50" dur="500"/>
                                            <p:tgtEl>
                                              <p:spTgt spid="31"/>
                                            </p:tgtEl>
                                          </p:cBhvr>
                                        </p:animEffect>
                                      </p:childTnLst>
                                    </p:cTn>
                                  </p:par>
                                  <p:par>
                                    <p:cTn id="51" presetID="1" presetClass="entr" presetSubtype="0" fill="hold" grpId="0" nodeType="withEffect">
                                      <p:stCondLst>
                                        <p:cond delay="750"/>
                                      </p:stCondLst>
                                      <p:childTnLst>
                                        <p:set>
                                          <p:cBhvr>
                                            <p:cTn id="52" dur="1" fill="hold">
                                              <p:stCondLst>
                                                <p:cond delay="0"/>
                                              </p:stCondLst>
                                            </p:cTn>
                                            <p:tgtEl>
                                              <p:spTgt spid="38"/>
                                            </p:tgtEl>
                                            <p:attrNameLst>
                                              <p:attrName>style.visibility</p:attrName>
                                            </p:attrNameLst>
                                          </p:cBhvr>
                                          <p:to>
                                            <p:strVal val="visible"/>
                                          </p:to>
                                        </p:set>
                                      </p:childTnLst>
                                    </p:cTn>
                                  </p:par>
                                </p:childTnLst>
                              </p:cTn>
                            </p:par>
                            <p:par>
                              <p:cTn id="53" fill="hold">
                                <p:stCondLst>
                                  <p:cond delay="4250"/>
                                </p:stCondLst>
                                <p:childTnLst>
                                  <p:par>
                                    <p:cTn id="54" presetID="22" presetClass="entr" presetSubtype="8" fill="hold" grpId="0" nodeType="after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wipe(left)">
                                          <p:cBhvr>
                                            <p:cTn id="56" dur="500"/>
                                            <p:tgtEl>
                                              <p:spTgt spid="53"/>
                                            </p:tgtEl>
                                          </p:cBhvr>
                                        </p:animEffect>
                                      </p:childTnLst>
                                    </p:cTn>
                                  </p:par>
                                </p:childTnLst>
                              </p:cTn>
                            </p:par>
                            <p:par>
                              <p:cTn id="57" fill="hold">
                                <p:stCondLst>
                                  <p:cond delay="4750"/>
                                </p:stCondLst>
                                <p:childTnLst>
                                  <p:par>
                                    <p:cTn id="58" presetID="22" presetClass="entr" presetSubtype="4" fill="hold" grpId="0" nodeType="after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wipe(down)">
                                          <p:cBhvr>
                                            <p:cTn id="60" dur="500"/>
                                            <p:tgtEl>
                                              <p:spTgt spid="32"/>
                                            </p:tgtEl>
                                          </p:cBhvr>
                                        </p:animEffect>
                                      </p:childTnLst>
                                    </p:cTn>
                                  </p:par>
                                  <p:par>
                                    <p:cTn id="61" presetID="22" presetClass="entr" presetSubtype="4" fill="hold" grpId="0" nodeType="withEffect">
                                      <p:stCondLst>
                                        <p:cond delay="250"/>
                                      </p:stCondLst>
                                      <p:childTnLst>
                                        <p:set>
                                          <p:cBhvr>
                                            <p:cTn id="62" dur="1" fill="hold">
                                              <p:stCondLst>
                                                <p:cond delay="0"/>
                                              </p:stCondLst>
                                            </p:cTn>
                                            <p:tgtEl>
                                              <p:spTgt spid="33"/>
                                            </p:tgtEl>
                                            <p:attrNameLst>
                                              <p:attrName>style.visibility</p:attrName>
                                            </p:attrNameLst>
                                          </p:cBhvr>
                                          <p:to>
                                            <p:strVal val="visible"/>
                                          </p:to>
                                        </p:set>
                                        <p:animEffect transition="in" filter="wipe(down)">
                                          <p:cBhvr>
                                            <p:cTn id="63" dur="500"/>
                                            <p:tgtEl>
                                              <p:spTgt spid="33"/>
                                            </p:tgtEl>
                                          </p:cBhvr>
                                        </p:animEffect>
                                      </p:childTnLst>
                                    </p:cTn>
                                  </p:par>
                                </p:childTnLst>
                              </p:cTn>
                            </p:par>
                            <p:par>
                              <p:cTn id="64" fill="hold">
                                <p:stCondLst>
                                  <p:cond delay="5500"/>
                                </p:stCondLst>
                                <p:childTnLst>
                                  <p:par>
                                    <p:cTn id="65" presetID="1"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childTnLst>
                              </p:cTn>
                            </p:par>
                            <p:par>
                              <p:cTn id="67" fill="hold">
                                <p:stCondLst>
                                  <p:cond delay="5500"/>
                                </p:stCondLst>
                                <p:childTnLst>
                                  <p:par>
                                    <p:cTn id="68" presetID="42" presetClass="entr" presetSubtype="0" fill="hold" grpId="0" nodeType="after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1000"/>
                                            <p:tgtEl>
                                              <p:spTgt spid="54"/>
                                            </p:tgtEl>
                                          </p:cBhvr>
                                        </p:animEffect>
                                        <p:anim calcmode="lin" valueType="num">
                                          <p:cBhvr>
                                            <p:cTn id="71" dur="1000" fill="hold"/>
                                            <p:tgtEl>
                                              <p:spTgt spid="54"/>
                                            </p:tgtEl>
                                            <p:attrNameLst>
                                              <p:attrName>ppt_x</p:attrName>
                                            </p:attrNameLst>
                                          </p:cBhvr>
                                          <p:tavLst>
                                            <p:tav tm="0">
                                              <p:val>
                                                <p:strVal val="#ppt_x"/>
                                              </p:val>
                                            </p:tav>
                                            <p:tav tm="100000">
                                              <p:val>
                                                <p:strVal val="#ppt_x"/>
                                              </p:val>
                                            </p:tav>
                                          </p:tavLst>
                                        </p:anim>
                                        <p:anim calcmode="lin" valueType="num">
                                          <p:cBhvr>
                                            <p:cTn id="72" dur="1000" fill="hold"/>
                                            <p:tgtEl>
                                              <p:spTgt spid="54"/>
                                            </p:tgtEl>
                                            <p:attrNameLst>
                                              <p:attrName>ppt_y</p:attrName>
                                            </p:attrNameLst>
                                          </p:cBhvr>
                                          <p:tavLst>
                                            <p:tav tm="0">
                                              <p:val>
                                                <p:strVal val="#ppt_y+.1"/>
                                              </p:val>
                                            </p:tav>
                                            <p:tav tm="100000">
                                              <p:val>
                                                <p:strVal val="#ppt_y"/>
                                              </p:val>
                                            </p:tav>
                                          </p:tavLst>
                                        </p:anim>
                                      </p:childTnLst>
                                    </p:cTn>
                                  </p:par>
                                </p:childTnLst>
                              </p:cTn>
                            </p:par>
                            <p:par>
                              <p:cTn id="73" fill="hold">
                                <p:stCondLst>
                                  <p:cond delay="6500"/>
                                </p:stCondLst>
                                <p:childTnLst>
                                  <p:par>
                                    <p:cTn id="74" presetID="23" presetClass="entr" presetSubtype="36"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p:cTn id="76" dur="500" fill="hold"/>
                                            <p:tgtEl>
                                              <p:spTgt spid="34"/>
                                            </p:tgtEl>
                                            <p:attrNameLst>
                                              <p:attrName>ppt_w</p:attrName>
                                            </p:attrNameLst>
                                          </p:cBhvr>
                                          <p:tavLst>
                                            <p:tav tm="0">
                                              <p:val>
                                                <p:strVal val="(6*min(max(#ppt_w*#ppt_h,.3),1)-7.4)/-.7*#ppt_w"/>
                                              </p:val>
                                            </p:tav>
                                            <p:tav tm="100000">
                                              <p:val>
                                                <p:strVal val="#ppt_w"/>
                                              </p:val>
                                            </p:tav>
                                          </p:tavLst>
                                        </p:anim>
                                        <p:anim calcmode="lin" valueType="num">
                                          <p:cBhvr>
                                            <p:cTn id="77" dur="500" fill="hold"/>
                                            <p:tgtEl>
                                              <p:spTgt spid="34"/>
                                            </p:tgtEl>
                                            <p:attrNameLst>
                                              <p:attrName>ppt_h</p:attrName>
                                            </p:attrNameLst>
                                          </p:cBhvr>
                                          <p:tavLst>
                                            <p:tav tm="0">
                                              <p:val>
                                                <p:strVal val="(6*min(max(#ppt_w*#ppt_h,.3),1)-7.4)/-.7*#ppt_h"/>
                                              </p:val>
                                            </p:tav>
                                            <p:tav tm="100000">
                                              <p:val>
                                                <p:strVal val="#ppt_h"/>
                                              </p:val>
                                            </p:tav>
                                          </p:tavLst>
                                        </p:anim>
                                        <p:anim calcmode="lin" valueType="num">
                                          <p:cBhvr>
                                            <p:cTn id="78" dur="500" fill="hold"/>
                                            <p:tgtEl>
                                              <p:spTgt spid="34"/>
                                            </p:tgtEl>
                                            <p:attrNameLst>
                                              <p:attrName>ppt_x</p:attrName>
                                            </p:attrNameLst>
                                          </p:cBhvr>
                                          <p:tavLst>
                                            <p:tav tm="0">
                                              <p:val>
                                                <p:fltVal val="0.5"/>
                                              </p:val>
                                            </p:tav>
                                            <p:tav tm="100000">
                                              <p:val>
                                                <p:strVal val="#ppt_x"/>
                                              </p:val>
                                            </p:tav>
                                          </p:tavLst>
                                        </p:anim>
                                        <p:anim calcmode="lin" valueType="num">
                                          <p:cBhvr>
                                            <p:cTn id="79" dur="500" fill="hold"/>
                                            <p:tgtEl>
                                              <p:spTgt spid="34"/>
                                            </p:tgtEl>
                                            <p:attrNameLst>
                                              <p:attrName>ppt_y</p:attrName>
                                            </p:attrNameLst>
                                          </p:cBhvr>
                                          <p:tavLst>
                                            <p:tav tm="0">
                                              <p:val>
                                                <p:strVal val="1+(6*min(max(#ppt_w*#ppt_h,.3),1)-7.4)/-.7*#ppt_h/2"/>
                                              </p:val>
                                            </p:tav>
                                            <p:tav tm="100000">
                                              <p:val>
                                                <p:strVal val="#ppt_y"/>
                                              </p:val>
                                            </p:tav>
                                          </p:tavLst>
                                        </p:anim>
                                      </p:childTnLst>
                                    </p:cTn>
                                  </p:par>
                                  <p:par>
                                    <p:cTn id="80" presetID="23" presetClass="entr" presetSubtype="36" fill="hold" grpId="0" nodeType="withEffect">
                                      <p:stCondLst>
                                        <p:cond delay="250"/>
                                      </p:stCondLst>
                                      <p:childTnLst>
                                        <p:set>
                                          <p:cBhvr>
                                            <p:cTn id="81" dur="1" fill="hold">
                                              <p:stCondLst>
                                                <p:cond delay="0"/>
                                              </p:stCondLst>
                                            </p:cTn>
                                            <p:tgtEl>
                                              <p:spTgt spid="35"/>
                                            </p:tgtEl>
                                            <p:attrNameLst>
                                              <p:attrName>style.visibility</p:attrName>
                                            </p:attrNameLst>
                                          </p:cBhvr>
                                          <p:to>
                                            <p:strVal val="visible"/>
                                          </p:to>
                                        </p:set>
                                        <p:anim calcmode="lin" valueType="num">
                                          <p:cBhvr>
                                            <p:cTn id="82" dur="500" fill="hold"/>
                                            <p:tgtEl>
                                              <p:spTgt spid="35"/>
                                            </p:tgtEl>
                                            <p:attrNameLst>
                                              <p:attrName>ppt_w</p:attrName>
                                            </p:attrNameLst>
                                          </p:cBhvr>
                                          <p:tavLst>
                                            <p:tav tm="0">
                                              <p:val>
                                                <p:strVal val="(6*min(max(#ppt_w*#ppt_h,.3),1)-7.4)/-.7*#ppt_w"/>
                                              </p:val>
                                            </p:tav>
                                            <p:tav tm="100000">
                                              <p:val>
                                                <p:strVal val="#ppt_w"/>
                                              </p:val>
                                            </p:tav>
                                          </p:tavLst>
                                        </p:anim>
                                        <p:anim calcmode="lin" valueType="num">
                                          <p:cBhvr>
                                            <p:cTn id="83" dur="500" fill="hold"/>
                                            <p:tgtEl>
                                              <p:spTgt spid="35"/>
                                            </p:tgtEl>
                                            <p:attrNameLst>
                                              <p:attrName>ppt_h</p:attrName>
                                            </p:attrNameLst>
                                          </p:cBhvr>
                                          <p:tavLst>
                                            <p:tav tm="0">
                                              <p:val>
                                                <p:strVal val="(6*min(max(#ppt_w*#ppt_h,.3),1)-7.4)/-.7*#ppt_h"/>
                                              </p:val>
                                            </p:tav>
                                            <p:tav tm="100000">
                                              <p:val>
                                                <p:strVal val="#ppt_h"/>
                                              </p:val>
                                            </p:tav>
                                          </p:tavLst>
                                        </p:anim>
                                        <p:anim calcmode="lin" valueType="num">
                                          <p:cBhvr>
                                            <p:cTn id="84" dur="500" fill="hold"/>
                                            <p:tgtEl>
                                              <p:spTgt spid="35"/>
                                            </p:tgtEl>
                                            <p:attrNameLst>
                                              <p:attrName>ppt_x</p:attrName>
                                            </p:attrNameLst>
                                          </p:cBhvr>
                                          <p:tavLst>
                                            <p:tav tm="0">
                                              <p:val>
                                                <p:fltVal val="0.5"/>
                                              </p:val>
                                            </p:tav>
                                            <p:tav tm="100000">
                                              <p:val>
                                                <p:strVal val="#ppt_x"/>
                                              </p:val>
                                            </p:tav>
                                          </p:tavLst>
                                        </p:anim>
                                        <p:anim calcmode="lin" valueType="num">
                                          <p:cBhvr>
                                            <p:cTn id="85" dur="500" fill="hold"/>
                                            <p:tgtEl>
                                              <p:spTgt spid="35"/>
                                            </p:tgtEl>
                                            <p:attrNameLst>
                                              <p:attrName>ppt_y</p:attrName>
                                            </p:attrNameLst>
                                          </p:cBhvr>
                                          <p:tavLst>
                                            <p:tav tm="0">
                                              <p:val>
                                                <p:strVal val="1+(6*min(max(#ppt_w*#ppt_h,.3),1)-7.4)/-.7*#ppt_h/2"/>
                                              </p:val>
                                            </p:tav>
                                            <p:tav tm="100000">
                                              <p:val>
                                                <p:strVal val="#ppt_y"/>
                                              </p:val>
                                            </p:tav>
                                          </p:tavLst>
                                        </p:anim>
                                      </p:childTnLst>
                                    </p:cTn>
                                  </p:par>
                                </p:childTnLst>
                              </p:cTn>
                            </p:par>
                            <p:par>
                              <p:cTn id="86" fill="hold">
                                <p:stCondLst>
                                  <p:cond delay="7250"/>
                                </p:stCondLst>
                                <p:childTnLst>
                                  <p:par>
                                    <p:cTn id="87" presetID="12" presetClass="entr" presetSubtype="8" fill="hold" grpId="0" nodeType="afterEffect">
                                      <p:stCondLst>
                                        <p:cond delay="0"/>
                                      </p:stCondLst>
                                      <p:childTnLst>
                                        <p:set>
                                          <p:cBhvr>
                                            <p:cTn id="88" dur="1" fill="hold">
                                              <p:stCondLst>
                                                <p:cond delay="0"/>
                                              </p:stCondLst>
                                            </p:cTn>
                                            <p:tgtEl>
                                              <p:spTgt spid="40"/>
                                            </p:tgtEl>
                                            <p:attrNameLst>
                                              <p:attrName>style.visibility</p:attrName>
                                            </p:attrNameLst>
                                          </p:cBhvr>
                                          <p:to>
                                            <p:strVal val="visible"/>
                                          </p:to>
                                        </p:set>
                                        <p:anim calcmode="lin" valueType="num">
                                          <p:cBhvr additive="base">
                                            <p:cTn id="89" dur="500"/>
                                            <p:tgtEl>
                                              <p:spTgt spid="40"/>
                                            </p:tgtEl>
                                            <p:attrNameLst>
                                              <p:attrName>ppt_x</p:attrName>
                                            </p:attrNameLst>
                                          </p:cBhvr>
                                          <p:tavLst>
                                            <p:tav tm="0">
                                              <p:val>
                                                <p:strVal val="#ppt_x-#ppt_w*1.125000"/>
                                              </p:val>
                                            </p:tav>
                                            <p:tav tm="100000">
                                              <p:val>
                                                <p:strVal val="#ppt_x"/>
                                              </p:val>
                                            </p:tav>
                                          </p:tavLst>
                                        </p:anim>
                                        <p:animEffect transition="in" filter="wipe(right)">
                                          <p:cBhvr>
                                            <p:cTn id="90" dur="500"/>
                                            <p:tgtEl>
                                              <p:spTgt spid="40"/>
                                            </p:tgtEl>
                                          </p:cBhvr>
                                        </p:animEffect>
                                      </p:childTnLst>
                                    </p:cTn>
                                  </p:par>
                                </p:childTnLst>
                              </p:cTn>
                            </p:par>
                            <p:par>
                              <p:cTn id="91" fill="hold">
                                <p:stCondLst>
                                  <p:cond delay="7750"/>
                                </p:stCondLst>
                                <p:childTnLst>
                                  <p:par>
                                    <p:cTn id="92" presetID="47" presetClass="entr" presetSubtype="0" fill="hold" grpId="0" nodeType="after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fade">
                                          <p:cBhvr>
                                            <p:cTn id="94" dur="1000"/>
                                            <p:tgtEl>
                                              <p:spTgt spid="55"/>
                                            </p:tgtEl>
                                          </p:cBhvr>
                                        </p:animEffect>
                                        <p:anim calcmode="lin" valueType="num">
                                          <p:cBhvr>
                                            <p:cTn id="95" dur="1000" fill="hold"/>
                                            <p:tgtEl>
                                              <p:spTgt spid="55"/>
                                            </p:tgtEl>
                                            <p:attrNameLst>
                                              <p:attrName>ppt_x</p:attrName>
                                            </p:attrNameLst>
                                          </p:cBhvr>
                                          <p:tavLst>
                                            <p:tav tm="0">
                                              <p:val>
                                                <p:strVal val="#ppt_x"/>
                                              </p:val>
                                            </p:tav>
                                            <p:tav tm="100000">
                                              <p:val>
                                                <p:strVal val="#ppt_x"/>
                                              </p:val>
                                            </p:tav>
                                          </p:tavLst>
                                        </p:anim>
                                        <p:anim calcmode="lin" valueType="num">
                                          <p:cBhvr>
                                            <p:cTn id="96" dur="1000" fill="hold"/>
                                            <p:tgtEl>
                                              <p:spTgt spid="55"/>
                                            </p:tgtEl>
                                            <p:attrNameLst>
                                              <p:attrName>ppt_y</p:attrName>
                                            </p:attrNameLst>
                                          </p:cBhvr>
                                          <p:tavLst>
                                            <p:tav tm="0">
                                              <p:val>
                                                <p:strVal val="#ppt_y-.1"/>
                                              </p:val>
                                            </p:tav>
                                            <p:tav tm="100000">
                                              <p:val>
                                                <p:strVal val="#ppt_y"/>
                                              </p:val>
                                            </p:tav>
                                          </p:tavLst>
                                        </p:anim>
                                      </p:childTnLst>
                                    </p:cTn>
                                  </p:par>
                                </p:childTnLst>
                              </p:cTn>
                            </p:par>
                            <p:par>
                              <p:cTn id="97" fill="hold">
                                <p:stCondLst>
                                  <p:cond delay="8750"/>
                                </p:stCondLst>
                                <p:childTnLst>
                                  <p:par>
                                    <p:cTn id="98" presetID="56" presetClass="entr" presetSubtype="0" fill="hold" grpId="0" nodeType="afterEffect">
                                      <p:stCondLst>
                                        <p:cond delay="0"/>
                                      </p:stCondLst>
                                      <p:iterate type="lt">
                                        <p:tmPct val="10000"/>
                                      </p:iterate>
                                      <p:childTnLst>
                                        <p:set>
                                          <p:cBhvr>
                                            <p:cTn id="99" dur="1" fill="hold">
                                              <p:stCondLst>
                                                <p:cond delay="0"/>
                                              </p:stCondLst>
                                            </p:cTn>
                                            <p:tgtEl>
                                              <p:spTgt spid="41"/>
                                            </p:tgtEl>
                                            <p:attrNameLst>
                                              <p:attrName>style.visibility</p:attrName>
                                            </p:attrNameLst>
                                          </p:cBhvr>
                                          <p:to>
                                            <p:strVal val="visible"/>
                                          </p:to>
                                        </p:set>
                                        <p:anim by="(-#ppt_w*2)" calcmode="lin" valueType="num">
                                          <p:cBhvr rctx="PPT">
                                            <p:cTn id="100" dur="125" autoRev="1" fill="hold">
                                              <p:stCondLst>
                                                <p:cond delay="0"/>
                                              </p:stCondLst>
                                            </p:cTn>
                                            <p:tgtEl>
                                              <p:spTgt spid="41"/>
                                            </p:tgtEl>
                                            <p:attrNameLst>
                                              <p:attrName>ppt_w</p:attrName>
                                            </p:attrNameLst>
                                          </p:cBhvr>
                                        </p:anim>
                                        <p:anim by="(#ppt_w*0.50)" calcmode="lin" valueType="num">
                                          <p:cBhvr>
                                            <p:cTn id="101" dur="125" decel="50000" autoRev="1" fill="hold">
                                              <p:stCondLst>
                                                <p:cond delay="0"/>
                                              </p:stCondLst>
                                            </p:cTn>
                                            <p:tgtEl>
                                              <p:spTgt spid="41"/>
                                            </p:tgtEl>
                                            <p:attrNameLst>
                                              <p:attrName>ppt_x</p:attrName>
                                            </p:attrNameLst>
                                          </p:cBhvr>
                                        </p:anim>
                                        <p:anim from="(-#ppt_h/2)" to="(#ppt_y)" calcmode="lin" valueType="num">
                                          <p:cBhvr>
                                            <p:cTn id="102" dur="250" fill="hold">
                                              <p:stCondLst>
                                                <p:cond delay="0"/>
                                              </p:stCondLst>
                                            </p:cTn>
                                            <p:tgtEl>
                                              <p:spTgt spid="41"/>
                                            </p:tgtEl>
                                            <p:attrNameLst>
                                              <p:attrName>ppt_y</p:attrName>
                                            </p:attrNameLst>
                                          </p:cBhvr>
                                        </p:anim>
                                        <p:animRot by="21600000">
                                          <p:cBhvr>
                                            <p:cTn id="103" dur="250" fill="hold">
                                              <p:stCondLst>
                                                <p:cond delay="0"/>
                                              </p:stCondLst>
                                            </p:cTn>
                                            <p:tgtEl>
                                              <p:spTgt spid="41"/>
                                            </p:tgtEl>
                                            <p:attrNameLst>
                                              <p:attrName>r</p:attrName>
                                            </p:attrNameLst>
                                          </p:cBhvr>
                                        </p:animRot>
                                      </p:childTnLst>
                                    </p:cTn>
                                  </p:par>
                                </p:childTnLst>
                              </p:cTn>
                            </p:par>
                            <p:par>
                              <p:cTn id="104" fill="hold">
                                <p:stCondLst>
                                  <p:cond delay="10925"/>
                                </p:stCondLst>
                                <p:childTnLst>
                                  <p:par>
                                    <p:cTn id="105" presetID="47" presetClass="entr" presetSubtype="0" fill="hold" grpId="0" nodeType="afterEffect">
                                      <p:stCondLst>
                                        <p:cond delay="0"/>
                                      </p:stCondLst>
                                      <p:childTnLst>
                                        <p:set>
                                          <p:cBhvr>
                                            <p:cTn id="106" dur="1" fill="hold">
                                              <p:stCondLst>
                                                <p:cond delay="0"/>
                                              </p:stCondLst>
                                            </p:cTn>
                                            <p:tgtEl>
                                              <p:spTgt spid="60"/>
                                            </p:tgtEl>
                                            <p:attrNameLst>
                                              <p:attrName>style.visibility</p:attrName>
                                            </p:attrNameLst>
                                          </p:cBhvr>
                                          <p:to>
                                            <p:strVal val="visible"/>
                                          </p:to>
                                        </p:set>
                                        <p:animEffect transition="in" filter="fade">
                                          <p:cBhvr>
                                            <p:cTn id="107" dur="1000"/>
                                            <p:tgtEl>
                                              <p:spTgt spid="60"/>
                                            </p:tgtEl>
                                          </p:cBhvr>
                                        </p:animEffect>
                                        <p:anim calcmode="lin" valueType="num">
                                          <p:cBhvr>
                                            <p:cTn id="108" dur="1000" fill="hold"/>
                                            <p:tgtEl>
                                              <p:spTgt spid="60"/>
                                            </p:tgtEl>
                                            <p:attrNameLst>
                                              <p:attrName>ppt_x</p:attrName>
                                            </p:attrNameLst>
                                          </p:cBhvr>
                                          <p:tavLst>
                                            <p:tav tm="0">
                                              <p:val>
                                                <p:strVal val="#ppt_x"/>
                                              </p:val>
                                            </p:tav>
                                            <p:tav tm="100000">
                                              <p:val>
                                                <p:strVal val="#ppt_x"/>
                                              </p:val>
                                            </p:tav>
                                          </p:tavLst>
                                        </p:anim>
                                        <p:anim calcmode="lin" valueType="num">
                                          <p:cBhvr>
                                            <p:cTn id="109" dur="1000" fill="hold"/>
                                            <p:tgtEl>
                                              <p:spTgt spid="60"/>
                                            </p:tgtEl>
                                            <p:attrNameLst>
                                              <p:attrName>ppt_y</p:attrName>
                                            </p:attrNameLst>
                                          </p:cBhvr>
                                          <p:tavLst>
                                            <p:tav tm="0">
                                              <p:val>
                                                <p:strVal val="#ppt_y-.1"/>
                                              </p:val>
                                            </p:tav>
                                            <p:tav tm="100000">
                                              <p:val>
                                                <p:strVal val="#ppt_y"/>
                                              </p:val>
                                            </p:tav>
                                          </p:tavLst>
                                        </p:anim>
                                      </p:childTnLst>
                                    </p:cTn>
                                  </p:par>
                                </p:childTnLst>
                              </p:cTn>
                            </p:par>
                            <p:par>
                              <p:cTn id="110" fill="hold">
                                <p:stCondLst>
                                  <p:cond delay="11925"/>
                                </p:stCondLst>
                                <p:childTnLst>
                                  <p:par>
                                    <p:cTn id="111" presetID="2" presetClass="entr" presetSubtype="4"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 calcmode="lin" valueType="num">
                                          <p:cBhvr additive="base">
                                            <p:cTn id="113" dur="1000" fill="hold"/>
                                            <p:tgtEl>
                                              <p:spTgt spid="57"/>
                                            </p:tgtEl>
                                            <p:attrNameLst>
                                              <p:attrName>ppt_x</p:attrName>
                                            </p:attrNameLst>
                                          </p:cBhvr>
                                          <p:tavLst>
                                            <p:tav tm="0">
                                              <p:val>
                                                <p:strVal val="#ppt_x"/>
                                              </p:val>
                                            </p:tav>
                                            <p:tav tm="100000">
                                              <p:val>
                                                <p:strVal val="#ppt_x"/>
                                              </p:val>
                                            </p:tav>
                                          </p:tavLst>
                                        </p:anim>
                                        <p:anim calcmode="lin" valueType="num">
                                          <p:cBhvr additive="base">
                                            <p:cTn id="114" dur="10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animBg="1"/>
          <p:bldP spid="33" grpId="0" animBg="1"/>
          <p:bldP spid="34" grpId="0"/>
          <p:bldP spid="35" grpId="0"/>
          <p:bldP spid="36" grpId="0"/>
          <p:bldP spid="37" grpId="0"/>
          <p:bldP spid="38" grpId="0"/>
          <p:bldP spid="39" grpId="0"/>
          <p:bldP spid="40" grpId="0" animBg="1"/>
          <p:bldP spid="41" grpId="0"/>
          <p:bldP spid="50" grpId="0"/>
          <p:bldP spid="51" grpId="0"/>
          <p:bldP spid="52" grpId="0"/>
          <p:bldP spid="53" grpId="0"/>
          <p:bldP spid="54" grpId="0"/>
          <p:bldP spid="55" grpId="0"/>
          <p:bldP spid="28" grpId="0" animBg="1"/>
          <p:bldP spid="30" grpId="0" animBg="1"/>
          <p:bldP spid="32" grpId="0" animBg="1"/>
          <p:bldP spid="26" grpId="0" animBg="1"/>
          <p:bldP spid="60"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72"/>
          <p:cNvCxnSpPr>
            <a:cxnSpLocks noChangeShapeType="1"/>
          </p:cNvCxnSpPr>
          <p:nvPr/>
        </p:nvCxnSpPr>
        <p:spPr bwMode="auto">
          <a:xfrm>
            <a:off x="6908676" y="1945975"/>
            <a:ext cx="559718" cy="184693"/>
          </a:xfrm>
          <a:prstGeom prst="line">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20"/>
          <p:cNvCxnSpPr>
            <a:cxnSpLocks noChangeShapeType="1"/>
          </p:cNvCxnSpPr>
          <p:nvPr/>
        </p:nvCxnSpPr>
        <p:spPr bwMode="auto">
          <a:xfrm flipV="1">
            <a:off x="4915214" y="2283270"/>
            <a:ext cx="683924" cy="622217"/>
          </a:xfrm>
          <a:prstGeom prst="line">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a:cxnSpLocks noChangeShapeType="1"/>
          </p:cNvCxnSpPr>
          <p:nvPr/>
        </p:nvCxnSpPr>
        <p:spPr bwMode="auto">
          <a:xfrm flipV="1">
            <a:off x="2017681" y="2550772"/>
            <a:ext cx="413953" cy="322088"/>
          </a:xfrm>
          <a:prstGeom prst="line">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7"/>
          <p:cNvCxnSpPr>
            <a:cxnSpLocks noChangeShapeType="1"/>
          </p:cNvCxnSpPr>
          <p:nvPr/>
        </p:nvCxnSpPr>
        <p:spPr bwMode="auto">
          <a:xfrm>
            <a:off x="3407040" y="2413506"/>
            <a:ext cx="681323" cy="491172"/>
          </a:xfrm>
          <a:prstGeom prst="line">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23"/>
          <p:cNvCxnSpPr>
            <a:cxnSpLocks noChangeShapeType="1"/>
          </p:cNvCxnSpPr>
          <p:nvPr/>
        </p:nvCxnSpPr>
        <p:spPr bwMode="auto">
          <a:xfrm>
            <a:off x="895664" y="2599095"/>
            <a:ext cx="363984" cy="242094"/>
          </a:xfrm>
          <a:prstGeom prst="line">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43"/>
          <p:cNvCxnSpPr>
            <a:cxnSpLocks noChangeShapeType="1"/>
          </p:cNvCxnSpPr>
          <p:nvPr/>
        </p:nvCxnSpPr>
        <p:spPr bwMode="auto">
          <a:xfrm flipV="1">
            <a:off x="3786842" y="3733237"/>
            <a:ext cx="301521" cy="278300"/>
          </a:xfrm>
          <a:prstGeom prst="line">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cxnSp>
      <p:sp>
        <p:nvSpPr>
          <p:cNvPr id="41" name="椭圆 40"/>
          <p:cNvSpPr/>
          <p:nvPr/>
        </p:nvSpPr>
        <p:spPr>
          <a:xfrm>
            <a:off x="1171514" y="2630932"/>
            <a:ext cx="862547" cy="862547"/>
          </a:xfrm>
          <a:prstGeom prst="ellipse">
            <a:avLst/>
          </a:pr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42" name="椭圆 41"/>
          <p:cNvSpPr/>
          <p:nvPr/>
        </p:nvSpPr>
        <p:spPr>
          <a:xfrm>
            <a:off x="7349497" y="1898232"/>
            <a:ext cx="612000" cy="612000"/>
          </a:xfrm>
          <a:prstGeom prst="ellipse">
            <a:avLst/>
          </a:pr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43" name="椭圆 42"/>
          <p:cNvSpPr/>
          <p:nvPr/>
        </p:nvSpPr>
        <p:spPr>
          <a:xfrm>
            <a:off x="3871875" y="2705359"/>
            <a:ext cx="1218716" cy="1218716"/>
          </a:xfrm>
          <a:prstGeom prst="ellipse">
            <a:avLst/>
          </a:pr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7" name="椭圆 6"/>
          <p:cNvSpPr/>
          <p:nvPr/>
        </p:nvSpPr>
        <p:spPr>
          <a:xfrm>
            <a:off x="5364324" y="867772"/>
            <a:ext cx="1656509" cy="1656509"/>
          </a:xfrm>
          <a:prstGeom prst="ellipse">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10" name="椭圆 9"/>
          <p:cNvSpPr/>
          <p:nvPr/>
        </p:nvSpPr>
        <p:spPr>
          <a:xfrm>
            <a:off x="3366418" y="3924105"/>
            <a:ext cx="515519" cy="515519"/>
          </a:xfrm>
          <a:prstGeom prst="ellipse">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13" name="椭圆 12"/>
          <p:cNvSpPr/>
          <p:nvPr/>
        </p:nvSpPr>
        <p:spPr>
          <a:xfrm>
            <a:off x="2252257" y="1467967"/>
            <a:ext cx="1244798" cy="1244798"/>
          </a:xfrm>
          <a:prstGeom prst="ellipse">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28" name="文本框 37"/>
          <p:cNvSpPr>
            <a:spLocks noChangeArrowheads="1"/>
          </p:cNvSpPr>
          <p:nvPr/>
        </p:nvSpPr>
        <p:spPr bwMode="auto">
          <a:xfrm>
            <a:off x="5818117" y="1311306"/>
            <a:ext cx="7489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zh-CN" altLang="en-US" sz="2200" dirty="0" smtClean="0">
                <a:latin typeface="+mj-ea"/>
                <a:ea typeface="+mj-ea"/>
                <a:sym typeface="微软雅黑" pitchFamily="34" charset="-122"/>
              </a:rPr>
              <a:t>高端</a:t>
            </a:r>
            <a:endParaRPr lang="en-US" altLang="zh-CN" sz="2200" dirty="0" smtClean="0">
              <a:latin typeface="+mj-ea"/>
              <a:ea typeface="+mj-ea"/>
              <a:sym typeface="微软雅黑" pitchFamily="34" charset="-122"/>
            </a:endParaRPr>
          </a:p>
          <a:p>
            <a:pPr algn="ctr">
              <a:spcBef>
                <a:spcPct val="0"/>
              </a:spcBef>
              <a:buNone/>
            </a:pPr>
            <a:r>
              <a:rPr lang="zh-CN" altLang="en-US" sz="2200" dirty="0" smtClean="0">
                <a:latin typeface="+mj-ea"/>
                <a:ea typeface="+mj-ea"/>
                <a:sym typeface="微软雅黑" pitchFamily="34" charset="-122"/>
              </a:rPr>
              <a:t>市场</a:t>
            </a:r>
            <a:endParaRPr lang="zh-CN" altLang="en-US" sz="2200" dirty="0">
              <a:latin typeface="+mj-ea"/>
              <a:ea typeface="+mj-ea"/>
              <a:sym typeface="微软雅黑" pitchFamily="34" charset="-122"/>
            </a:endParaRPr>
          </a:p>
        </p:txBody>
      </p:sp>
      <p:sp>
        <p:nvSpPr>
          <p:cNvPr id="29" name="文本框 37"/>
          <p:cNvSpPr>
            <a:spLocks noChangeArrowheads="1"/>
          </p:cNvSpPr>
          <p:nvPr/>
        </p:nvSpPr>
        <p:spPr bwMode="auto">
          <a:xfrm>
            <a:off x="4158126" y="2991581"/>
            <a:ext cx="6463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zh-CN" altLang="en-US" sz="1800" dirty="0" smtClean="0">
                <a:latin typeface="+mj-ea"/>
                <a:ea typeface="+mj-ea"/>
                <a:sym typeface="微软雅黑" pitchFamily="34" charset="-122"/>
              </a:rPr>
              <a:t>细分</a:t>
            </a:r>
            <a:endParaRPr lang="en-US" altLang="zh-CN" sz="1800" dirty="0" smtClean="0">
              <a:latin typeface="+mj-ea"/>
              <a:ea typeface="+mj-ea"/>
              <a:sym typeface="微软雅黑" pitchFamily="34" charset="-122"/>
            </a:endParaRPr>
          </a:p>
          <a:p>
            <a:pPr algn="ctr">
              <a:spcBef>
                <a:spcPct val="0"/>
              </a:spcBef>
              <a:buNone/>
            </a:pPr>
            <a:r>
              <a:rPr lang="zh-CN" altLang="en-US" sz="1800" dirty="0" smtClean="0">
                <a:latin typeface="+mj-ea"/>
                <a:ea typeface="+mj-ea"/>
                <a:sym typeface="微软雅黑" pitchFamily="34" charset="-122"/>
              </a:rPr>
              <a:t>市场</a:t>
            </a:r>
            <a:endParaRPr lang="zh-CN" altLang="en-US" sz="1800" dirty="0">
              <a:latin typeface="+mj-ea"/>
              <a:ea typeface="+mj-ea"/>
              <a:sym typeface="微软雅黑" pitchFamily="34" charset="-122"/>
            </a:endParaRPr>
          </a:p>
        </p:txBody>
      </p:sp>
      <p:sp>
        <p:nvSpPr>
          <p:cNvPr id="30" name="文本框 37"/>
          <p:cNvSpPr>
            <a:spLocks noChangeArrowheads="1"/>
          </p:cNvSpPr>
          <p:nvPr/>
        </p:nvSpPr>
        <p:spPr bwMode="auto">
          <a:xfrm>
            <a:off x="2538673" y="1751812"/>
            <a:ext cx="67197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zh-CN" altLang="en-US" sz="1900" dirty="0" smtClean="0">
                <a:latin typeface="+mj-ea"/>
                <a:ea typeface="+mj-ea"/>
                <a:sym typeface="微软雅黑" pitchFamily="34" charset="-122"/>
              </a:rPr>
              <a:t>周边</a:t>
            </a:r>
            <a:endParaRPr lang="en-US" altLang="zh-CN" sz="1900" dirty="0" smtClean="0">
              <a:latin typeface="+mj-ea"/>
              <a:ea typeface="+mj-ea"/>
              <a:sym typeface="微软雅黑" pitchFamily="34" charset="-122"/>
            </a:endParaRPr>
          </a:p>
          <a:p>
            <a:pPr algn="ctr">
              <a:spcBef>
                <a:spcPct val="0"/>
              </a:spcBef>
              <a:buNone/>
            </a:pPr>
            <a:r>
              <a:rPr lang="zh-CN" altLang="en-US" sz="1900" dirty="0" smtClean="0">
                <a:latin typeface="+mj-ea"/>
                <a:ea typeface="+mj-ea"/>
                <a:sym typeface="微软雅黑" pitchFamily="34" charset="-122"/>
              </a:rPr>
              <a:t>市场</a:t>
            </a:r>
            <a:endParaRPr lang="zh-CN" altLang="en-US" sz="1900" dirty="0">
              <a:latin typeface="+mj-ea"/>
              <a:ea typeface="+mj-ea"/>
              <a:sym typeface="微软雅黑" pitchFamily="34" charset="-122"/>
            </a:endParaRPr>
          </a:p>
        </p:txBody>
      </p:sp>
      <p:sp>
        <p:nvSpPr>
          <p:cNvPr id="31" name="文本框 37"/>
          <p:cNvSpPr>
            <a:spLocks noChangeArrowheads="1"/>
          </p:cNvSpPr>
          <p:nvPr/>
        </p:nvSpPr>
        <p:spPr bwMode="auto">
          <a:xfrm>
            <a:off x="1330941" y="2800566"/>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zh-CN" altLang="en-US" sz="1400" dirty="0" smtClean="0">
                <a:latin typeface="+mj-ea"/>
                <a:ea typeface="+mj-ea"/>
                <a:sym typeface="微软雅黑" pitchFamily="34" charset="-122"/>
              </a:rPr>
              <a:t>本地</a:t>
            </a:r>
            <a:endParaRPr lang="en-US" altLang="zh-CN" sz="1400" dirty="0" smtClean="0">
              <a:latin typeface="+mj-ea"/>
              <a:ea typeface="+mj-ea"/>
              <a:sym typeface="微软雅黑" pitchFamily="34" charset="-122"/>
            </a:endParaRPr>
          </a:p>
          <a:p>
            <a:pPr algn="ctr">
              <a:spcBef>
                <a:spcPct val="0"/>
              </a:spcBef>
              <a:buNone/>
            </a:pPr>
            <a:r>
              <a:rPr lang="zh-CN" altLang="en-US" sz="1400" dirty="0" smtClean="0">
                <a:latin typeface="+mj-ea"/>
                <a:ea typeface="+mj-ea"/>
                <a:sym typeface="微软雅黑" pitchFamily="34" charset="-122"/>
              </a:rPr>
              <a:t>市场</a:t>
            </a:r>
            <a:endParaRPr lang="zh-CN" altLang="en-US" sz="1400" dirty="0">
              <a:latin typeface="+mj-ea"/>
              <a:ea typeface="+mj-ea"/>
              <a:sym typeface="微软雅黑" pitchFamily="34" charset="-122"/>
            </a:endParaRPr>
          </a:p>
        </p:txBody>
      </p:sp>
      <p:sp>
        <p:nvSpPr>
          <p:cNvPr id="32" name="矩形 76"/>
          <p:cNvSpPr>
            <a:spLocks noChangeArrowheads="1"/>
          </p:cNvSpPr>
          <p:nvPr/>
        </p:nvSpPr>
        <p:spPr bwMode="auto">
          <a:xfrm>
            <a:off x="1086646" y="3566468"/>
            <a:ext cx="1366485" cy="305919"/>
          </a:xfrm>
          <a:prstGeom prst="rect">
            <a:avLst/>
          </a:prstGeom>
          <a:noFill/>
          <a:extLst/>
        </p:spPr>
        <p:txBody>
          <a:bodyPr wrap="square" lIns="101541" tIns="50769" rIns="101541" bIns="50769" rtlCol="0">
            <a:spAutoFit/>
          </a:bodyPr>
          <a:lstStyle/>
          <a:p>
            <a:pPr>
              <a:lnSpc>
                <a:spcPct val="150000"/>
              </a:lnSpc>
            </a:pPr>
            <a:r>
              <a:rPr lang="zh-CN" altLang="en-US" sz="1000" dirty="0">
                <a:solidFill>
                  <a:srgbClr val="C49166"/>
                </a:solidFill>
                <a:cs typeface="+mn-ea"/>
                <a:sym typeface="微软雅黑" pitchFamily="34" charset="-122"/>
              </a:rPr>
              <a:t>点击添加描述</a:t>
            </a:r>
          </a:p>
        </p:txBody>
      </p:sp>
      <p:sp>
        <p:nvSpPr>
          <p:cNvPr id="33" name="矩形 80"/>
          <p:cNvSpPr>
            <a:spLocks noChangeArrowheads="1"/>
          </p:cNvSpPr>
          <p:nvPr/>
        </p:nvSpPr>
        <p:spPr bwMode="auto">
          <a:xfrm>
            <a:off x="2381216" y="2799242"/>
            <a:ext cx="1366485" cy="305919"/>
          </a:xfrm>
          <a:prstGeom prst="rect">
            <a:avLst/>
          </a:prstGeom>
          <a:noFill/>
          <a:extLst/>
        </p:spPr>
        <p:txBody>
          <a:bodyPr wrap="square" lIns="101541" tIns="50769" rIns="101541" bIns="50769" rtlCol="0">
            <a:spAutoFit/>
          </a:bodyPr>
          <a:lstStyle/>
          <a:p>
            <a:pPr>
              <a:lnSpc>
                <a:spcPct val="150000"/>
              </a:lnSpc>
            </a:pPr>
            <a:r>
              <a:rPr lang="zh-CN" altLang="en-US" sz="1000" dirty="0">
                <a:solidFill>
                  <a:srgbClr val="C49166"/>
                </a:solidFill>
                <a:cs typeface="+mn-ea"/>
                <a:sym typeface="微软雅黑" pitchFamily="34" charset="-122"/>
              </a:rPr>
              <a:t>点击添加描述</a:t>
            </a:r>
            <a:r>
              <a:rPr lang="en-US" altLang="zh-CN" sz="1000" dirty="0">
                <a:solidFill>
                  <a:srgbClr val="C49166"/>
                </a:solidFill>
                <a:cs typeface="+mn-ea"/>
                <a:sym typeface="微软雅黑" pitchFamily="34" charset="-122"/>
              </a:rPr>
              <a:t> </a:t>
            </a:r>
            <a:endParaRPr lang="zh-CN" altLang="en-US" sz="1000" dirty="0">
              <a:solidFill>
                <a:srgbClr val="C49166"/>
              </a:solidFill>
              <a:cs typeface="+mn-ea"/>
              <a:sym typeface="微软雅黑" pitchFamily="34" charset="-122"/>
            </a:endParaRPr>
          </a:p>
        </p:txBody>
      </p:sp>
      <p:sp>
        <p:nvSpPr>
          <p:cNvPr id="34" name="矩形 81"/>
          <p:cNvSpPr>
            <a:spLocks noChangeArrowheads="1"/>
          </p:cNvSpPr>
          <p:nvPr/>
        </p:nvSpPr>
        <p:spPr bwMode="auto">
          <a:xfrm>
            <a:off x="4076646" y="4011537"/>
            <a:ext cx="1366485" cy="305919"/>
          </a:xfrm>
          <a:prstGeom prst="rect">
            <a:avLst/>
          </a:prstGeom>
          <a:noFill/>
          <a:extLst/>
        </p:spPr>
        <p:txBody>
          <a:bodyPr wrap="square" lIns="101541" tIns="50769" rIns="101541" bIns="50769" rtlCol="0">
            <a:spAutoFit/>
          </a:bodyPr>
          <a:lstStyle/>
          <a:p>
            <a:pPr>
              <a:lnSpc>
                <a:spcPct val="150000"/>
              </a:lnSpc>
            </a:pPr>
            <a:r>
              <a:rPr lang="zh-CN" altLang="en-US" sz="1000" dirty="0">
                <a:solidFill>
                  <a:srgbClr val="C49166"/>
                </a:solidFill>
                <a:cs typeface="+mn-ea"/>
                <a:sym typeface="微软雅黑" pitchFamily="34" charset="-122"/>
              </a:rPr>
              <a:t>点击添加描述</a:t>
            </a:r>
            <a:r>
              <a:rPr lang="en-US" altLang="zh-CN" sz="1000" dirty="0">
                <a:solidFill>
                  <a:srgbClr val="C49166"/>
                </a:solidFill>
                <a:cs typeface="+mn-ea"/>
                <a:sym typeface="微软雅黑" pitchFamily="34" charset="-122"/>
              </a:rPr>
              <a:t> </a:t>
            </a:r>
            <a:endParaRPr lang="zh-CN" altLang="en-US" sz="1000" dirty="0">
              <a:solidFill>
                <a:srgbClr val="C49166"/>
              </a:solidFill>
              <a:cs typeface="+mn-ea"/>
              <a:sym typeface="微软雅黑" pitchFamily="34" charset="-122"/>
            </a:endParaRPr>
          </a:p>
        </p:txBody>
      </p:sp>
      <p:sp>
        <p:nvSpPr>
          <p:cNvPr id="35" name="矩形 82"/>
          <p:cNvSpPr>
            <a:spLocks noChangeArrowheads="1"/>
          </p:cNvSpPr>
          <p:nvPr/>
        </p:nvSpPr>
        <p:spPr bwMode="auto">
          <a:xfrm>
            <a:off x="5786959" y="2604723"/>
            <a:ext cx="1366485" cy="305919"/>
          </a:xfrm>
          <a:prstGeom prst="rect">
            <a:avLst/>
          </a:prstGeom>
          <a:noFill/>
          <a:extLst/>
        </p:spPr>
        <p:txBody>
          <a:bodyPr wrap="square" lIns="101541" tIns="50769" rIns="101541" bIns="50769" rtlCol="0">
            <a:spAutoFit/>
          </a:bodyPr>
          <a:lstStyle/>
          <a:p>
            <a:pPr>
              <a:lnSpc>
                <a:spcPct val="150000"/>
              </a:lnSpc>
            </a:pPr>
            <a:r>
              <a:rPr lang="zh-CN" altLang="en-US" sz="1000" dirty="0">
                <a:solidFill>
                  <a:srgbClr val="C49166"/>
                </a:solidFill>
                <a:cs typeface="+mn-ea"/>
                <a:sym typeface="微软雅黑" pitchFamily="34" charset="-122"/>
              </a:rPr>
              <a:t>点击添加描述</a:t>
            </a:r>
          </a:p>
        </p:txBody>
      </p:sp>
      <p:sp>
        <p:nvSpPr>
          <p:cNvPr id="39" name="椭圆 38"/>
          <p:cNvSpPr/>
          <p:nvPr/>
        </p:nvSpPr>
        <p:spPr>
          <a:xfrm>
            <a:off x="665688" y="2327928"/>
            <a:ext cx="420958" cy="420958"/>
          </a:xfrm>
          <a:prstGeom prst="ellipse">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44" name="矩形 43"/>
          <p:cNvSpPr>
            <a:spLocks noChangeArrowheads="1"/>
          </p:cNvSpPr>
          <p:nvPr/>
        </p:nvSpPr>
        <p:spPr bwMode="auto">
          <a:xfrm>
            <a:off x="5399623" y="3291831"/>
            <a:ext cx="2323291" cy="346571"/>
          </a:xfrm>
          <a:prstGeom prst="rect">
            <a:avLst/>
          </a:prstGeom>
          <a:noFill/>
          <a:extLst/>
        </p:spPr>
        <p:txBody>
          <a:bodyPr wrap="square" lIns="101541" tIns="50769" rIns="101541" bIns="50769" rtlCol="0">
            <a:spAutoFit/>
          </a:bodyPr>
          <a:lstStyle/>
          <a:p>
            <a:pPr>
              <a:lnSpc>
                <a:spcPct val="150000"/>
              </a:lnSpc>
            </a:pPr>
            <a:r>
              <a:rPr lang="zh-CN" altLang="en-US" sz="1200" b="1" dirty="0">
                <a:solidFill>
                  <a:srgbClr val="C49166"/>
                </a:solidFill>
                <a:cs typeface="+mn-ea"/>
                <a:sym typeface="微软雅黑" pitchFamily="34" charset="-122"/>
              </a:rPr>
              <a:t>添加主要标题内容</a:t>
            </a:r>
            <a:endParaRPr lang="zh-CN" altLang="en-US" sz="1200" b="1" dirty="0">
              <a:solidFill>
                <a:srgbClr val="C49166"/>
              </a:solidFill>
              <a:cs typeface="+mn-ea"/>
            </a:endParaRPr>
          </a:p>
        </p:txBody>
      </p:sp>
      <p:sp>
        <p:nvSpPr>
          <p:cNvPr id="45" name="文本框 13"/>
          <p:cNvSpPr txBox="1"/>
          <p:nvPr/>
        </p:nvSpPr>
        <p:spPr>
          <a:xfrm>
            <a:off x="5399601" y="3576351"/>
            <a:ext cx="3564887" cy="1229248"/>
          </a:xfrm>
          <a:prstGeom prst="rect">
            <a:avLst/>
          </a:prstGeom>
          <a:noFill/>
        </p:spPr>
        <p:txBody>
          <a:bodyPr wrap="square" lIns="101541" tIns="50769" rIns="101541" bIns="50769" rtlCol="0">
            <a:spAutoFit/>
          </a:bodyPr>
          <a:lstStyle>
            <a:defPPr>
              <a:defRPr lang="zh-CN"/>
            </a:defPPr>
            <a:lvl1pPr>
              <a:lnSpc>
                <a:spcPct val="150000"/>
              </a:lnSpc>
              <a:defRPr sz="1300">
                <a:solidFill>
                  <a:srgbClr val="C49166"/>
                </a:solidFill>
                <a:cs typeface="+mn-ea"/>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zh-CN" altLang="en-US" sz="1000" dirty="0">
                <a:sym typeface="微软雅黑" pitchFamily="34" charset="-122"/>
              </a:rPr>
              <a:t>发现问题是解决问题的先决条件，但仅仅满足提出问题是不够的，提出问题的目的就是为了有效的解决问题。人生就是解决一系列问题的过程。个体克服生活、学习、实践中新的矛盾时的复杂心理活动，其中主要是思维活动。教育心理学着重研究学生学习知识、应用知识中的问题解决。</a:t>
            </a:r>
          </a:p>
        </p:txBody>
      </p:sp>
      <p:sp>
        <p:nvSpPr>
          <p:cNvPr id="26" name="TextBox 25"/>
          <p:cNvSpPr txBox="1"/>
          <p:nvPr/>
        </p:nvSpPr>
        <p:spPr>
          <a:xfrm>
            <a:off x="4328098" y="294275"/>
            <a:ext cx="1107997" cy="369332"/>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zh-CN" altLang="en-US" sz="1800" dirty="0" smtClean="0"/>
              <a:t>经营业绩</a:t>
            </a:r>
            <a:endParaRPr lang="zh-CN" altLang="en-US" sz="1800" dirty="0"/>
          </a:p>
        </p:txBody>
      </p:sp>
      <p:grpSp>
        <p:nvGrpSpPr>
          <p:cNvPr id="27" name="组合 26"/>
          <p:cNvGrpSpPr/>
          <p:nvPr/>
        </p:nvGrpSpPr>
        <p:grpSpPr>
          <a:xfrm>
            <a:off x="3672664" y="123478"/>
            <a:ext cx="623880" cy="680150"/>
            <a:chOff x="1249459" y="2668927"/>
            <a:chExt cx="1099775" cy="1198967"/>
          </a:xfrm>
        </p:grpSpPr>
        <p:sp>
          <p:nvSpPr>
            <p:cNvPr id="36" name="矩形 10"/>
            <p:cNvSpPr>
              <a:spLocks noChangeAspect="1"/>
            </p:cNvSpPr>
            <p:nvPr/>
          </p:nvSpPr>
          <p:spPr>
            <a:xfrm>
              <a:off x="1249459"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37" name="KSO_Shape"/>
            <p:cNvSpPr>
              <a:spLocks noChangeAspect="1"/>
            </p:cNvSpPr>
            <p:nvPr/>
          </p:nvSpPr>
          <p:spPr bwMode="auto">
            <a:xfrm>
              <a:off x="1613586" y="3052410"/>
              <a:ext cx="371520" cy="432000"/>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blipFill>
              <a:blip r:embed="rId4"/>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Tree>
    <p:extLst>
      <p:ext uri="{BB962C8B-B14F-4D97-AF65-F5344CB8AC3E}">
        <p14:creationId xmlns:p14="http://schemas.microsoft.com/office/powerpoint/2010/main" val="2518011057"/>
      </p:ext>
    </p:extLst>
  </p:cSld>
  <p:clrMapOvr>
    <a:masterClrMapping/>
  </p:clrMapOvr>
  <p:transition spd="slow" advTm="700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anim calcmode="lin" valueType="num">
                                          <p:cBhvr>
                                            <p:cTn id="8" dur="500" fill="hold"/>
                                            <p:tgtEl>
                                              <p:spTgt spid="27"/>
                                            </p:tgtEl>
                                            <p:attrNameLst>
                                              <p:attrName>ppt_x</p:attrName>
                                            </p:attrNameLst>
                                          </p:cBhvr>
                                          <p:tavLst>
                                            <p:tav tm="0">
                                              <p:val>
                                                <p:strVal val="#ppt_x"/>
                                              </p:val>
                                            </p:tav>
                                            <p:tav tm="100000">
                                              <p:val>
                                                <p:strVal val="#ppt_x"/>
                                              </p:val>
                                            </p:tav>
                                          </p:tavLst>
                                        </p:anim>
                                        <p:anim calcmode="lin" valueType="num">
                                          <p:cBhvr>
                                            <p:cTn id="9" dur="500" fill="hold"/>
                                            <p:tgtEl>
                                              <p:spTgt spid="27"/>
                                            </p:tgtEl>
                                            <p:attrNameLst>
                                              <p:attrName>ppt_y</p:attrName>
                                            </p:attrNameLst>
                                          </p:cBhvr>
                                          <p:tavLst>
                                            <p:tav tm="0">
                                              <p:val>
                                                <p:strVal val="#ppt_y+.1"/>
                                              </p:val>
                                            </p:tav>
                                            <p:tav tm="100000">
                                              <p:val>
                                                <p:strVal val="#ppt_y"/>
                                              </p:val>
                                            </p:tav>
                                          </p:tavLst>
                                        </p:anim>
                                      </p:childTnLst>
                                    </p:cTn>
                                  </p:par>
                                  <p:par>
                                    <p:cTn id="10" presetID="2" presetClass="entr" presetSubtype="12" accel="52000" fill="hold" grpId="0" nodeType="withEffect" p14:presetBounceEnd="38000">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14:bounceEnd="38000">
                                          <p:cBhvr additive="base">
                                            <p:cTn id="12" dur="750" fill="hold"/>
                                            <p:tgtEl>
                                              <p:spTgt spid="39"/>
                                            </p:tgtEl>
                                            <p:attrNameLst>
                                              <p:attrName>ppt_x</p:attrName>
                                            </p:attrNameLst>
                                          </p:cBhvr>
                                          <p:tavLst>
                                            <p:tav tm="0">
                                              <p:val>
                                                <p:strVal val="0-#ppt_w/2"/>
                                              </p:val>
                                            </p:tav>
                                            <p:tav tm="100000">
                                              <p:val>
                                                <p:strVal val="#ppt_x"/>
                                              </p:val>
                                            </p:tav>
                                          </p:tavLst>
                                        </p:anim>
                                        <p:anim calcmode="lin" valueType="num" p14:bounceEnd="38000">
                                          <p:cBhvr additive="base">
                                            <p:cTn id="13" dur="750" fill="hold"/>
                                            <p:tgtEl>
                                              <p:spTgt spid="39"/>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22" presetClass="entr" presetSubtype="8"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par>
                                    <p:cTn id="18" presetID="2" presetClass="entr" presetSubtype="3" fill="hold" grpId="0" nodeType="withEffect" p14:presetBounceEnd="50000">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14:bounceEnd="50000">
                                          <p:cBhvr additive="base">
                                            <p:cTn id="20" dur="750" fill="hold"/>
                                            <p:tgtEl>
                                              <p:spTgt spid="41"/>
                                            </p:tgtEl>
                                            <p:attrNameLst>
                                              <p:attrName>ppt_x</p:attrName>
                                            </p:attrNameLst>
                                          </p:cBhvr>
                                          <p:tavLst>
                                            <p:tav tm="0">
                                              <p:val>
                                                <p:strVal val="1+#ppt_w/2"/>
                                              </p:val>
                                            </p:tav>
                                            <p:tav tm="100000">
                                              <p:val>
                                                <p:strVal val="#ppt_x"/>
                                              </p:val>
                                            </p:tav>
                                          </p:tavLst>
                                        </p:anim>
                                        <p:anim calcmode="lin" valueType="num" p14:bounceEnd="50000">
                                          <p:cBhvr additive="base">
                                            <p:cTn id="21" dur="750" fill="hold"/>
                                            <p:tgtEl>
                                              <p:spTgt spid="41"/>
                                            </p:tgtEl>
                                            <p:attrNameLst>
                                              <p:attrName>ppt_y</p:attrName>
                                            </p:attrNameLst>
                                          </p:cBhvr>
                                          <p:tavLst>
                                            <p:tav tm="0">
                                              <p:val>
                                                <p:strVal val="0-#ppt_h/2"/>
                                              </p:val>
                                            </p:tav>
                                            <p:tav tm="100000">
                                              <p:val>
                                                <p:strVal val="#ppt_y"/>
                                              </p:val>
                                            </p:tav>
                                          </p:tavLst>
                                        </p:anim>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p:cTn id="25" dur="500" fill="hold"/>
                                            <p:tgtEl>
                                              <p:spTgt spid="31"/>
                                            </p:tgtEl>
                                            <p:attrNameLst>
                                              <p:attrName>ppt_w</p:attrName>
                                            </p:attrNameLst>
                                          </p:cBhvr>
                                          <p:tavLst>
                                            <p:tav tm="0">
                                              <p:val>
                                                <p:fltVal val="0"/>
                                              </p:val>
                                            </p:tav>
                                            <p:tav tm="100000">
                                              <p:val>
                                                <p:strVal val="#ppt_w"/>
                                              </p:val>
                                            </p:tav>
                                          </p:tavLst>
                                        </p:anim>
                                        <p:anim calcmode="lin" valueType="num">
                                          <p:cBhvr>
                                            <p:cTn id="26" dur="500" fill="hold"/>
                                            <p:tgtEl>
                                              <p:spTgt spid="31"/>
                                            </p:tgtEl>
                                            <p:attrNameLst>
                                              <p:attrName>ppt_h</p:attrName>
                                            </p:attrNameLst>
                                          </p:cBhvr>
                                          <p:tavLst>
                                            <p:tav tm="0">
                                              <p:val>
                                                <p:fltVal val="0"/>
                                              </p:val>
                                            </p:tav>
                                            <p:tav tm="100000">
                                              <p:val>
                                                <p:strVal val="#ppt_h"/>
                                              </p:val>
                                            </p:tav>
                                          </p:tavLst>
                                        </p:anim>
                                        <p:animEffect transition="in" filter="fade">
                                          <p:cBhvr>
                                            <p:cTn id="27" dur="500"/>
                                            <p:tgtEl>
                                              <p:spTgt spid="31"/>
                                            </p:tgtEl>
                                          </p:cBhvr>
                                        </p:animEffect>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par>
                                    <p:cTn id="32" presetID="2" presetClass="entr" presetSubtype="12" accel="52000" fill="hold" grpId="0" nodeType="withEffect" p14:presetBounceEnd="38000">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14:bounceEnd="38000">
                                          <p:cBhvr additive="base">
                                            <p:cTn id="34" dur="750" fill="hold"/>
                                            <p:tgtEl>
                                              <p:spTgt spid="13"/>
                                            </p:tgtEl>
                                            <p:attrNameLst>
                                              <p:attrName>ppt_x</p:attrName>
                                            </p:attrNameLst>
                                          </p:cBhvr>
                                          <p:tavLst>
                                            <p:tav tm="0">
                                              <p:val>
                                                <p:strVal val="0-#ppt_w/2"/>
                                              </p:val>
                                            </p:tav>
                                            <p:tav tm="100000">
                                              <p:val>
                                                <p:strVal val="#ppt_x"/>
                                              </p:val>
                                            </p:tav>
                                          </p:tavLst>
                                        </p:anim>
                                        <p:anim calcmode="lin" valueType="num" p14:bounceEnd="38000">
                                          <p:cBhvr additive="base">
                                            <p:cTn id="35" dur="750" fill="hold"/>
                                            <p:tgtEl>
                                              <p:spTgt spid="13"/>
                                            </p:tgtEl>
                                            <p:attrNameLst>
                                              <p:attrName>ppt_y</p:attrName>
                                            </p:attrNameLst>
                                          </p:cBhvr>
                                          <p:tavLst>
                                            <p:tav tm="0">
                                              <p:val>
                                                <p:strVal val="1+#ppt_h/2"/>
                                              </p:val>
                                            </p:tav>
                                            <p:tav tm="100000">
                                              <p:val>
                                                <p:strVal val="#ppt_y"/>
                                              </p:val>
                                            </p:tav>
                                          </p:tavLst>
                                        </p:anim>
                                      </p:childTnLst>
                                    </p:cTn>
                                  </p:par>
                                </p:childTnLst>
                              </p:cTn>
                            </p:par>
                            <p:par>
                              <p:cTn id="36" fill="hold">
                                <p:stCondLst>
                                  <p:cond delay="2750"/>
                                </p:stCondLst>
                                <p:childTnLst>
                                  <p:par>
                                    <p:cTn id="37" presetID="53" presetClass="entr" presetSubtype="16"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Effect transition="in" filter="fade">
                                          <p:cBhvr>
                                            <p:cTn id="41" dur="500"/>
                                            <p:tgtEl>
                                              <p:spTgt spid="30"/>
                                            </p:tgtEl>
                                          </p:cBhvr>
                                        </p:animEffect>
                                      </p:childTnLst>
                                    </p:cTn>
                                  </p:par>
                                </p:childTnLst>
                              </p:cTn>
                            </p:par>
                            <p:par>
                              <p:cTn id="42" fill="hold">
                                <p:stCondLst>
                                  <p:cond delay="3250"/>
                                </p:stCondLst>
                                <p:childTnLst>
                                  <p:par>
                                    <p:cTn id="43" presetID="22" presetClass="entr" presetSubtype="8"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left)">
                                          <p:cBhvr>
                                            <p:cTn id="45" dur="500"/>
                                            <p:tgtEl>
                                              <p:spTgt spid="16"/>
                                            </p:tgtEl>
                                          </p:cBhvr>
                                        </p:animEffect>
                                      </p:childTnLst>
                                    </p:cTn>
                                  </p:par>
                                  <p:par>
                                    <p:cTn id="46" presetID="2" presetClass="entr" presetSubtype="3" accel="52000" fill="hold" grpId="0" nodeType="withEffect" p14:presetBounceEnd="38000">
                                      <p:stCondLst>
                                        <p:cond delay="0"/>
                                      </p:stCondLst>
                                      <p:childTnLst>
                                        <p:set>
                                          <p:cBhvr>
                                            <p:cTn id="47" dur="1" fill="hold">
                                              <p:stCondLst>
                                                <p:cond delay="0"/>
                                              </p:stCondLst>
                                            </p:cTn>
                                            <p:tgtEl>
                                              <p:spTgt spid="43"/>
                                            </p:tgtEl>
                                            <p:attrNameLst>
                                              <p:attrName>style.visibility</p:attrName>
                                            </p:attrNameLst>
                                          </p:cBhvr>
                                          <p:to>
                                            <p:strVal val="visible"/>
                                          </p:to>
                                        </p:set>
                                        <p:anim calcmode="lin" valueType="num" p14:bounceEnd="38000">
                                          <p:cBhvr additive="base">
                                            <p:cTn id="48" dur="750" fill="hold"/>
                                            <p:tgtEl>
                                              <p:spTgt spid="43"/>
                                            </p:tgtEl>
                                            <p:attrNameLst>
                                              <p:attrName>ppt_x</p:attrName>
                                            </p:attrNameLst>
                                          </p:cBhvr>
                                          <p:tavLst>
                                            <p:tav tm="0">
                                              <p:val>
                                                <p:strVal val="1+#ppt_w/2"/>
                                              </p:val>
                                            </p:tav>
                                            <p:tav tm="100000">
                                              <p:val>
                                                <p:strVal val="#ppt_x"/>
                                              </p:val>
                                            </p:tav>
                                          </p:tavLst>
                                        </p:anim>
                                        <p:anim calcmode="lin" valueType="num" p14:bounceEnd="38000">
                                          <p:cBhvr additive="base">
                                            <p:cTn id="49" dur="750" fill="hold"/>
                                            <p:tgtEl>
                                              <p:spTgt spid="43"/>
                                            </p:tgtEl>
                                            <p:attrNameLst>
                                              <p:attrName>ppt_y</p:attrName>
                                            </p:attrNameLst>
                                          </p:cBhvr>
                                          <p:tavLst>
                                            <p:tav tm="0">
                                              <p:val>
                                                <p:strVal val="0-#ppt_h/2"/>
                                              </p:val>
                                            </p:tav>
                                            <p:tav tm="100000">
                                              <p:val>
                                                <p:strVal val="#ppt_y"/>
                                              </p:val>
                                            </p:tav>
                                          </p:tavLst>
                                        </p:anim>
                                      </p:childTnLst>
                                    </p:cTn>
                                  </p:par>
                                </p:childTnLst>
                              </p:cTn>
                            </p:par>
                            <p:par>
                              <p:cTn id="50" fill="hold">
                                <p:stCondLst>
                                  <p:cond delay="4000"/>
                                </p:stCondLst>
                                <p:childTnLst>
                                  <p:par>
                                    <p:cTn id="51" presetID="53" presetClass="entr" presetSubtype="16"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p:cTn id="53" dur="500" fill="hold"/>
                                            <p:tgtEl>
                                              <p:spTgt spid="29"/>
                                            </p:tgtEl>
                                            <p:attrNameLst>
                                              <p:attrName>ppt_w</p:attrName>
                                            </p:attrNameLst>
                                          </p:cBhvr>
                                          <p:tavLst>
                                            <p:tav tm="0">
                                              <p:val>
                                                <p:fltVal val="0"/>
                                              </p:val>
                                            </p:tav>
                                            <p:tav tm="100000">
                                              <p:val>
                                                <p:strVal val="#ppt_w"/>
                                              </p:val>
                                            </p:tav>
                                          </p:tavLst>
                                        </p:anim>
                                        <p:anim calcmode="lin" valueType="num">
                                          <p:cBhvr>
                                            <p:cTn id="54" dur="500" fill="hold"/>
                                            <p:tgtEl>
                                              <p:spTgt spid="29"/>
                                            </p:tgtEl>
                                            <p:attrNameLst>
                                              <p:attrName>ppt_h</p:attrName>
                                            </p:attrNameLst>
                                          </p:cBhvr>
                                          <p:tavLst>
                                            <p:tav tm="0">
                                              <p:val>
                                                <p:fltVal val="0"/>
                                              </p:val>
                                            </p:tav>
                                            <p:tav tm="100000">
                                              <p:val>
                                                <p:strVal val="#ppt_h"/>
                                              </p:val>
                                            </p:tav>
                                          </p:tavLst>
                                        </p:anim>
                                        <p:animEffect transition="in" filter="fade">
                                          <p:cBhvr>
                                            <p:cTn id="55" dur="500"/>
                                            <p:tgtEl>
                                              <p:spTgt spid="29"/>
                                            </p:tgtEl>
                                          </p:cBhvr>
                                        </p:animEffect>
                                      </p:childTnLst>
                                    </p:cTn>
                                  </p:par>
                                </p:childTnLst>
                              </p:cTn>
                            </p:par>
                            <p:par>
                              <p:cTn id="56" fill="hold">
                                <p:stCondLst>
                                  <p:cond delay="4500"/>
                                </p:stCondLst>
                                <p:childTnLst>
                                  <p:par>
                                    <p:cTn id="57" presetID="22" presetClass="entr" presetSubtype="2" fill="hold"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wipe(right)">
                                          <p:cBhvr>
                                            <p:cTn id="59" dur="500"/>
                                            <p:tgtEl>
                                              <p:spTgt spid="18"/>
                                            </p:tgtEl>
                                          </p:cBhvr>
                                        </p:animEffect>
                                      </p:childTnLst>
                                    </p:cTn>
                                  </p:par>
                                  <p:par>
                                    <p:cTn id="60" presetID="22" presetClass="entr" presetSubtype="8" fill="hold" nodeType="with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wipe(left)">
                                          <p:cBhvr>
                                            <p:cTn id="62" dur="500"/>
                                            <p:tgtEl>
                                              <p:spTgt spid="5"/>
                                            </p:tgtEl>
                                          </p:cBhvr>
                                        </p:animEffect>
                                      </p:childTnLst>
                                    </p:cTn>
                                  </p:par>
                                  <p:par>
                                    <p:cTn id="63" presetID="2" presetClass="entr" presetSubtype="12" accel="52000" fill="hold" grpId="0" nodeType="withEffect" p14:presetBounceEnd="38000">
                                      <p:stCondLst>
                                        <p:cond delay="0"/>
                                      </p:stCondLst>
                                      <p:childTnLst>
                                        <p:set>
                                          <p:cBhvr>
                                            <p:cTn id="64" dur="1" fill="hold">
                                              <p:stCondLst>
                                                <p:cond delay="0"/>
                                              </p:stCondLst>
                                            </p:cTn>
                                            <p:tgtEl>
                                              <p:spTgt spid="10"/>
                                            </p:tgtEl>
                                            <p:attrNameLst>
                                              <p:attrName>style.visibility</p:attrName>
                                            </p:attrNameLst>
                                          </p:cBhvr>
                                          <p:to>
                                            <p:strVal val="visible"/>
                                          </p:to>
                                        </p:set>
                                        <p:anim calcmode="lin" valueType="num" p14:bounceEnd="38000">
                                          <p:cBhvr additive="base">
                                            <p:cTn id="65" dur="750" fill="hold"/>
                                            <p:tgtEl>
                                              <p:spTgt spid="10"/>
                                            </p:tgtEl>
                                            <p:attrNameLst>
                                              <p:attrName>ppt_x</p:attrName>
                                            </p:attrNameLst>
                                          </p:cBhvr>
                                          <p:tavLst>
                                            <p:tav tm="0">
                                              <p:val>
                                                <p:strVal val="0-#ppt_w/2"/>
                                              </p:val>
                                            </p:tav>
                                            <p:tav tm="100000">
                                              <p:val>
                                                <p:strVal val="#ppt_x"/>
                                              </p:val>
                                            </p:tav>
                                          </p:tavLst>
                                        </p:anim>
                                        <p:anim calcmode="lin" valueType="num" p14:bounceEnd="38000">
                                          <p:cBhvr additive="base">
                                            <p:cTn id="66" dur="750" fill="hold"/>
                                            <p:tgtEl>
                                              <p:spTgt spid="10"/>
                                            </p:tgtEl>
                                            <p:attrNameLst>
                                              <p:attrName>ppt_y</p:attrName>
                                            </p:attrNameLst>
                                          </p:cBhvr>
                                          <p:tavLst>
                                            <p:tav tm="0">
                                              <p:val>
                                                <p:strVal val="1+#ppt_h/2"/>
                                              </p:val>
                                            </p:tav>
                                            <p:tav tm="100000">
                                              <p:val>
                                                <p:strVal val="#ppt_y"/>
                                              </p:val>
                                            </p:tav>
                                          </p:tavLst>
                                        </p:anim>
                                      </p:childTnLst>
                                    </p:cTn>
                                  </p:par>
                                  <p:par>
                                    <p:cTn id="67" presetID="2" presetClass="entr" presetSubtype="3" accel="52000" fill="hold" grpId="0" nodeType="withEffect" p14:presetBounceEnd="38000">
                                      <p:stCondLst>
                                        <p:cond delay="0"/>
                                      </p:stCondLst>
                                      <p:childTnLst>
                                        <p:set>
                                          <p:cBhvr>
                                            <p:cTn id="68" dur="1" fill="hold">
                                              <p:stCondLst>
                                                <p:cond delay="0"/>
                                              </p:stCondLst>
                                            </p:cTn>
                                            <p:tgtEl>
                                              <p:spTgt spid="7"/>
                                            </p:tgtEl>
                                            <p:attrNameLst>
                                              <p:attrName>style.visibility</p:attrName>
                                            </p:attrNameLst>
                                          </p:cBhvr>
                                          <p:to>
                                            <p:strVal val="visible"/>
                                          </p:to>
                                        </p:set>
                                        <p:anim calcmode="lin" valueType="num" p14:bounceEnd="38000">
                                          <p:cBhvr additive="base">
                                            <p:cTn id="69" dur="750" fill="hold"/>
                                            <p:tgtEl>
                                              <p:spTgt spid="7"/>
                                            </p:tgtEl>
                                            <p:attrNameLst>
                                              <p:attrName>ppt_x</p:attrName>
                                            </p:attrNameLst>
                                          </p:cBhvr>
                                          <p:tavLst>
                                            <p:tav tm="0">
                                              <p:val>
                                                <p:strVal val="1+#ppt_w/2"/>
                                              </p:val>
                                            </p:tav>
                                            <p:tav tm="100000">
                                              <p:val>
                                                <p:strVal val="#ppt_x"/>
                                              </p:val>
                                            </p:tav>
                                          </p:tavLst>
                                        </p:anim>
                                        <p:anim calcmode="lin" valueType="num" p14:bounceEnd="38000">
                                          <p:cBhvr additive="base">
                                            <p:cTn id="70" dur="750" fill="hold"/>
                                            <p:tgtEl>
                                              <p:spTgt spid="7"/>
                                            </p:tgtEl>
                                            <p:attrNameLst>
                                              <p:attrName>ppt_y</p:attrName>
                                            </p:attrNameLst>
                                          </p:cBhvr>
                                          <p:tavLst>
                                            <p:tav tm="0">
                                              <p:val>
                                                <p:strVal val="0-#ppt_h/2"/>
                                              </p:val>
                                            </p:tav>
                                            <p:tav tm="100000">
                                              <p:val>
                                                <p:strVal val="#ppt_y"/>
                                              </p:val>
                                            </p:tav>
                                          </p:tavLst>
                                        </p:anim>
                                      </p:childTnLst>
                                    </p:cTn>
                                  </p:par>
                                </p:childTnLst>
                              </p:cTn>
                            </p:par>
                            <p:par>
                              <p:cTn id="71" fill="hold">
                                <p:stCondLst>
                                  <p:cond delay="5250"/>
                                </p:stCondLst>
                                <p:childTnLst>
                                  <p:par>
                                    <p:cTn id="72" presetID="53" presetClass="entr" presetSubtype="16" fill="hold" grpId="0" nodeType="afterEffect">
                                      <p:stCondLst>
                                        <p:cond delay="0"/>
                                      </p:stCondLst>
                                      <p:childTnLst>
                                        <p:set>
                                          <p:cBhvr>
                                            <p:cTn id="73" dur="1" fill="hold">
                                              <p:stCondLst>
                                                <p:cond delay="0"/>
                                              </p:stCondLst>
                                            </p:cTn>
                                            <p:tgtEl>
                                              <p:spTgt spid="28"/>
                                            </p:tgtEl>
                                            <p:attrNameLst>
                                              <p:attrName>style.visibility</p:attrName>
                                            </p:attrNameLst>
                                          </p:cBhvr>
                                          <p:to>
                                            <p:strVal val="visible"/>
                                          </p:to>
                                        </p:set>
                                        <p:anim calcmode="lin" valueType="num">
                                          <p:cBhvr>
                                            <p:cTn id="74" dur="500" fill="hold"/>
                                            <p:tgtEl>
                                              <p:spTgt spid="28"/>
                                            </p:tgtEl>
                                            <p:attrNameLst>
                                              <p:attrName>ppt_w</p:attrName>
                                            </p:attrNameLst>
                                          </p:cBhvr>
                                          <p:tavLst>
                                            <p:tav tm="0">
                                              <p:val>
                                                <p:fltVal val="0"/>
                                              </p:val>
                                            </p:tav>
                                            <p:tav tm="100000">
                                              <p:val>
                                                <p:strVal val="#ppt_w"/>
                                              </p:val>
                                            </p:tav>
                                          </p:tavLst>
                                        </p:anim>
                                        <p:anim calcmode="lin" valueType="num">
                                          <p:cBhvr>
                                            <p:cTn id="75" dur="500" fill="hold"/>
                                            <p:tgtEl>
                                              <p:spTgt spid="28"/>
                                            </p:tgtEl>
                                            <p:attrNameLst>
                                              <p:attrName>ppt_h</p:attrName>
                                            </p:attrNameLst>
                                          </p:cBhvr>
                                          <p:tavLst>
                                            <p:tav tm="0">
                                              <p:val>
                                                <p:fltVal val="0"/>
                                              </p:val>
                                            </p:tav>
                                            <p:tav tm="100000">
                                              <p:val>
                                                <p:strVal val="#ppt_h"/>
                                              </p:val>
                                            </p:tav>
                                          </p:tavLst>
                                        </p:anim>
                                        <p:animEffect transition="in" filter="fade">
                                          <p:cBhvr>
                                            <p:cTn id="76" dur="500"/>
                                            <p:tgtEl>
                                              <p:spTgt spid="28"/>
                                            </p:tgtEl>
                                          </p:cBhvr>
                                        </p:animEffect>
                                      </p:childTnLst>
                                    </p:cTn>
                                  </p:par>
                                </p:childTnLst>
                              </p:cTn>
                            </p:par>
                            <p:par>
                              <p:cTn id="77" fill="hold">
                                <p:stCondLst>
                                  <p:cond delay="5750"/>
                                </p:stCondLst>
                                <p:childTnLst>
                                  <p:par>
                                    <p:cTn id="78" presetID="22" presetClass="entr" presetSubtype="8" fill="hold" nodeType="after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wipe(left)">
                                          <p:cBhvr>
                                            <p:cTn id="80" dur="500"/>
                                            <p:tgtEl>
                                              <p:spTgt spid="4"/>
                                            </p:tgtEl>
                                          </p:cBhvr>
                                        </p:animEffect>
                                      </p:childTnLst>
                                    </p:cTn>
                                  </p:par>
                                  <p:par>
                                    <p:cTn id="81" presetID="2" presetClass="entr" presetSubtype="2" accel="52000" fill="hold" grpId="0" nodeType="withEffect" p14:presetBounceEnd="38000">
                                      <p:stCondLst>
                                        <p:cond delay="0"/>
                                      </p:stCondLst>
                                      <p:childTnLst>
                                        <p:set>
                                          <p:cBhvr>
                                            <p:cTn id="82" dur="1" fill="hold">
                                              <p:stCondLst>
                                                <p:cond delay="0"/>
                                              </p:stCondLst>
                                            </p:cTn>
                                            <p:tgtEl>
                                              <p:spTgt spid="42"/>
                                            </p:tgtEl>
                                            <p:attrNameLst>
                                              <p:attrName>style.visibility</p:attrName>
                                            </p:attrNameLst>
                                          </p:cBhvr>
                                          <p:to>
                                            <p:strVal val="visible"/>
                                          </p:to>
                                        </p:set>
                                        <p:anim calcmode="lin" valueType="num" p14:bounceEnd="38000">
                                          <p:cBhvr additive="base">
                                            <p:cTn id="83" dur="750" fill="hold"/>
                                            <p:tgtEl>
                                              <p:spTgt spid="42"/>
                                            </p:tgtEl>
                                            <p:attrNameLst>
                                              <p:attrName>ppt_x</p:attrName>
                                            </p:attrNameLst>
                                          </p:cBhvr>
                                          <p:tavLst>
                                            <p:tav tm="0">
                                              <p:val>
                                                <p:strVal val="1+#ppt_w/2"/>
                                              </p:val>
                                            </p:tav>
                                            <p:tav tm="100000">
                                              <p:val>
                                                <p:strVal val="#ppt_x"/>
                                              </p:val>
                                            </p:tav>
                                          </p:tavLst>
                                        </p:anim>
                                        <p:anim calcmode="lin" valueType="num" p14:bounceEnd="38000">
                                          <p:cBhvr additive="base">
                                            <p:cTn id="84" dur="750" fill="hold"/>
                                            <p:tgtEl>
                                              <p:spTgt spid="42"/>
                                            </p:tgtEl>
                                            <p:attrNameLst>
                                              <p:attrName>ppt_y</p:attrName>
                                            </p:attrNameLst>
                                          </p:cBhvr>
                                          <p:tavLst>
                                            <p:tav tm="0">
                                              <p:val>
                                                <p:strVal val="#ppt_y"/>
                                              </p:val>
                                            </p:tav>
                                            <p:tav tm="100000">
                                              <p:val>
                                                <p:strVal val="#ppt_y"/>
                                              </p:val>
                                            </p:tav>
                                          </p:tavLst>
                                        </p:anim>
                                      </p:childTnLst>
                                    </p:cTn>
                                  </p:par>
                                  <p:par>
                                    <p:cTn id="85" presetID="10" presetClass="entr" presetSubtype="0" fill="hold" grpId="0" nodeType="withEffect">
                                      <p:stCondLst>
                                        <p:cond delay="25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400"/>
                                            <p:tgtEl>
                                              <p:spTgt spid="32"/>
                                            </p:tgtEl>
                                          </p:cBhvr>
                                        </p:animEffect>
                                      </p:childTnLst>
                                    </p:cTn>
                                  </p:par>
                                  <p:par>
                                    <p:cTn id="88" presetID="10" presetClass="entr" presetSubtype="0" fill="hold" grpId="0" nodeType="withEffect">
                                      <p:stCondLst>
                                        <p:cond delay="25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par>
                                    <p:cTn id="91" presetID="10" presetClass="entr" presetSubtype="0" fill="hold" grpId="0" nodeType="withEffect">
                                      <p:stCondLst>
                                        <p:cond delay="25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400"/>
                                            <p:tgtEl>
                                              <p:spTgt spid="34"/>
                                            </p:tgtEl>
                                          </p:cBhvr>
                                        </p:animEffect>
                                      </p:childTnLst>
                                    </p:cTn>
                                  </p:par>
                                  <p:par>
                                    <p:cTn id="94" presetID="10" presetClass="entr" presetSubtype="0" fill="hold" grpId="0" nodeType="withEffect">
                                      <p:stCondLst>
                                        <p:cond delay="25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childTnLst>
                              </p:cTn>
                            </p:par>
                            <p:par>
                              <p:cTn id="97" fill="hold">
                                <p:stCondLst>
                                  <p:cond delay="6500"/>
                                </p:stCondLst>
                                <p:childTnLst>
                                  <p:par>
                                    <p:cTn id="98" presetID="22" presetClass="entr" presetSubtype="2" fill="hold" grpId="0" nodeType="after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wipe(right)">
                                          <p:cBhvr>
                                            <p:cTn id="100" dur="500"/>
                                            <p:tgtEl>
                                              <p:spTgt spid="44"/>
                                            </p:tgtEl>
                                          </p:cBhvr>
                                        </p:animEffect>
                                      </p:childTnLst>
                                    </p:cTn>
                                  </p:par>
                                  <p:par>
                                    <p:cTn id="101" presetID="22" presetClass="entr" presetSubtype="2"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right)">
                                          <p:cBhvr>
                                            <p:cTn id="103" dur="7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7" grpId="0" animBg="1"/>
          <p:bldP spid="10" grpId="0" animBg="1"/>
          <p:bldP spid="13" grpId="0" animBg="1"/>
          <p:bldP spid="28" grpId="0"/>
          <p:bldP spid="29" grpId="0"/>
          <p:bldP spid="30" grpId="0"/>
          <p:bldP spid="31" grpId="0"/>
          <p:bldP spid="32" grpId="0"/>
          <p:bldP spid="33" grpId="0"/>
          <p:bldP spid="34" grpId="0"/>
          <p:bldP spid="35" grpId="0"/>
          <p:bldP spid="39" grpId="0" animBg="1"/>
          <p:bldP spid="44" grpId="0"/>
          <p:bldP spid="4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anim calcmode="lin" valueType="num">
                                          <p:cBhvr>
                                            <p:cTn id="8" dur="500" fill="hold"/>
                                            <p:tgtEl>
                                              <p:spTgt spid="27"/>
                                            </p:tgtEl>
                                            <p:attrNameLst>
                                              <p:attrName>ppt_x</p:attrName>
                                            </p:attrNameLst>
                                          </p:cBhvr>
                                          <p:tavLst>
                                            <p:tav tm="0">
                                              <p:val>
                                                <p:strVal val="#ppt_x"/>
                                              </p:val>
                                            </p:tav>
                                            <p:tav tm="100000">
                                              <p:val>
                                                <p:strVal val="#ppt_x"/>
                                              </p:val>
                                            </p:tav>
                                          </p:tavLst>
                                        </p:anim>
                                        <p:anim calcmode="lin" valueType="num">
                                          <p:cBhvr>
                                            <p:cTn id="9" dur="500" fill="hold"/>
                                            <p:tgtEl>
                                              <p:spTgt spid="27"/>
                                            </p:tgtEl>
                                            <p:attrNameLst>
                                              <p:attrName>ppt_y</p:attrName>
                                            </p:attrNameLst>
                                          </p:cBhvr>
                                          <p:tavLst>
                                            <p:tav tm="0">
                                              <p:val>
                                                <p:strVal val="#ppt_y+.1"/>
                                              </p:val>
                                            </p:tav>
                                            <p:tav tm="100000">
                                              <p:val>
                                                <p:strVal val="#ppt_y"/>
                                              </p:val>
                                            </p:tav>
                                          </p:tavLst>
                                        </p:anim>
                                      </p:childTnLst>
                                    </p:cTn>
                                  </p:par>
                                  <p:par>
                                    <p:cTn id="10" presetID="2" presetClass="entr" presetSubtype="12" accel="5200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750" fill="hold"/>
                                            <p:tgtEl>
                                              <p:spTgt spid="39"/>
                                            </p:tgtEl>
                                            <p:attrNameLst>
                                              <p:attrName>ppt_x</p:attrName>
                                            </p:attrNameLst>
                                          </p:cBhvr>
                                          <p:tavLst>
                                            <p:tav tm="0">
                                              <p:val>
                                                <p:strVal val="0-#ppt_w/2"/>
                                              </p:val>
                                            </p:tav>
                                            <p:tav tm="100000">
                                              <p:val>
                                                <p:strVal val="#ppt_x"/>
                                              </p:val>
                                            </p:tav>
                                          </p:tavLst>
                                        </p:anim>
                                        <p:anim calcmode="lin" valueType="num">
                                          <p:cBhvr additive="base">
                                            <p:cTn id="13" dur="750" fill="hold"/>
                                            <p:tgtEl>
                                              <p:spTgt spid="39"/>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22" presetClass="entr" presetSubtype="8"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par>
                                    <p:cTn id="18" presetID="2" presetClass="entr" presetSubtype="3"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cBhvr additive="base">
                                            <p:cTn id="20" dur="750" fill="hold"/>
                                            <p:tgtEl>
                                              <p:spTgt spid="41"/>
                                            </p:tgtEl>
                                            <p:attrNameLst>
                                              <p:attrName>ppt_x</p:attrName>
                                            </p:attrNameLst>
                                          </p:cBhvr>
                                          <p:tavLst>
                                            <p:tav tm="0">
                                              <p:val>
                                                <p:strVal val="1+#ppt_w/2"/>
                                              </p:val>
                                            </p:tav>
                                            <p:tav tm="100000">
                                              <p:val>
                                                <p:strVal val="#ppt_x"/>
                                              </p:val>
                                            </p:tav>
                                          </p:tavLst>
                                        </p:anim>
                                        <p:anim calcmode="lin" valueType="num">
                                          <p:cBhvr additive="base">
                                            <p:cTn id="21" dur="750" fill="hold"/>
                                            <p:tgtEl>
                                              <p:spTgt spid="41"/>
                                            </p:tgtEl>
                                            <p:attrNameLst>
                                              <p:attrName>ppt_y</p:attrName>
                                            </p:attrNameLst>
                                          </p:cBhvr>
                                          <p:tavLst>
                                            <p:tav tm="0">
                                              <p:val>
                                                <p:strVal val="0-#ppt_h/2"/>
                                              </p:val>
                                            </p:tav>
                                            <p:tav tm="100000">
                                              <p:val>
                                                <p:strVal val="#ppt_y"/>
                                              </p:val>
                                            </p:tav>
                                          </p:tavLst>
                                        </p:anim>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p:cTn id="25" dur="500" fill="hold"/>
                                            <p:tgtEl>
                                              <p:spTgt spid="31"/>
                                            </p:tgtEl>
                                            <p:attrNameLst>
                                              <p:attrName>ppt_w</p:attrName>
                                            </p:attrNameLst>
                                          </p:cBhvr>
                                          <p:tavLst>
                                            <p:tav tm="0">
                                              <p:val>
                                                <p:fltVal val="0"/>
                                              </p:val>
                                            </p:tav>
                                            <p:tav tm="100000">
                                              <p:val>
                                                <p:strVal val="#ppt_w"/>
                                              </p:val>
                                            </p:tav>
                                          </p:tavLst>
                                        </p:anim>
                                        <p:anim calcmode="lin" valueType="num">
                                          <p:cBhvr>
                                            <p:cTn id="26" dur="500" fill="hold"/>
                                            <p:tgtEl>
                                              <p:spTgt spid="31"/>
                                            </p:tgtEl>
                                            <p:attrNameLst>
                                              <p:attrName>ppt_h</p:attrName>
                                            </p:attrNameLst>
                                          </p:cBhvr>
                                          <p:tavLst>
                                            <p:tav tm="0">
                                              <p:val>
                                                <p:fltVal val="0"/>
                                              </p:val>
                                            </p:tav>
                                            <p:tav tm="100000">
                                              <p:val>
                                                <p:strVal val="#ppt_h"/>
                                              </p:val>
                                            </p:tav>
                                          </p:tavLst>
                                        </p:anim>
                                        <p:animEffect transition="in" filter="fade">
                                          <p:cBhvr>
                                            <p:cTn id="27" dur="500"/>
                                            <p:tgtEl>
                                              <p:spTgt spid="31"/>
                                            </p:tgtEl>
                                          </p:cBhvr>
                                        </p:animEffect>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par>
                                    <p:cTn id="32" presetID="2" presetClass="entr" presetSubtype="12" accel="5200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750" fill="hold"/>
                                            <p:tgtEl>
                                              <p:spTgt spid="13"/>
                                            </p:tgtEl>
                                            <p:attrNameLst>
                                              <p:attrName>ppt_x</p:attrName>
                                            </p:attrNameLst>
                                          </p:cBhvr>
                                          <p:tavLst>
                                            <p:tav tm="0">
                                              <p:val>
                                                <p:strVal val="0-#ppt_w/2"/>
                                              </p:val>
                                            </p:tav>
                                            <p:tav tm="100000">
                                              <p:val>
                                                <p:strVal val="#ppt_x"/>
                                              </p:val>
                                            </p:tav>
                                          </p:tavLst>
                                        </p:anim>
                                        <p:anim calcmode="lin" valueType="num">
                                          <p:cBhvr additive="base">
                                            <p:cTn id="35" dur="750" fill="hold"/>
                                            <p:tgtEl>
                                              <p:spTgt spid="13"/>
                                            </p:tgtEl>
                                            <p:attrNameLst>
                                              <p:attrName>ppt_y</p:attrName>
                                            </p:attrNameLst>
                                          </p:cBhvr>
                                          <p:tavLst>
                                            <p:tav tm="0">
                                              <p:val>
                                                <p:strVal val="1+#ppt_h/2"/>
                                              </p:val>
                                            </p:tav>
                                            <p:tav tm="100000">
                                              <p:val>
                                                <p:strVal val="#ppt_y"/>
                                              </p:val>
                                            </p:tav>
                                          </p:tavLst>
                                        </p:anim>
                                      </p:childTnLst>
                                    </p:cTn>
                                  </p:par>
                                </p:childTnLst>
                              </p:cTn>
                            </p:par>
                            <p:par>
                              <p:cTn id="36" fill="hold">
                                <p:stCondLst>
                                  <p:cond delay="2750"/>
                                </p:stCondLst>
                                <p:childTnLst>
                                  <p:par>
                                    <p:cTn id="37" presetID="53" presetClass="entr" presetSubtype="16"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Effect transition="in" filter="fade">
                                          <p:cBhvr>
                                            <p:cTn id="41" dur="500"/>
                                            <p:tgtEl>
                                              <p:spTgt spid="30"/>
                                            </p:tgtEl>
                                          </p:cBhvr>
                                        </p:animEffect>
                                      </p:childTnLst>
                                    </p:cTn>
                                  </p:par>
                                </p:childTnLst>
                              </p:cTn>
                            </p:par>
                            <p:par>
                              <p:cTn id="42" fill="hold">
                                <p:stCondLst>
                                  <p:cond delay="3250"/>
                                </p:stCondLst>
                                <p:childTnLst>
                                  <p:par>
                                    <p:cTn id="43" presetID="22" presetClass="entr" presetSubtype="8"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left)">
                                          <p:cBhvr>
                                            <p:cTn id="45" dur="500"/>
                                            <p:tgtEl>
                                              <p:spTgt spid="16"/>
                                            </p:tgtEl>
                                          </p:cBhvr>
                                        </p:animEffect>
                                      </p:childTnLst>
                                    </p:cTn>
                                  </p:par>
                                  <p:par>
                                    <p:cTn id="46" presetID="2" presetClass="entr" presetSubtype="3" accel="52000"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 calcmode="lin" valueType="num">
                                          <p:cBhvr additive="base">
                                            <p:cTn id="48" dur="750" fill="hold"/>
                                            <p:tgtEl>
                                              <p:spTgt spid="43"/>
                                            </p:tgtEl>
                                            <p:attrNameLst>
                                              <p:attrName>ppt_x</p:attrName>
                                            </p:attrNameLst>
                                          </p:cBhvr>
                                          <p:tavLst>
                                            <p:tav tm="0">
                                              <p:val>
                                                <p:strVal val="1+#ppt_w/2"/>
                                              </p:val>
                                            </p:tav>
                                            <p:tav tm="100000">
                                              <p:val>
                                                <p:strVal val="#ppt_x"/>
                                              </p:val>
                                            </p:tav>
                                          </p:tavLst>
                                        </p:anim>
                                        <p:anim calcmode="lin" valueType="num">
                                          <p:cBhvr additive="base">
                                            <p:cTn id="49" dur="750" fill="hold"/>
                                            <p:tgtEl>
                                              <p:spTgt spid="43"/>
                                            </p:tgtEl>
                                            <p:attrNameLst>
                                              <p:attrName>ppt_y</p:attrName>
                                            </p:attrNameLst>
                                          </p:cBhvr>
                                          <p:tavLst>
                                            <p:tav tm="0">
                                              <p:val>
                                                <p:strVal val="0-#ppt_h/2"/>
                                              </p:val>
                                            </p:tav>
                                            <p:tav tm="100000">
                                              <p:val>
                                                <p:strVal val="#ppt_y"/>
                                              </p:val>
                                            </p:tav>
                                          </p:tavLst>
                                        </p:anim>
                                      </p:childTnLst>
                                    </p:cTn>
                                  </p:par>
                                </p:childTnLst>
                              </p:cTn>
                            </p:par>
                            <p:par>
                              <p:cTn id="50" fill="hold">
                                <p:stCondLst>
                                  <p:cond delay="4000"/>
                                </p:stCondLst>
                                <p:childTnLst>
                                  <p:par>
                                    <p:cTn id="51" presetID="53" presetClass="entr" presetSubtype="16"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p:cTn id="53" dur="500" fill="hold"/>
                                            <p:tgtEl>
                                              <p:spTgt spid="29"/>
                                            </p:tgtEl>
                                            <p:attrNameLst>
                                              <p:attrName>ppt_w</p:attrName>
                                            </p:attrNameLst>
                                          </p:cBhvr>
                                          <p:tavLst>
                                            <p:tav tm="0">
                                              <p:val>
                                                <p:fltVal val="0"/>
                                              </p:val>
                                            </p:tav>
                                            <p:tav tm="100000">
                                              <p:val>
                                                <p:strVal val="#ppt_w"/>
                                              </p:val>
                                            </p:tav>
                                          </p:tavLst>
                                        </p:anim>
                                        <p:anim calcmode="lin" valueType="num">
                                          <p:cBhvr>
                                            <p:cTn id="54" dur="500" fill="hold"/>
                                            <p:tgtEl>
                                              <p:spTgt spid="29"/>
                                            </p:tgtEl>
                                            <p:attrNameLst>
                                              <p:attrName>ppt_h</p:attrName>
                                            </p:attrNameLst>
                                          </p:cBhvr>
                                          <p:tavLst>
                                            <p:tav tm="0">
                                              <p:val>
                                                <p:fltVal val="0"/>
                                              </p:val>
                                            </p:tav>
                                            <p:tav tm="100000">
                                              <p:val>
                                                <p:strVal val="#ppt_h"/>
                                              </p:val>
                                            </p:tav>
                                          </p:tavLst>
                                        </p:anim>
                                        <p:animEffect transition="in" filter="fade">
                                          <p:cBhvr>
                                            <p:cTn id="55" dur="500"/>
                                            <p:tgtEl>
                                              <p:spTgt spid="29"/>
                                            </p:tgtEl>
                                          </p:cBhvr>
                                        </p:animEffect>
                                      </p:childTnLst>
                                    </p:cTn>
                                  </p:par>
                                </p:childTnLst>
                              </p:cTn>
                            </p:par>
                            <p:par>
                              <p:cTn id="56" fill="hold">
                                <p:stCondLst>
                                  <p:cond delay="4500"/>
                                </p:stCondLst>
                                <p:childTnLst>
                                  <p:par>
                                    <p:cTn id="57" presetID="22" presetClass="entr" presetSubtype="2" fill="hold"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wipe(right)">
                                          <p:cBhvr>
                                            <p:cTn id="59" dur="500"/>
                                            <p:tgtEl>
                                              <p:spTgt spid="18"/>
                                            </p:tgtEl>
                                          </p:cBhvr>
                                        </p:animEffect>
                                      </p:childTnLst>
                                    </p:cTn>
                                  </p:par>
                                  <p:par>
                                    <p:cTn id="60" presetID="22" presetClass="entr" presetSubtype="8" fill="hold" nodeType="with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wipe(left)">
                                          <p:cBhvr>
                                            <p:cTn id="62" dur="500"/>
                                            <p:tgtEl>
                                              <p:spTgt spid="5"/>
                                            </p:tgtEl>
                                          </p:cBhvr>
                                        </p:animEffect>
                                      </p:childTnLst>
                                    </p:cTn>
                                  </p:par>
                                  <p:par>
                                    <p:cTn id="63" presetID="2" presetClass="entr" presetSubtype="12" accel="5200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anim calcmode="lin" valueType="num">
                                          <p:cBhvr additive="base">
                                            <p:cTn id="65" dur="750" fill="hold"/>
                                            <p:tgtEl>
                                              <p:spTgt spid="10"/>
                                            </p:tgtEl>
                                            <p:attrNameLst>
                                              <p:attrName>ppt_x</p:attrName>
                                            </p:attrNameLst>
                                          </p:cBhvr>
                                          <p:tavLst>
                                            <p:tav tm="0">
                                              <p:val>
                                                <p:strVal val="0-#ppt_w/2"/>
                                              </p:val>
                                            </p:tav>
                                            <p:tav tm="100000">
                                              <p:val>
                                                <p:strVal val="#ppt_x"/>
                                              </p:val>
                                            </p:tav>
                                          </p:tavLst>
                                        </p:anim>
                                        <p:anim calcmode="lin" valueType="num">
                                          <p:cBhvr additive="base">
                                            <p:cTn id="66" dur="750" fill="hold"/>
                                            <p:tgtEl>
                                              <p:spTgt spid="10"/>
                                            </p:tgtEl>
                                            <p:attrNameLst>
                                              <p:attrName>ppt_y</p:attrName>
                                            </p:attrNameLst>
                                          </p:cBhvr>
                                          <p:tavLst>
                                            <p:tav tm="0">
                                              <p:val>
                                                <p:strVal val="1+#ppt_h/2"/>
                                              </p:val>
                                            </p:tav>
                                            <p:tav tm="100000">
                                              <p:val>
                                                <p:strVal val="#ppt_y"/>
                                              </p:val>
                                            </p:tav>
                                          </p:tavLst>
                                        </p:anim>
                                      </p:childTnLst>
                                    </p:cTn>
                                  </p:par>
                                  <p:par>
                                    <p:cTn id="67" presetID="2" presetClass="entr" presetSubtype="3" accel="52000" fill="hold" grpId="0" nodeType="withEffect">
                                      <p:stCondLst>
                                        <p:cond delay="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750" fill="hold"/>
                                            <p:tgtEl>
                                              <p:spTgt spid="7"/>
                                            </p:tgtEl>
                                            <p:attrNameLst>
                                              <p:attrName>ppt_x</p:attrName>
                                            </p:attrNameLst>
                                          </p:cBhvr>
                                          <p:tavLst>
                                            <p:tav tm="0">
                                              <p:val>
                                                <p:strVal val="1+#ppt_w/2"/>
                                              </p:val>
                                            </p:tav>
                                            <p:tav tm="100000">
                                              <p:val>
                                                <p:strVal val="#ppt_x"/>
                                              </p:val>
                                            </p:tav>
                                          </p:tavLst>
                                        </p:anim>
                                        <p:anim calcmode="lin" valueType="num">
                                          <p:cBhvr additive="base">
                                            <p:cTn id="70" dur="750" fill="hold"/>
                                            <p:tgtEl>
                                              <p:spTgt spid="7"/>
                                            </p:tgtEl>
                                            <p:attrNameLst>
                                              <p:attrName>ppt_y</p:attrName>
                                            </p:attrNameLst>
                                          </p:cBhvr>
                                          <p:tavLst>
                                            <p:tav tm="0">
                                              <p:val>
                                                <p:strVal val="0-#ppt_h/2"/>
                                              </p:val>
                                            </p:tav>
                                            <p:tav tm="100000">
                                              <p:val>
                                                <p:strVal val="#ppt_y"/>
                                              </p:val>
                                            </p:tav>
                                          </p:tavLst>
                                        </p:anim>
                                      </p:childTnLst>
                                    </p:cTn>
                                  </p:par>
                                </p:childTnLst>
                              </p:cTn>
                            </p:par>
                            <p:par>
                              <p:cTn id="71" fill="hold">
                                <p:stCondLst>
                                  <p:cond delay="5250"/>
                                </p:stCondLst>
                                <p:childTnLst>
                                  <p:par>
                                    <p:cTn id="72" presetID="53" presetClass="entr" presetSubtype="16" fill="hold" grpId="0" nodeType="afterEffect">
                                      <p:stCondLst>
                                        <p:cond delay="0"/>
                                      </p:stCondLst>
                                      <p:childTnLst>
                                        <p:set>
                                          <p:cBhvr>
                                            <p:cTn id="73" dur="1" fill="hold">
                                              <p:stCondLst>
                                                <p:cond delay="0"/>
                                              </p:stCondLst>
                                            </p:cTn>
                                            <p:tgtEl>
                                              <p:spTgt spid="28"/>
                                            </p:tgtEl>
                                            <p:attrNameLst>
                                              <p:attrName>style.visibility</p:attrName>
                                            </p:attrNameLst>
                                          </p:cBhvr>
                                          <p:to>
                                            <p:strVal val="visible"/>
                                          </p:to>
                                        </p:set>
                                        <p:anim calcmode="lin" valueType="num">
                                          <p:cBhvr>
                                            <p:cTn id="74" dur="500" fill="hold"/>
                                            <p:tgtEl>
                                              <p:spTgt spid="28"/>
                                            </p:tgtEl>
                                            <p:attrNameLst>
                                              <p:attrName>ppt_w</p:attrName>
                                            </p:attrNameLst>
                                          </p:cBhvr>
                                          <p:tavLst>
                                            <p:tav tm="0">
                                              <p:val>
                                                <p:fltVal val="0"/>
                                              </p:val>
                                            </p:tav>
                                            <p:tav tm="100000">
                                              <p:val>
                                                <p:strVal val="#ppt_w"/>
                                              </p:val>
                                            </p:tav>
                                          </p:tavLst>
                                        </p:anim>
                                        <p:anim calcmode="lin" valueType="num">
                                          <p:cBhvr>
                                            <p:cTn id="75" dur="500" fill="hold"/>
                                            <p:tgtEl>
                                              <p:spTgt spid="28"/>
                                            </p:tgtEl>
                                            <p:attrNameLst>
                                              <p:attrName>ppt_h</p:attrName>
                                            </p:attrNameLst>
                                          </p:cBhvr>
                                          <p:tavLst>
                                            <p:tav tm="0">
                                              <p:val>
                                                <p:fltVal val="0"/>
                                              </p:val>
                                            </p:tav>
                                            <p:tav tm="100000">
                                              <p:val>
                                                <p:strVal val="#ppt_h"/>
                                              </p:val>
                                            </p:tav>
                                          </p:tavLst>
                                        </p:anim>
                                        <p:animEffect transition="in" filter="fade">
                                          <p:cBhvr>
                                            <p:cTn id="76" dur="500"/>
                                            <p:tgtEl>
                                              <p:spTgt spid="28"/>
                                            </p:tgtEl>
                                          </p:cBhvr>
                                        </p:animEffect>
                                      </p:childTnLst>
                                    </p:cTn>
                                  </p:par>
                                </p:childTnLst>
                              </p:cTn>
                            </p:par>
                            <p:par>
                              <p:cTn id="77" fill="hold">
                                <p:stCondLst>
                                  <p:cond delay="5750"/>
                                </p:stCondLst>
                                <p:childTnLst>
                                  <p:par>
                                    <p:cTn id="78" presetID="22" presetClass="entr" presetSubtype="8" fill="hold" nodeType="after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wipe(left)">
                                          <p:cBhvr>
                                            <p:cTn id="80" dur="500"/>
                                            <p:tgtEl>
                                              <p:spTgt spid="4"/>
                                            </p:tgtEl>
                                          </p:cBhvr>
                                        </p:animEffect>
                                      </p:childTnLst>
                                    </p:cTn>
                                  </p:par>
                                  <p:par>
                                    <p:cTn id="81" presetID="2" presetClass="entr" presetSubtype="2" accel="52000"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anim calcmode="lin" valueType="num">
                                          <p:cBhvr additive="base">
                                            <p:cTn id="83" dur="750" fill="hold"/>
                                            <p:tgtEl>
                                              <p:spTgt spid="42"/>
                                            </p:tgtEl>
                                            <p:attrNameLst>
                                              <p:attrName>ppt_x</p:attrName>
                                            </p:attrNameLst>
                                          </p:cBhvr>
                                          <p:tavLst>
                                            <p:tav tm="0">
                                              <p:val>
                                                <p:strVal val="1+#ppt_w/2"/>
                                              </p:val>
                                            </p:tav>
                                            <p:tav tm="100000">
                                              <p:val>
                                                <p:strVal val="#ppt_x"/>
                                              </p:val>
                                            </p:tav>
                                          </p:tavLst>
                                        </p:anim>
                                        <p:anim calcmode="lin" valueType="num">
                                          <p:cBhvr additive="base">
                                            <p:cTn id="84" dur="750" fill="hold"/>
                                            <p:tgtEl>
                                              <p:spTgt spid="42"/>
                                            </p:tgtEl>
                                            <p:attrNameLst>
                                              <p:attrName>ppt_y</p:attrName>
                                            </p:attrNameLst>
                                          </p:cBhvr>
                                          <p:tavLst>
                                            <p:tav tm="0">
                                              <p:val>
                                                <p:strVal val="#ppt_y"/>
                                              </p:val>
                                            </p:tav>
                                            <p:tav tm="100000">
                                              <p:val>
                                                <p:strVal val="#ppt_y"/>
                                              </p:val>
                                            </p:tav>
                                          </p:tavLst>
                                        </p:anim>
                                      </p:childTnLst>
                                    </p:cTn>
                                  </p:par>
                                  <p:par>
                                    <p:cTn id="85" presetID="10" presetClass="entr" presetSubtype="0" fill="hold" grpId="0" nodeType="withEffect">
                                      <p:stCondLst>
                                        <p:cond delay="25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400"/>
                                            <p:tgtEl>
                                              <p:spTgt spid="32"/>
                                            </p:tgtEl>
                                          </p:cBhvr>
                                        </p:animEffect>
                                      </p:childTnLst>
                                    </p:cTn>
                                  </p:par>
                                  <p:par>
                                    <p:cTn id="88" presetID="10" presetClass="entr" presetSubtype="0" fill="hold" grpId="0" nodeType="withEffect">
                                      <p:stCondLst>
                                        <p:cond delay="25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par>
                                    <p:cTn id="91" presetID="10" presetClass="entr" presetSubtype="0" fill="hold" grpId="0" nodeType="withEffect">
                                      <p:stCondLst>
                                        <p:cond delay="25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400"/>
                                            <p:tgtEl>
                                              <p:spTgt spid="34"/>
                                            </p:tgtEl>
                                          </p:cBhvr>
                                        </p:animEffect>
                                      </p:childTnLst>
                                    </p:cTn>
                                  </p:par>
                                  <p:par>
                                    <p:cTn id="94" presetID="10" presetClass="entr" presetSubtype="0" fill="hold" grpId="0" nodeType="withEffect">
                                      <p:stCondLst>
                                        <p:cond delay="25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childTnLst>
                              </p:cTn>
                            </p:par>
                            <p:par>
                              <p:cTn id="97" fill="hold">
                                <p:stCondLst>
                                  <p:cond delay="6500"/>
                                </p:stCondLst>
                                <p:childTnLst>
                                  <p:par>
                                    <p:cTn id="98" presetID="22" presetClass="entr" presetSubtype="2" fill="hold" grpId="0" nodeType="after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wipe(right)">
                                          <p:cBhvr>
                                            <p:cTn id="100" dur="500"/>
                                            <p:tgtEl>
                                              <p:spTgt spid="44"/>
                                            </p:tgtEl>
                                          </p:cBhvr>
                                        </p:animEffect>
                                      </p:childTnLst>
                                    </p:cTn>
                                  </p:par>
                                  <p:par>
                                    <p:cTn id="101" presetID="22" presetClass="entr" presetSubtype="2"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right)">
                                          <p:cBhvr>
                                            <p:cTn id="103" dur="7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7" grpId="0" animBg="1"/>
          <p:bldP spid="10" grpId="0" animBg="1"/>
          <p:bldP spid="13" grpId="0" animBg="1"/>
          <p:bldP spid="28" grpId="0"/>
          <p:bldP spid="29" grpId="0"/>
          <p:bldP spid="30" grpId="0"/>
          <p:bldP spid="31" grpId="0"/>
          <p:bldP spid="32" grpId="0"/>
          <p:bldP spid="33" grpId="0"/>
          <p:bldP spid="34" grpId="0"/>
          <p:bldP spid="35" grpId="0"/>
          <p:bldP spid="39" grpId="0" animBg="1"/>
          <p:bldP spid="44" grpId="0"/>
          <p:bldP spid="45"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6264" y="2211438"/>
            <a:ext cx="8503266" cy="340422"/>
            <a:chOff x="366264" y="2693948"/>
            <a:chExt cx="8503266" cy="340422"/>
          </a:xfrm>
          <a:solidFill>
            <a:schemeClr val="bg1">
              <a:lumMod val="85000"/>
            </a:schemeClr>
          </a:solidFill>
        </p:grpSpPr>
        <p:sp>
          <p:nvSpPr>
            <p:cNvPr id="3" name="矩形 2"/>
            <p:cNvSpPr/>
            <p:nvPr/>
          </p:nvSpPr>
          <p:spPr>
            <a:xfrm>
              <a:off x="8536311" y="2798477"/>
              <a:ext cx="39157" cy="131361"/>
            </a:xfrm>
            <a:prstGeom prst="rect">
              <a:avLst/>
            </a:prstGeom>
            <a:gradFill flip="none" rotWithShape="1">
              <a:gsLst>
                <a:gs pos="30000">
                  <a:srgbClr val="EAD3B8"/>
                </a:gs>
                <a:gs pos="100000">
                  <a:srgbClr val="C49766"/>
                </a:gs>
                <a:gs pos="0">
                  <a:srgbClr val="C49166"/>
                </a:gs>
                <a:gs pos="66000">
                  <a:srgbClr val="9B723B"/>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sz="2400">
                <a:solidFill>
                  <a:srgbClr val="50301B"/>
                </a:solidFill>
                <a:latin typeface="HelveticaNeueLT Pro 55 Roman" pitchFamily="34" charset="0"/>
              </a:endParaRPr>
            </a:p>
          </p:txBody>
        </p:sp>
        <p:grpSp>
          <p:nvGrpSpPr>
            <p:cNvPr id="4" name="组合 3"/>
            <p:cNvGrpSpPr/>
            <p:nvPr/>
          </p:nvGrpSpPr>
          <p:grpSpPr>
            <a:xfrm>
              <a:off x="366264" y="2693948"/>
              <a:ext cx="8503266" cy="340422"/>
              <a:chOff x="623889" y="3209929"/>
              <a:chExt cx="10944224" cy="438144"/>
            </a:xfrm>
            <a:grpFill/>
          </p:grpSpPr>
          <p:sp>
            <p:nvSpPr>
              <p:cNvPr id="5" name="矩形 4"/>
              <p:cNvSpPr/>
              <p:nvPr/>
            </p:nvSpPr>
            <p:spPr>
              <a:xfrm>
                <a:off x="623889" y="3344465"/>
                <a:ext cx="50397" cy="169069"/>
              </a:xfrm>
              <a:prstGeom prst="rect">
                <a:avLst/>
              </a:prstGeom>
              <a:gradFill flip="none" rotWithShape="1">
                <a:gsLst>
                  <a:gs pos="30000">
                    <a:srgbClr val="EAD3B8"/>
                  </a:gs>
                  <a:gs pos="100000">
                    <a:srgbClr val="C49766"/>
                  </a:gs>
                  <a:gs pos="0">
                    <a:srgbClr val="C49166"/>
                  </a:gs>
                  <a:gs pos="66000">
                    <a:srgbClr val="9B723B"/>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sz="2400">
                  <a:solidFill>
                    <a:srgbClr val="50301B"/>
                  </a:solidFill>
                  <a:latin typeface="HelveticaNeueLT Pro 55 Roman" pitchFamily="34" charset="0"/>
                </a:endParaRPr>
              </a:p>
            </p:txBody>
          </p:sp>
          <p:sp>
            <p:nvSpPr>
              <p:cNvPr id="6" name="矩形 5"/>
              <p:cNvSpPr/>
              <p:nvPr/>
            </p:nvSpPr>
            <p:spPr>
              <a:xfrm>
                <a:off x="717047" y="3344465"/>
                <a:ext cx="107093" cy="169069"/>
              </a:xfrm>
              <a:prstGeom prst="rect">
                <a:avLst/>
              </a:prstGeom>
              <a:gradFill flip="none" rotWithShape="1">
                <a:gsLst>
                  <a:gs pos="30000">
                    <a:srgbClr val="EAD3B8"/>
                  </a:gs>
                  <a:gs pos="100000">
                    <a:srgbClr val="C49766"/>
                  </a:gs>
                  <a:gs pos="0">
                    <a:srgbClr val="C49166"/>
                  </a:gs>
                  <a:gs pos="66000">
                    <a:srgbClr val="9B723B"/>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sz="2400">
                  <a:solidFill>
                    <a:srgbClr val="50301B"/>
                  </a:solidFill>
                  <a:latin typeface="HelveticaNeueLT Pro 55 Roman" pitchFamily="34" charset="0"/>
                </a:endParaRPr>
              </a:p>
            </p:txBody>
          </p:sp>
          <p:sp>
            <p:nvSpPr>
              <p:cNvPr id="7" name="矩形 6"/>
              <p:cNvSpPr/>
              <p:nvPr/>
            </p:nvSpPr>
            <p:spPr>
              <a:xfrm>
                <a:off x="866901" y="3344465"/>
                <a:ext cx="198437" cy="169069"/>
              </a:xfrm>
              <a:prstGeom prst="rect">
                <a:avLst/>
              </a:prstGeom>
              <a:gradFill flip="none" rotWithShape="1">
                <a:gsLst>
                  <a:gs pos="30000">
                    <a:srgbClr val="EAD3B8"/>
                  </a:gs>
                  <a:gs pos="100000">
                    <a:srgbClr val="C49766"/>
                  </a:gs>
                  <a:gs pos="0">
                    <a:srgbClr val="C49166"/>
                  </a:gs>
                  <a:gs pos="66000">
                    <a:srgbClr val="9B723B"/>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sz="2400">
                  <a:solidFill>
                    <a:srgbClr val="50301B"/>
                  </a:solidFill>
                  <a:latin typeface="HelveticaNeueLT Pro 55 Roman" pitchFamily="34" charset="0"/>
                </a:endParaRPr>
              </a:p>
            </p:txBody>
          </p:sp>
          <p:sp>
            <p:nvSpPr>
              <p:cNvPr id="8" name="矩形 7"/>
              <p:cNvSpPr/>
              <p:nvPr/>
            </p:nvSpPr>
            <p:spPr>
              <a:xfrm>
                <a:off x="1108099" y="3344465"/>
                <a:ext cx="9613876" cy="169069"/>
              </a:xfrm>
              <a:prstGeom prst="rect">
                <a:avLst/>
              </a:prstGeom>
              <a:gradFill flip="none" rotWithShape="1">
                <a:gsLst>
                  <a:gs pos="30000">
                    <a:srgbClr val="EAD3B8"/>
                  </a:gs>
                  <a:gs pos="100000">
                    <a:srgbClr val="C49766"/>
                  </a:gs>
                  <a:gs pos="0">
                    <a:srgbClr val="C49166"/>
                  </a:gs>
                  <a:gs pos="66000">
                    <a:srgbClr val="9B723B"/>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sz="2400">
                  <a:solidFill>
                    <a:srgbClr val="50301B"/>
                  </a:solidFill>
                  <a:latin typeface="HelveticaNeueLT Pro 55 Roman" pitchFamily="34" charset="0"/>
                </a:endParaRPr>
              </a:p>
            </p:txBody>
          </p:sp>
          <p:sp>
            <p:nvSpPr>
              <p:cNvPr id="9" name="矩形 8"/>
              <p:cNvSpPr/>
              <p:nvPr/>
            </p:nvSpPr>
            <p:spPr>
              <a:xfrm>
                <a:off x="10994902" y="3344465"/>
                <a:ext cx="107093" cy="169069"/>
              </a:xfrm>
              <a:prstGeom prst="rect">
                <a:avLst/>
              </a:prstGeom>
              <a:gradFill flip="none" rotWithShape="1">
                <a:gsLst>
                  <a:gs pos="30000">
                    <a:srgbClr val="EAD3B8"/>
                  </a:gs>
                  <a:gs pos="100000">
                    <a:srgbClr val="C49766"/>
                  </a:gs>
                  <a:gs pos="0">
                    <a:srgbClr val="C49166"/>
                  </a:gs>
                  <a:gs pos="66000">
                    <a:srgbClr val="9B723B"/>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sz="2400">
                  <a:solidFill>
                    <a:srgbClr val="50301B"/>
                  </a:solidFill>
                  <a:latin typeface="HelveticaNeueLT Pro 55 Roman" pitchFamily="34" charset="0"/>
                </a:endParaRPr>
              </a:p>
            </p:txBody>
          </p:sp>
          <p:sp>
            <p:nvSpPr>
              <p:cNvPr id="10" name="矩形 9"/>
              <p:cNvSpPr/>
              <p:nvPr/>
            </p:nvSpPr>
            <p:spPr>
              <a:xfrm>
                <a:off x="10759220" y="3344465"/>
                <a:ext cx="198437" cy="169069"/>
              </a:xfrm>
              <a:prstGeom prst="rect">
                <a:avLst/>
              </a:prstGeom>
              <a:gradFill flip="none" rotWithShape="1">
                <a:gsLst>
                  <a:gs pos="30000">
                    <a:srgbClr val="EAD3B8"/>
                  </a:gs>
                  <a:gs pos="100000">
                    <a:srgbClr val="C49766"/>
                  </a:gs>
                  <a:gs pos="0">
                    <a:srgbClr val="C49166"/>
                  </a:gs>
                  <a:gs pos="66000">
                    <a:srgbClr val="9B723B"/>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sz="2400">
                  <a:solidFill>
                    <a:srgbClr val="50301B"/>
                  </a:solidFill>
                  <a:latin typeface="HelveticaNeueLT Pro 55 Roman" pitchFamily="34" charset="0"/>
                </a:endParaRPr>
              </a:p>
            </p:txBody>
          </p:sp>
          <p:sp>
            <p:nvSpPr>
              <p:cNvPr id="11" name="等腰三角形 10"/>
              <p:cNvSpPr/>
              <p:nvPr/>
            </p:nvSpPr>
            <p:spPr>
              <a:xfrm rot="5400000">
                <a:off x="11159803" y="3239763"/>
                <a:ext cx="438144" cy="378476"/>
              </a:xfrm>
              <a:prstGeom prst="triangle">
                <a:avLst/>
              </a:prstGeom>
              <a:gradFill flip="none" rotWithShape="1">
                <a:gsLst>
                  <a:gs pos="30000">
                    <a:srgbClr val="EAD3B8"/>
                  </a:gs>
                  <a:gs pos="100000">
                    <a:srgbClr val="C49766"/>
                  </a:gs>
                  <a:gs pos="0">
                    <a:srgbClr val="C49166"/>
                  </a:gs>
                  <a:gs pos="66000">
                    <a:srgbClr val="9B723B"/>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sz="2400">
                  <a:solidFill>
                    <a:srgbClr val="50301B"/>
                  </a:solidFill>
                  <a:latin typeface="HelveticaNeueLT Pro 55 Roman" pitchFamily="34" charset="0"/>
                </a:endParaRPr>
              </a:p>
            </p:txBody>
          </p:sp>
        </p:grpSp>
      </p:grpSp>
      <p:grpSp>
        <p:nvGrpSpPr>
          <p:cNvPr id="12" name="组合 11"/>
          <p:cNvGrpSpPr/>
          <p:nvPr/>
        </p:nvGrpSpPr>
        <p:grpSpPr>
          <a:xfrm>
            <a:off x="1187625" y="1751649"/>
            <a:ext cx="1260000" cy="1260000"/>
            <a:chOff x="3456149" y="1113315"/>
            <a:chExt cx="900000" cy="898457"/>
          </a:xfrm>
        </p:grpSpPr>
        <p:sp>
          <p:nvSpPr>
            <p:cNvPr id="13" name="MH_Other_8"/>
            <p:cNvSpPr/>
            <p:nvPr>
              <p:custDataLst>
                <p:tags r:id="rId18"/>
              </p:custDataLst>
            </p:nvPr>
          </p:nvSpPr>
          <p:spPr>
            <a:xfrm>
              <a:off x="3456149" y="1113315"/>
              <a:ext cx="900000" cy="898457"/>
            </a:xfrm>
            <a:prstGeom prst="ellipse">
              <a:avLst/>
            </a:prstGeom>
            <a:blipFill>
              <a:blip r:embed="rId2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14" name="MH_Other_9"/>
            <p:cNvSpPr/>
            <p:nvPr>
              <p:custDataLst>
                <p:tags r:id="rId19"/>
              </p:custDataLst>
            </p:nvPr>
          </p:nvSpPr>
          <p:spPr>
            <a:xfrm>
              <a:off x="3589126" y="1238543"/>
              <a:ext cx="648000" cy="648000"/>
            </a:xfrm>
            <a:prstGeom prst="ellipse">
              <a:avLst/>
            </a:prstGeom>
            <a:blipFill>
              <a:blip r:embed="rId2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15" name="MH_Other_12"/>
            <p:cNvSpPr>
              <a:spLocks noChangeAspect="1"/>
            </p:cNvSpPr>
            <p:nvPr>
              <p:custDataLst>
                <p:tags r:id="rId20"/>
              </p:custDataLst>
            </p:nvPr>
          </p:nvSpPr>
          <p:spPr bwMode="auto">
            <a:xfrm>
              <a:off x="3726766" y="1428477"/>
              <a:ext cx="372721" cy="268133"/>
            </a:xfrm>
            <a:custGeom>
              <a:avLst/>
              <a:gdLst>
                <a:gd name="T0" fmla="*/ 1634294 w 2751138"/>
                <a:gd name="T1" fmla="*/ 1518189 h 2017713"/>
                <a:gd name="T2" fmla="*/ 1827941 w 2751138"/>
                <a:gd name="T3" fmla="*/ 1506439 h 2017713"/>
                <a:gd name="T4" fmla="*/ 1293666 w 2751138"/>
                <a:gd name="T5" fmla="*/ 1399421 h 2017713"/>
                <a:gd name="T6" fmla="*/ 1286682 w 2751138"/>
                <a:gd name="T7" fmla="*/ 1522952 h 2017713"/>
                <a:gd name="T8" fmla="*/ 1475250 w 2751138"/>
                <a:gd name="T9" fmla="*/ 1424191 h 2017713"/>
                <a:gd name="T10" fmla="*/ 933673 w 2751138"/>
                <a:gd name="T11" fmla="*/ 1402597 h 2017713"/>
                <a:gd name="T12" fmla="*/ 940657 w 2751138"/>
                <a:gd name="T13" fmla="*/ 1526446 h 2017713"/>
                <a:gd name="T14" fmla="*/ 1121288 w 2751138"/>
                <a:gd name="T15" fmla="*/ 1416569 h 2017713"/>
                <a:gd name="T16" fmla="*/ 1634294 w 2751138"/>
                <a:gd name="T17" fmla="*/ 1179033 h 2017713"/>
                <a:gd name="T18" fmla="*/ 1654611 w 2751138"/>
                <a:gd name="T19" fmla="*/ 1298754 h 2017713"/>
                <a:gd name="T20" fmla="*/ 1824132 w 2751138"/>
                <a:gd name="T21" fmla="*/ 1180939 h 2017713"/>
                <a:gd name="T22" fmla="*/ 1277158 w 2751138"/>
                <a:gd name="T23" fmla="*/ 1185702 h 2017713"/>
                <a:gd name="T24" fmla="*/ 1454615 w 2751138"/>
                <a:gd name="T25" fmla="*/ 1298437 h 2017713"/>
                <a:gd name="T26" fmla="*/ 1465726 w 2751138"/>
                <a:gd name="T27" fmla="*/ 1175540 h 2017713"/>
                <a:gd name="T28" fmla="*/ 922244 w 2751138"/>
                <a:gd name="T29" fmla="*/ 1193324 h 2017713"/>
                <a:gd name="T30" fmla="*/ 1108590 w 2751138"/>
                <a:gd name="T31" fmla="*/ 1295896 h 2017713"/>
                <a:gd name="T32" fmla="*/ 1106368 w 2751138"/>
                <a:gd name="T33" fmla="*/ 1171412 h 2017713"/>
                <a:gd name="T34" fmla="*/ 1628580 w 2751138"/>
                <a:gd name="T35" fmla="*/ 1046610 h 2017713"/>
                <a:gd name="T36" fmla="*/ 1820957 w 2751138"/>
                <a:gd name="T37" fmla="*/ 1062806 h 2017713"/>
                <a:gd name="T38" fmla="*/ 1805085 w 2751138"/>
                <a:gd name="T39" fmla="*/ 941180 h 2017713"/>
                <a:gd name="T40" fmla="*/ 1277158 w 2751138"/>
                <a:gd name="T41" fmla="*/ 1054232 h 2017713"/>
                <a:gd name="T42" fmla="*/ 1472393 w 2751138"/>
                <a:gd name="T43" fmla="*/ 1056772 h 2017713"/>
                <a:gd name="T44" fmla="*/ 1299063 w 2751138"/>
                <a:gd name="T45" fmla="*/ 941180 h 2017713"/>
                <a:gd name="T46" fmla="*/ 927959 w 2751138"/>
                <a:gd name="T47" fmla="*/ 1060901 h 2017713"/>
                <a:gd name="T48" fmla="*/ 1121606 w 2751138"/>
                <a:gd name="T49" fmla="*/ 1049468 h 2017713"/>
                <a:gd name="T50" fmla="*/ 2750186 w 2751138"/>
                <a:gd name="T51" fmla="*/ 649605 h 2017713"/>
                <a:gd name="T52" fmla="*/ 2644458 w 2751138"/>
                <a:gd name="T53" fmla="*/ 844867 h 2017713"/>
                <a:gd name="T54" fmla="*/ 657551 w 2751138"/>
                <a:gd name="T55" fmla="*/ 772160 h 2017713"/>
                <a:gd name="T56" fmla="*/ 78068 w 2751138"/>
                <a:gd name="T57" fmla="*/ 834072 h 2017713"/>
                <a:gd name="T58" fmla="*/ 1052401 w 2751138"/>
                <a:gd name="T59" fmla="*/ 374650 h 2017713"/>
                <a:gd name="T60" fmla="*/ 1673024 w 2751138"/>
                <a:gd name="T61" fmla="*/ 389576 h 2017713"/>
                <a:gd name="T62" fmla="*/ 1803815 w 2751138"/>
                <a:gd name="T63" fmla="*/ 392116 h 2017713"/>
                <a:gd name="T64" fmla="*/ 1903178 w 2751138"/>
                <a:gd name="T65" fmla="*/ 545181 h 2017713"/>
                <a:gd name="T66" fmla="*/ 2070794 w 2751138"/>
                <a:gd name="T67" fmla="*/ 910376 h 2017713"/>
                <a:gd name="T68" fmla="*/ 2393645 w 2751138"/>
                <a:gd name="T69" fmla="*/ 1360361 h 2017713"/>
                <a:gd name="T70" fmla="*/ 2449517 w 2751138"/>
                <a:gd name="T71" fmla="*/ 1810981 h 2017713"/>
                <a:gd name="T72" fmla="*/ 2227934 w 2751138"/>
                <a:gd name="T73" fmla="*/ 1976748 h 2017713"/>
                <a:gd name="T74" fmla="*/ 2042540 w 2751138"/>
                <a:gd name="T75" fmla="*/ 2008504 h 2017713"/>
                <a:gd name="T76" fmla="*/ 698757 w 2751138"/>
                <a:gd name="T77" fmla="*/ 2014538 h 2017713"/>
                <a:gd name="T78" fmla="*/ 473682 w 2751138"/>
                <a:gd name="T79" fmla="*/ 1919904 h 2017713"/>
                <a:gd name="T80" fmla="*/ 288923 w 2751138"/>
                <a:gd name="T81" fmla="*/ 1783035 h 2017713"/>
                <a:gd name="T82" fmla="*/ 384794 w 2751138"/>
                <a:gd name="T83" fmla="*/ 1287639 h 2017713"/>
                <a:gd name="T84" fmla="*/ 713042 w 2751138"/>
                <a:gd name="T85" fmla="*/ 867823 h 2017713"/>
                <a:gd name="T86" fmla="*/ 858436 w 2751138"/>
                <a:gd name="T87" fmla="*/ 526127 h 2017713"/>
                <a:gd name="T88" fmla="*/ 950815 w 2751138"/>
                <a:gd name="T89" fmla="*/ 384812 h 2017713"/>
                <a:gd name="T90" fmla="*/ 594360 w 2751138"/>
                <a:gd name="T91" fmla="*/ 99695 h 2017713"/>
                <a:gd name="T92" fmla="*/ 312420 w 2751138"/>
                <a:gd name="T93" fmla="*/ 292735 h 2017713"/>
                <a:gd name="T94" fmla="*/ 362585 w 2751138"/>
                <a:gd name="T95" fmla="*/ 350520 h 2017713"/>
                <a:gd name="T96" fmla="*/ 520065 w 2751138"/>
                <a:gd name="T97" fmla="*/ 219393 h 2017713"/>
                <a:gd name="T98" fmla="*/ 2098358 w 2751138"/>
                <a:gd name="T99" fmla="*/ 181928 h 2017713"/>
                <a:gd name="T100" fmla="*/ 2400935 w 2751138"/>
                <a:gd name="T101" fmla="*/ 337820 h 2017713"/>
                <a:gd name="T102" fmla="*/ 2456180 w 2751138"/>
                <a:gd name="T103" fmla="*/ 284163 h 2017713"/>
                <a:gd name="T104" fmla="*/ 2183130 w 2751138"/>
                <a:gd name="T105" fmla="*/ 119698 h 2017713"/>
                <a:gd name="T106" fmla="*/ 2062798 w 2751138"/>
                <a:gd name="T107" fmla="*/ 11430 h 2017713"/>
                <a:gd name="T108" fmla="*/ 2489200 w 2751138"/>
                <a:gd name="T109" fmla="*/ 155258 h 2017713"/>
                <a:gd name="T110" fmla="*/ 2710498 w 2751138"/>
                <a:gd name="T111" fmla="*/ 419100 h 2017713"/>
                <a:gd name="T112" fmla="*/ 1985328 w 2751138"/>
                <a:gd name="T113" fmla="*/ 382588 h 2017713"/>
                <a:gd name="T114" fmla="*/ 932815 w 2751138"/>
                <a:gd name="T115" fmla="*/ 296228 h 2017713"/>
                <a:gd name="T116" fmla="*/ 710565 w 2751138"/>
                <a:gd name="T117" fmla="*/ 471805 h 2017713"/>
                <a:gd name="T118" fmla="*/ 100330 w 2751138"/>
                <a:gd name="T119" fmla="*/ 309563 h 2017713"/>
                <a:gd name="T120" fmla="*/ 400685 w 2751138"/>
                <a:gd name="T121" fmla="*/ 84138 h 2017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51138" h="2017713">
                  <a:moveTo>
                    <a:pt x="1652072" y="1398468"/>
                  </a:moveTo>
                  <a:lnTo>
                    <a:pt x="1649215" y="1398786"/>
                  </a:lnTo>
                  <a:lnTo>
                    <a:pt x="1646992" y="1399421"/>
                  </a:lnTo>
                  <a:lnTo>
                    <a:pt x="1644453" y="1400374"/>
                  </a:lnTo>
                  <a:lnTo>
                    <a:pt x="1642231" y="1401326"/>
                  </a:lnTo>
                  <a:lnTo>
                    <a:pt x="1640326" y="1402597"/>
                  </a:lnTo>
                  <a:lnTo>
                    <a:pt x="1637786" y="1404184"/>
                  </a:lnTo>
                  <a:lnTo>
                    <a:pt x="1636199" y="1406090"/>
                  </a:lnTo>
                  <a:lnTo>
                    <a:pt x="1634294" y="1407995"/>
                  </a:lnTo>
                  <a:lnTo>
                    <a:pt x="1633024" y="1409901"/>
                  </a:lnTo>
                  <a:lnTo>
                    <a:pt x="1631755" y="1411806"/>
                  </a:lnTo>
                  <a:lnTo>
                    <a:pt x="1630485" y="1414029"/>
                  </a:lnTo>
                  <a:lnTo>
                    <a:pt x="1629850" y="1416569"/>
                  </a:lnTo>
                  <a:lnTo>
                    <a:pt x="1629215" y="1419110"/>
                  </a:lnTo>
                  <a:lnTo>
                    <a:pt x="1628580" y="1421650"/>
                  </a:lnTo>
                  <a:lnTo>
                    <a:pt x="1628580" y="1424191"/>
                  </a:lnTo>
                  <a:lnTo>
                    <a:pt x="1628580" y="1501358"/>
                  </a:lnTo>
                  <a:lnTo>
                    <a:pt x="1628580" y="1503899"/>
                  </a:lnTo>
                  <a:lnTo>
                    <a:pt x="1629215" y="1506439"/>
                  </a:lnTo>
                  <a:lnTo>
                    <a:pt x="1629850" y="1509297"/>
                  </a:lnTo>
                  <a:lnTo>
                    <a:pt x="1630485" y="1511520"/>
                  </a:lnTo>
                  <a:lnTo>
                    <a:pt x="1631755" y="1513743"/>
                  </a:lnTo>
                  <a:lnTo>
                    <a:pt x="1633024" y="1515649"/>
                  </a:lnTo>
                  <a:lnTo>
                    <a:pt x="1634294" y="1518189"/>
                  </a:lnTo>
                  <a:lnTo>
                    <a:pt x="1636199" y="1520094"/>
                  </a:lnTo>
                  <a:lnTo>
                    <a:pt x="1637786" y="1521365"/>
                  </a:lnTo>
                  <a:lnTo>
                    <a:pt x="1640326" y="1522952"/>
                  </a:lnTo>
                  <a:lnTo>
                    <a:pt x="1642231" y="1524223"/>
                  </a:lnTo>
                  <a:lnTo>
                    <a:pt x="1644453" y="1525175"/>
                  </a:lnTo>
                  <a:lnTo>
                    <a:pt x="1646992" y="1526446"/>
                  </a:lnTo>
                  <a:lnTo>
                    <a:pt x="1649215" y="1526763"/>
                  </a:lnTo>
                  <a:lnTo>
                    <a:pt x="1652072" y="1527398"/>
                  </a:lnTo>
                  <a:lnTo>
                    <a:pt x="1654611" y="1527716"/>
                  </a:lnTo>
                  <a:lnTo>
                    <a:pt x="1802228" y="1527716"/>
                  </a:lnTo>
                  <a:lnTo>
                    <a:pt x="1805085" y="1527398"/>
                  </a:lnTo>
                  <a:lnTo>
                    <a:pt x="1807624" y="1526763"/>
                  </a:lnTo>
                  <a:lnTo>
                    <a:pt x="1810481" y="1526446"/>
                  </a:lnTo>
                  <a:lnTo>
                    <a:pt x="1812704" y="1525175"/>
                  </a:lnTo>
                  <a:lnTo>
                    <a:pt x="1814926" y="1524223"/>
                  </a:lnTo>
                  <a:lnTo>
                    <a:pt x="1817148" y="1522952"/>
                  </a:lnTo>
                  <a:lnTo>
                    <a:pt x="1819053" y="1521365"/>
                  </a:lnTo>
                  <a:lnTo>
                    <a:pt x="1820957" y="1520094"/>
                  </a:lnTo>
                  <a:lnTo>
                    <a:pt x="1822545" y="1518189"/>
                  </a:lnTo>
                  <a:lnTo>
                    <a:pt x="1824132" y="1515649"/>
                  </a:lnTo>
                  <a:lnTo>
                    <a:pt x="1825719" y="1513743"/>
                  </a:lnTo>
                  <a:lnTo>
                    <a:pt x="1826354" y="1511520"/>
                  </a:lnTo>
                  <a:lnTo>
                    <a:pt x="1827624" y="1509297"/>
                  </a:lnTo>
                  <a:lnTo>
                    <a:pt x="1827941" y="1506439"/>
                  </a:lnTo>
                  <a:lnTo>
                    <a:pt x="1828259" y="1503899"/>
                  </a:lnTo>
                  <a:lnTo>
                    <a:pt x="1828894" y="1501358"/>
                  </a:lnTo>
                  <a:lnTo>
                    <a:pt x="1828894" y="1424191"/>
                  </a:lnTo>
                  <a:lnTo>
                    <a:pt x="1828259" y="1421650"/>
                  </a:lnTo>
                  <a:lnTo>
                    <a:pt x="1827941" y="1419110"/>
                  </a:lnTo>
                  <a:lnTo>
                    <a:pt x="1827624" y="1416569"/>
                  </a:lnTo>
                  <a:lnTo>
                    <a:pt x="1826354" y="1414029"/>
                  </a:lnTo>
                  <a:lnTo>
                    <a:pt x="1825719" y="1411806"/>
                  </a:lnTo>
                  <a:lnTo>
                    <a:pt x="1824132" y="1409901"/>
                  </a:lnTo>
                  <a:lnTo>
                    <a:pt x="1822545" y="1407995"/>
                  </a:lnTo>
                  <a:lnTo>
                    <a:pt x="1820957" y="1406090"/>
                  </a:lnTo>
                  <a:lnTo>
                    <a:pt x="1819053" y="1404184"/>
                  </a:lnTo>
                  <a:lnTo>
                    <a:pt x="1817148" y="1402597"/>
                  </a:lnTo>
                  <a:lnTo>
                    <a:pt x="1814926" y="1401326"/>
                  </a:lnTo>
                  <a:lnTo>
                    <a:pt x="1812704" y="1400374"/>
                  </a:lnTo>
                  <a:lnTo>
                    <a:pt x="1810481" y="1399421"/>
                  </a:lnTo>
                  <a:lnTo>
                    <a:pt x="1807624" y="1398786"/>
                  </a:lnTo>
                  <a:lnTo>
                    <a:pt x="1805085" y="1398468"/>
                  </a:lnTo>
                  <a:lnTo>
                    <a:pt x="1802228" y="1398468"/>
                  </a:lnTo>
                  <a:lnTo>
                    <a:pt x="1654611" y="1398468"/>
                  </a:lnTo>
                  <a:lnTo>
                    <a:pt x="1652072" y="1398468"/>
                  </a:lnTo>
                  <a:close/>
                  <a:moveTo>
                    <a:pt x="1299063" y="1398468"/>
                  </a:moveTo>
                  <a:lnTo>
                    <a:pt x="1296206" y="1398786"/>
                  </a:lnTo>
                  <a:lnTo>
                    <a:pt x="1293666" y="1399421"/>
                  </a:lnTo>
                  <a:lnTo>
                    <a:pt x="1291444" y="1400374"/>
                  </a:lnTo>
                  <a:lnTo>
                    <a:pt x="1288904" y="1401326"/>
                  </a:lnTo>
                  <a:lnTo>
                    <a:pt x="1286682" y="1402597"/>
                  </a:lnTo>
                  <a:lnTo>
                    <a:pt x="1284777" y="1404184"/>
                  </a:lnTo>
                  <a:lnTo>
                    <a:pt x="1282872" y="1406090"/>
                  </a:lnTo>
                  <a:lnTo>
                    <a:pt x="1281285" y="1407995"/>
                  </a:lnTo>
                  <a:lnTo>
                    <a:pt x="1280015" y="1409901"/>
                  </a:lnTo>
                  <a:lnTo>
                    <a:pt x="1278428" y="1411806"/>
                  </a:lnTo>
                  <a:lnTo>
                    <a:pt x="1277158" y="1414029"/>
                  </a:lnTo>
                  <a:lnTo>
                    <a:pt x="1276523" y="1416569"/>
                  </a:lnTo>
                  <a:lnTo>
                    <a:pt x="1275571" y="1419110"/>
                  </a:lnTo>
                  <a:lnTo>
                    <a:pt x="1275254" y="1421650"/>
                  </a:lnTo>
                  <a:lnTo>
                    <a:pt x="1275254" y="1424191"/>
                  </a:lnTo>
                  <a:lnTo>
                    <a:pt x="1275254" y="1501358"/>
                  </a:lnTo>
                  <a:lnTo>
                    <a:pt x="1275254" y="1503899"/>
                  </a:lnTo>
                  <a:lnTo>
                    <a:pt x="1275571" y="1506439"/>
                  </a:lnTo>
                  <a:lnTo>
                    <a:pt x="1276523" y="1509297"/>
                  </a:lnTo>
                  <a:lnTo>
                    <a:pt x="1277158" y="1511520"/>
                  </a:lnTo>
                  <a:lnTo>
                    <a:pt x="1278428" y="1513743"/>
                  </a:lnTo>
                  <a:lnTo>
                    <a:pt x="1280015" y="1515649"/>
                  </a:lnTo>
                  <a:lnTo>
                    <a:pt x="1281285" y="1518189"/>
                  </a:lnTo>
                  <a:lnTo>
                    <a:pt x="1282872" y="1520094"/>
                  </a:lnTo>
                  <a:lnTo>
                    <a:pt x="1284777" y="1521365"/>
                  </a:lnTo>
                  <a:lnTo>
                    <a:pt x="1286682" y="1522952"/>
                  </a:lnTo>
                  <a:lnTo>
                    <a:pt x="1288904" y="1524223"/>
                  </a:lnTo>
                  <a:lnTo>
                    <a:pt x="1291444" y="1525175"/>
                  </a:lnTo>
                  <a:lnTo>
                    <a:pt x="1293666" y="1526446"/>
                  </a:lnTo>
                  <a:lnTo>
                    <a:pt x="1296206" y="1526763"/>
                  </a:lnTo>
                  <a:lnTo>
                    <a:pt x="1299063" y="1527398"/>
                  </a:lnTo>
                  <a:lnTo>
                    <a:pt x="1301602" y="1527716"/>
                  </a:lnTo>
                  <a:lnTo>
                    <a:pt x="1449218" y="1527716"/>
                  </a:lnTo>
                  <a:lnTo>
                    <a:pt x="1452076" y="1527398"/>
                  </a:lnTo>
                  <a:lnTo>
                    <a:pt x="1454615" y="1526763"/>
                  </a:lnTo>
                  <a:lnTo>
                    <a:pt x="1456837" y="1526446"/>
                  </a:lnTo>
                  <a:lnTo>
                    <a:pt x="1459694" y="1525175"/>
                  </a:lnTo>
                  <a:lnTo>
                    <a:pt x="1461917" y="1524223"/>
                  </a:lnTo>
                  <a:lnTo>
                    <a:pt x="1463821" y="1522952"/>
                  </a:lnTo>
                  <a:lnTo>
                    <a:pt x="1465726" y="1521365"/>
                  </a:lnTo>
                  <a:lnTo>
                    <a:pt x="1467631" y="1520094"/>
                  </a:lnTo>
                  <a:lnTo>
                    <a:pt x="1469536" y="1518189"/>
                  </a:lnTo>
                  <a:lnTo>
                    <a:pt x="1471123" y="1515649"/>
                  </a:lnTo>
                  <a:lnTo>
                    <a:pt x="1472393" y="1513743"/>
                  </a:lnTo>
                  <a:lnTo>
                    <a:pt x="1473345" y="1511520"/>
                  </a:lnTo>
                  <a:lnTo>
                    <a:pt x="1474297" y="1509297"/>
                  </a:lnTo>
                  <a:lnTo>
                    <a:pt x="1474932" y="1506439"/>
                  </a:lnTo>
                  <a:lnTo>
                    <a:pt x="1475250" y="1503899"/>
                  </a:lnTo>
                  <a:lnTo>
                    <a:pt x="1475250" y="1501358"/>
                  </a:lnTo>
                  <a:lnTo>
                    <a:pt x="1475250" y="1424191"/>
                  </a:lnTo>
                  <a:lnTo>
                    <a:pt x="1475250" y="1421650"/>
                  </a:lnTo>
                  <a:lnTo>
                    <a:pt x="1474932" y="1419110"/>
                  </a:lnTo>
                  <a:lnTo>
                    <a:pt x="1474297" y="1416569"/>
                  </a:lnTo>
                  <a:lnTo>
                    <a:pt x="1473345" y="1414029"/>
                  </a:lnTo>
                  <a:lnTo>
                    <a:pt x="1472393" y="1411806"/>
                  </a:lnTo>
                  <a:lnTo>
                    <a:pt x="1471123" y="1409901"/>
                  </a:lnTo>
                  <a:lnTo>
                    <a:pt x="1469536" y="1407995"/>
                  </a:lnTo>
                  <a:lnTo>
                    <a:pt x="1467631" y="1406090"/>
                  </a:lnTo>
                  <a:lnTo>
                    <a:pt x="1465726" y="1404184"/>
                  </a:lnTo>
                  <a:lnTo>
                    <a:pt x="1463821" y="1402597"/>
                  </a:lnTo>
                  <a:lnTo>
                    <a:pt x="1461917" y="1401326"/>
                  </a:lnTo>
                  <a:lnTo>
                    <a:pt x="1459694" y="1400374"/>
                  </a:lnTo>
                  <a:lnTo>
                    <a:pt x="1456837" y="1399421"/>
                  </a:lnTo>
                  <a:lnTo>
                    <a:pt x="1454615" y="1398786"/>
                  </a:lnTo>
                  <a:lnTo>
                    <a:pt x="1452076" y="1398468"/>
                  </a:lnTo>
                  <a:lnTo>
                    <a:pt x="1449218" y="1398468"/>
                  </a:lnTo>
                  <a:lnTo>
                    <a:pt x="1301602" y="1398468"/>
                  </a:lnTo>
                  <a:lnTo>
                    <a:pt x="1299063" y="1398468"/>
                  </a:lnTo>
                  <a:close/>
                  <a:moveTo>
                    <a:pt x="945736" y="1398468"/>
                  </a:moveTo>
                  <a:lnTo>
                    <a:pt x="942879" y="1398786"/>
                  </a:lnTo>
                  <a:lnTo>
                    <a:pt x="940657" y="1399421"/>
                  </a:lnTo>
                  <a:lnTo>
                    <a:pt x="937800" y="1400374"/>
                  </a:lnTo>
                  <a:lnTo>
                    <a:pt x="935578" y="1401326"/>
                  </a:lnTo>
                  <a:lnTo>
                    <a:pt x="933673" y="1402597"/>
                  </a:lnTo>
                  <a:lnTo>
                    <a:pt x="931451" y="1404184"/>
                  </a:lnTo>
                  <a:lnTo>
                    <a:pt x="929863" y="1406090"/>
                  </a:lnTo>
                  <a:lnTo>
                    <a:pt x="927959" y="1407995"/>
                  </a:lnTo>
                  <a:lnTo>
                    <a:pt x="926371" y="1409901"/>
                  </a:lnTo>
                  <a:lnTo>
                    <a:pt x="925419" y="1411806"/>
                  </a:lnTo>
                  <a:lnTo>
                    <a:pt x="924149" y="1414029"/>
                  </a:lnTo>
                  <a:lnTo>
                    <a:pt x="923514" y="1416569"/>
                  </a:lnTo>
                  <a:lnTo>
                    <a:pt x="922562" y="1419110"/>
                  </a:lnTo>
                  <a:lnTo>
                    <a:pt x="922244" y="1421650"/>
                  </a:lnTo>
                  <a:lnTo>
                    <a:pt x="922244" y="1424191"/>
                  </a:lnTo>
                  <a:lnTo>
                    <a:pt x="922244" y="1501358"/>
                  </a:lnTo>
                  <a:lnTo>
                    <a:pt x="922244" y="1503899"/>
                  </a:lnTo>
                  <a:lnTo>
                    <a:pt x="922562" y="1506439"/>
                  </a:lnTo>
                  <a:lnTo>
                    <a:pt x="923514" y="1509297"/>
                  </a:lnTo>
                  <a:lnTo>
                    <a:pt x="924149" y="1511520"/>
                  </a:lnTo>
                  <a:lnTo>
                    <a:pt x="925419" y="1513743"/>
                  </a:lnTo>
                  <a:lnTo>
                    <a:pt x="926371" y="1515649"/>
                  </a:lnTo>
                  <a:lnTo>
                    <a:pt x="927959" y="1518189"/>
                  </a:lnTo>
                  <a:lnTo>
                    <a:pt x="929863" y="1520094"/>
                  </a:lnTo>
                  <a:lnTo>
                    <a:pt x="931451" y="1521365"/>
                  </a:lnTo>
                  <a:lnTo>
                    <a:pt x="933673" y="1522952"/>
                  </a:lnTo>
                  <a:lnTo>
                    <a:pt x="935578" y="1524223"/>
                  </a:lnTo>
                  <a:lnTo>
                    <a:pt x="937800" y="1525175"/>
                  </a:lnTo>
                  <a:lnTo>
                    <a:pt x="940657" y="1526446"/>
                  </a:lnTo>
                  <a:lnTo>
                    <a:pt x="942879" y="1526763"/>
                  </a:lnTo>
                  <a:lnTo>
                    <a:pt x="945736" y="1527398"/>
                  </a:lnTo>
                  <a:lnTo>
                    <a:pt x="948276" y="1527716"/>
                  </a:lnTo>
                  <a:lnTo>
                    <a:pt x="1095892" y="1527716"/>
                  </a:lnTo>
                  <a:lnTo>
                    <a:pt x="1098432" y="1527398"/>
                  </a:lnTo>
                  <a:lnTo>
                    <a:pt x="1101289" y="1526763"/>
                  </a:lnTo>
                  <a:lnTo>
                    <a:pt x="1103828" y="1526446"/>
                  </a:lnTo>
                  <a:lnTo>
                    <a:pt x="1106368" y="1525175"/>
                  </a:lnTo>
                  <a:lnTo>
                    <a:pt x="1108590" y="1524223"/>
                  </a:lnTo>
                  <a:lnTo>
                    <a:pt x="1110812" y="1522952"/>
                  </a:lnTo>
                  <a:lnTo>
                    <a:pt x="1112717" y="1521365"/>
                  </a:lnTo>
                  <a:lnTo>
                    <a:pt x="1114622" y="1520094"/>
                  </a:lnTo>
                  <a:lnTo>
                    <a:pt x="1116209" y="1518189"/>
                  </a:lnTo>
                  <a:lnTo>
                    <a:pt x="1117796" y="1515649"/>
                  </a:lnTo>
                  <a:lnTo>
                    <a:pt x="1119384" y="1513743"/>
                  </a:lnTo>
                  <a:lnTo>
                    <a:pt x="1120018" y="1511520"/>
                  </a:lnTo>
                  <a:lnTo>
                    <a:pt x="1121288" y="1509297"/>
                  </a:lnTo>
                  <a:lnTo>
                    <a:pt x="1121606" y="1506439"/>
                  </a:lnTo>
                  <a:lnTo>
                    <a:pt x="1121923" y="1503899"/>
                  </a:lnTo>
                  <a:lnTo>
                    <a:pt x="1122241" y="1501358"/>
                  </a:lnTo>
                  <a:lnTo>
                    <a:pt x="1122241" y="1424191"/>
                  </a:lnTo>
                  <a:lnTo>
                    <a:pt x="1121923" y="1421650"/>
                  </a:lnTo>
                  <a:lnTo>
                    <a:pt x="1121606" y="1419110"/>
                  </a:lnTo>
                  <a:lnTo>
                    <a:pt x="1121288" y="1416569"/>
                  </a:lnTo>
                  <a:lnTo>
                    <a:pt x="1120018" y="1414029"/>
                  </a:lnTo>
                  <a:lnTo>
                    <a:pt x="1119384" y="1411806"/>
                  </a:lnTo>
                  <a:lnTo>
                    <a:pt x="1117796" y="1409901"/>
                  </a:lnTo>
                  <a:lnTo>
                    <a:pt x="1116209" y="1407995"/>
                  </a:lnTo>
                  <a:lnTo>
                    <a:pt x="1114622" y="1406090"/>
                  </a:lnTo>
                  <a:lnTo>
                    <a:pt x="1112717" y="1404184"/>
                  </a:lnTo>
                  <a:lnTo>
                    <a:pt x="1110812" y="1402597"/>
                  </a:lnTo>
                  <a:lnTo>
                    <a:pt x="1108590" y="1401326"/>
                  </a:lnTo>
                  <a:lnTo>
                    <a:pt x="1106368" y="1400374"/>
                  </a:lnTo>
                  <a:lnTo>
                    <a:pt x="1103828" y="1399421"/>
                  </a:lnTo>
                  <a:lnTo>
                    <a:pt x="1101289" y="1398786"/>
                  </a:lnTo>
                  <a:lnTo>
                    <a:pt x="1098432" y="1398468"/>
                  </a:lnTo>
                  <a:lnTo>
                    <a:pt x="1095892" y="1398468"/>
                  </a:lnTo>
                  <a:lnTo>
                    <a:pt x="948276" y="1398468"/>
                  </a:lnTo>
                  <a:lnTo>
                    <a:pt x="945736" y="1398468"/>
                  </a:lnTo>
                  <a:close/>
                  <a:moveTo>
                    <a:pt x="1652072" y="1169507"/>
                  </a:moveTo>
                  <a:lnTo>
                    <a:pt x="1649215" y="1169824"/>
                  </a:lnTo>
                  <a:lnTo>
                    <a:pt x="1646992" y="1170777"/>
                  </a:lnTo>
                  <a:lnTo>
                    <a:pt x="1644453" y="1171412"/>
                  </a:lnTo>
                  <a:lnTo>
                    <a:pt x="1642231" y="1172682"/>
                  </a:lnTo>
                  <a:lnTo>
                    <a:pt x="1640326" y="1174270"/>
                  </a:lnTo>
                  <a:lnTo>
                    <a:pt x="1637786" y="1175540"/>
                  </a:lnTo>
                  <a:lnTo>
                    <a:pt x="1636199" y="1177128"/>
                  </a:lnTo>
                  <a:lnTo>
                    <a:pt x="1634294" y="1179033"/>
                  </a:lnTo>
                  <a:lnTo>
                    <a:pt x="1633024" y="1180939"/>
                  </a:lnTo>
                  <a:lnTo>
                    <a:pt x="1631755" y="1183162"/>
                  </a:lnTo>
                  <a:lnTo>
                    <a:pt x="1630485" y="1185702"/>
                  </a:lnTo>
                  <a:lnTo>
                    <a:pt x="1629850" y="1187925"/>
                  </a:lnTo>
                  <a:lnTo>
                    <a:pt x="1629215" y="1190466"/>
                  </a:lnTo>
                  <a:lnTo>
                    <a:pt x="1628580" y="1193324"/>
                  </a:lnTo>
                  <a:lnTo>
                    <a:pt x="1628580" y="1195864"/>
                  </a:lnTo>
                  <a:lnTo>
                    <a:pt x="1628580" y="1272714"/>
                  </a:lnTo>
                  <a:lnTo>
                    <a:pt x="1628580" y="1275572"/>
                  </a:lnTo>
                  <a:lnTo>
                    <a:pt x="1629215" y="1278113"/>
                  </a:lnTo>
                  <a:lnTo>
                    <a:pt x="1629850" y="1280336"/>
                  </a:lnTo>
                  <a:lnTo>
                    <a:pt x="1630485" y="1282876"/>
                  </a:lnTo>
                  <a:lnTo>
                    <a:pt x="1631755" y="1285099"/>
                  </a:lnTo>
                  <a:lnTo>
                    <a:pt x="1633024" y="1287322"/>
                  </a:lnTo>
                  <a:lnTo>
                    <a:pt x="1634294" y="1289227"/>
                  </a:lnTo>
                  <a:lnTo>
                    <a:pt x="1636199" y="1291133"/>
                  </a:lnTo>
                  <a:lnTo>
                    <a:pt x="1637786" y="1292720"/>
                  </a:lnTo>
                  <a:lnTo>
                    <a:pt x="1640326" y="1294308"/>
                  </a:lnTo>
                  <a:lnTo>
                    <a:pt x="1642231" y="1295896"/>
                  </a:lnTo>
                  <a:lnTo>
                    <a:pt x="1644453" y="1296849"/>
                  </a:lnTo>
                  <a:lnTo>
                    <a:pt x="1646992" y="1297801"/>
                  </a:lnTo>
                  <a:lnTo>
                    <a:pt x="1649215" y="1298437"/>
                  </a:lnTo>
                  <a:lnTo>
                    <a:pt x="1652072" y="1298754"/>
                  </a:lnTo>
                  <a:lnTo>
                    <a:pt x="1654611" y="1298754"/>
                  </a:lnTo>
                  <a:lnTo>
                    <a:pt x="1802228" y="1298754"/>
                  </a:lnTo>
                  <a:lnTo>
                    <a:pt x="1805085" y="1298754"/>
                  </a:lnTo>
                  <a:lnTo>
                    <a:pt x="1807624" y="1298437"/>
                  </a:lnTo>
                  <a:lnTo>
                    <a:pt x="1810481" y="1297801"/>
                  </a:lnTo>
                  <a:lnTo>
                    <a:pt x="1812704" y="1296849"/>
                  </a:lnTo>
                  <a:lnTo>
                    <a:pt x="1814926" y="1295896"/>
                  </a:lnTo>
                  <a:lnTo>
                    <a:pt x="1817148" y="1294308"/>
                  </a:lnTo>
                  <a:lnTo>
                    <a:pt x="1819053" y="1292720"/>
                  </a:lnTo>
                  <a:lnTo>
                    <a:pt x="1820957" y="1291133"/>
                  </a:lnTo>
                  <a:lnTo>
                    <a:pt x="1822545" y="1289227"/>
                  </a:lnTo>
                  <a:lnTo>
                    <a:pt x="1824132" y="1287322"/>
                  </a:lnTo>
                  <a:lnTo>
                    <a:pt x="1825719" y="1285099"/>
                  </a:lnTo>
                  <a:lnTo>
                    <a:pt x="1826354" y="1282876"/>
                  </a:lnTo>
                  <a:lnTo>
                    <a:pt x="1827624" y="1280336"/>
                  </a:lnTo>
                  <a:lnTo>
                    <a:pt x="1827941" y="1278113"/>
                  </a:lnTo>
                  <a:lnTo>
                    <a:pt x="1828259" y="1275572"/>
                  </a:lnTo>
                  <a:lnTo>
                    <a:pt x="1828894" y="1272714"/>
                  </a:lnTo>
                  <a:lnTo>
                    <a:pt x="1828894" y="1195864"/>
                  </a:lnTo>
                  <a:lnTo>
                    <a:pt x="1828259" y="1193324"/>
                  </a:lnTo>
                  <a:lnTo>
                    <a:pt x="1827941" y="1190466"/>
                  </a:lnTo>
                  <a:lnTo>
                    <a:pt x="1827624" y="1187925"/>
                  </a:lnTo>
                  <a:lnTo>
                    <a:pt x="1826354" y="1185702"/>
                  </a:lnTo>
                  <a:lnTo>
                    <a:pt x="1825719" y="1183162"/>
                  </a:lnTo>
                  <a:lnTo>
                    <a:pt x="1824132" y="1180939"/>
                  </a:lnTo>
                  <a:lnTo>
                    <a:pt x="1822545" y="1179033"/>
                  </a:lnTo>
                  <a:lnTo>
                    <a:pt x="1820957" y="1177128"/>
                  </a:lnTo>
                  <a:lnTo>
                    <a:pt x="1819053" y="1175540"/>
                  </a:lnTo>
                  <a:lnTo>
                    <a:pt x="1817148" y="1174270"/>
                  </a:lnTo>
                  <a:lnTo>
                    <a:pt x="1814926" y="1172682"/>
                  </a:lnTo>
                  <a:lnTo>
                    <a:pt x="1812704" y="1171412"/>
                  </a:lnTo>
                  <a:lnTo>
                    <a:pt x="1810481" y="1170777"/>
                  </a:lnTo>
                  <a:lnTo>
                    <a:pt x="1807624" y="1169824"/>
                  </a:lnTo>
                  <a:lnTo>
                    <a:pt x="1805085" y="1169507"/>
                  </a:lnTo>
                  <a:lnTo>
                    <a:pt x="1802228" y="1169507"/>
                  </a:lnTo>
                  <a:lnTo>
                    <a:pt x="1654611" y="1169507"/>
                  </a:lnTo>
                  <a:lnTo>
                    <a:pt x="1652072" y="1169507"/>
                  </a:lnTo>
                  <a:close/>
                  <a:moveTo>
                    <a:pt x="1299063" y="1169507"/>
                  </a:moveTo>
                  <a:lnTo>
                    <a:pt x="1296206" y="1169824"/>
                  </a:lnTo>
                  <a:lnTo>
                    <a:pt x="1293666" y="1170777"/>
                  </a:lnTo>
                  <a:lnTo>
                    <a:pt x="1291444" y="1171412"/>
                  </a:lnTo>
                  <a:lnTo>
                    <a:pt x="1288904" y="1172682"/>
                  </a:lnTo>
                  <a:lnTo>
                    <a:pt x="1286682" y="1174270"/>
                  </a:lnTo>
                  <a:lnTo>
                    <a:pt x="1284777" y="1175540"/>
                  </a:lnTo>
                  <a:lnTo>
                    <a:pt x="1282872" y="1177128"/>
                  </a:lnTo>
                  <a:lnTo>
                    <a:pt x="1281285" y="1179033"/>
                  </a:lnTo>
                  <a:lnTo>
                    <a:pt x="1280015" y="1180939"/>
                  </a:lnTo>
                  <a:lnTo>
                    <a:pt x="1278428" y="1183162"/>
                  </a:lnTo>
                  <a:lnTo>
                    <a:pt x="1277158" y="1185702"/>
                  </a:lnTo>
                  <a:lnTo>
                    <a:pt x="1276523" y="1187925"/>
                  </a:lnTo>
                  <a:lnTo>
                    <a:pt x="1275571" y="1190466"/>
                  </a:lnTo>
                  <a:lnTo>
                    <a:pt x="1275254" y="1193324"/>
                  </a:lnTo>
                  <a:lnTo>
                    <a:pt x="1275254" y="1195864"/>
                  </a:lnTo>
                  <a:lnTo>
                    <a:pt x="1275254" y="1272714"/>
                  </a:lnTo>
                  <a:lnTo>
                    <a:pt x="1275254" y="1275572"/>
                  </a:lnTo>
                  <a:lnTo>
                    <a:pt x="1275571" y="1278113"/>
                  </a:lnTo>
                  <a:lnTo>
                    <a:pt x="1276523" y="1280336"/>
                  </a:lnTo>
                  <a:lnTo>
                    <a:pt x="1277158" y="1282876"/>
                  </a:lnTo>
                  <a:lnTo>
                    <a:pt x="1278428" y="1285099"/>
                  </a:lnTo>
                  <a:lnTo>
                    <a:pt x="1280015" y="1287322"/>
                  </a:lnTo>
                  <a:lnTo>
                    <a:pt x="1281285" y="1289227"/>
                  </a:lnTo>
                  <a:lnTo>
                    <a:pt x="1282872" y="1291133"/>
                  </a:lnTo>
                  <a:lnTo>
                    <a:pt x="1284777" y="1292720"/>
                  </a:lnTo>
                  <a:lnTo>
                    <a:pt x="1286682" y="1294308"/>
                  </a:lnTo>
                  <a:lnTo>
                    <a:pt x="1288904" y="1295896"/>
                  </a:lnTo>
                  <a:lnTo>
                    <a:pt x="1291444" y="1296849"/>
                  </a:lnTo>
                  <a:lnTo>
                    <a:pt x="1293666" y="1297801"/>
                  </a:lnTo>
                  <a:lnTo>
                    <a:pt x="1296206" y="1298437"/>
                  </a:lnTo>
                  <a:lnTo>
                    <a:pt x="1299063" y="1298754"/>
                  </a:lnTo>
                  <a:lnTo>
                    <a:pt x="1301602" y="1298754"/>
                  </a:lnTo>
                  <a:lnTo>
                    <a:pt x="1449218" y="1298754"/>
                  </a:lnTo>
                  <a:lnTo>
                    <a:pt x="1452076" y="1298754"/>
                  </a:lnTo>
                  <a:lnTo>
                    <a:pt x="1454615" y="1298437"/>
                  </a:lnTo>
                  <a:lnTo>
                    <a:pt x="1456837" y="1297801"/>
                  </a:lnTo>
                  <a:lnTo>
                    <a:pt x="1459694" y="1296849"/>
                  </a:lnTo>
                  <a:lnTo>
                    <a:pt x="1461917" y="1295896"/>
                  </a:lnTo>
                  <a:lnTo>
                    <a:pt x="1463821" y="1294308"/>
                  </a:lnTo>
                  <a:lnTo>
                    <a:pt x="1465726" y="1292720"/>
                  </a:lnTo>
                  <a:lnTo>
                    <a:pt x="1467631" y="1291133"/>
                  </a:lnTo>
                  <a:lnTo>
                    <a:pt x="1469536" y="1289227"/>
                  </a:lnTo>
                  <a:lnTo>
                    <a:pt x="1471123" y="1287322"/>
                  </a:lnTo>
                  <a:lnTo>
                    <a:pt x="1472393" y="1285099"/>
                  </a:lnTo>
                  <a:lnTo>
                    <a:pt x="1473345" y="1282876"/>
                  </a:lnTo>
                  <a:lnTo>
                    <a:pt x="1474297" y="1280336"/>
                  </a:lnTo>
                  <a:lnTo>
                    <a:pt x="1474932" y="1278113"/>
                  </a:lnTo>
                  <a:lnTo>
                    <a:pt x="1475250" y="1275572"/>
                  </a:lnTo>
                  <a:lnTo>
                    <a:pt x="1475250" y="1272714"/>
                  </a:lnTo>
                  <a:lnTo>
                    <a:pt x="1475250" y="1195864"/>
                  </a:lnTo>
                  <a:lnTo>
                    <a:pt x="1475250" y="1193324"/>
                  </a:lnTo>
                  <a:lnTo>
                    <a:pt x="1474932" y="1190466"/>
                  </a:lnTo>
                  <a:lnTo>
                    <a:pt x="1474297" y="1187925"/>
                  </a:lnTo>
                  <a:lnTo>
                    <a:pt x="1473345" y="1185702"/>
                  </a:lnTo>
                  <a:lnTo>
                    <a:pt x="1472393" y="1183162"/>
                  </a:lnTo>
                  <a:lnTo>
                    <a:pt x="1471123" y="1180939"/>
                  </a:lnTo>
                  <a:lnTo>
                    <a:pt x="1469536" y="1179033"/>
                  </a:lnTo>
                  <a:lnTo>
                    <a:pt x="1467631" y="1177128"/>
                  </a:lnTo>
                  <a:lnTo>
                    <a:pt x="1465726" y="1175540"/>
                  </a:lnTo>
                  <a:lnTo>
                    <a:pt x="1463821" y="1174270"/>
                  </a:lnTo>
                  <a:lnTo>
                    <a:pt x="1461917" y="1172682"/>
                  </a:lnTo>
                  <a:lnTo>
                    <a:pt x="1459694" y="1171412"/>
                  </a:lnTo>
                  <a:lnTo>
                    <a:pt x="1456837" y="1170777"/>
                  </a:lnTo>
                  <a:lnTo>
                    <a:pt x="1454615" y="1169824"/>
                  </a:lnTo>
                  <a:lnTo>
                    <a:pt x="1452076" y="1169507"/>
                  </a:lnTo>
                  <a:lnTo>
                    <a:pt x="1449218" y="1169507"/>
                  </a:lnTo>
                  <a:lnTo>
                    <a:pt x="1301602" y="1169507"/>
                  </a:lnTo>
                  <a:lnTo>
                    <a:pt x="1299063" y="1169507"/>
                  </a:lnTo>
                  <a:close/>
                  <a:moveTo>
                    <a:pt x="945736" y="1169507"/>
                  </a:moveTo>
                  <a:lnTo>
                    <a:pt x="942879" y="1169824"/>
                  </a:lnTo>
                  <a:lnTo>
                    <a:pt x="940657" y="1170777"/>
                  </a:lnTo>
                  <a:lnTo>
                    <a:pt x="937800" y="1171412"/>
                  </a:lnTo>
                  <a:lnTo>
                    <a:pt x="935578" y="1172682"/>
                  </a:lnTo>
                  <a:lnTo>
                    <a:pt x="933673" y="1174270"/>
                  </a:lnTo>
                  <a:lnTo>
                    <a:pt x="931451" y="1175540"/>
                  </a:lnTo>
                  <a:lnTo>
                    <a:pt x="929863" y="1177128"/>
                  </a:lnTo>
                  <a:lnTo>
                    <a:pt x="927959" y="1179033"/>
                  </a:lnTo>
                  <a:lnTo>
                    <a:pt x="926371" y="1180939"/>
                  </a:lnTo>
                  <a:lnTo>
                    <a:pt x="925419" y="1183162"/>
                  </a:lnTo>
                  <a:lnTo>
                    <a:pt x="924149" y="1185702"/>
                  </a:lnTo>
                  <a:lnTo>
                    <a:pt x="923514" y="1187925"/>
                  </a:lnTo>
                  <a:lnTo>
                    <a:pt x="922562" y="1190466"/>
                  </a:lnTo>
                  <a:lnTo>
                    <a:pt x="922244" y="1193324"/>
                  </a:lnTo>
                  <a:lnTo>
                    <a:pt x="922244" y="1195864"/>
                  </a:lnTo>
                  <a:lnTo>
                    <a:pt x="922244" y="1272714"/>
                  </a:lnTo>
                  <a:lnTo>
                    <a:pt x="922244" y="1275572"/>
                  </a:lnTo>
                  <a:lnTo>
                    <a:pt x="922562" y="1278113"/>
                  </a:lnTo>
                  <a:lnTo>
                    <a:pt x="923514" y="1280336"/>
                  </a:lnTo>
                  <a:lnTo>
                    <a:pt x="924149" y="1282876"/>
                  </a:lnTo>
                  <a:lnTo>
                    <a:pt x="925419" y="1285099"/>
                  </a:lnTo>
                  <a:lnTo>
                    <a:pt x="926371" y="1287322"/>
                  </a:lnTo>
                  <a:lnTo>
                    <a:pt x="927959" y="1289227"/>
                  </a:lnTo>
                  <a:lnTo>
                    <a:pt x="929863" y="1291133"/>
                  </a:lnTo>
                  <a:lnTo>
                    <a:pt x="931451" y="1292720"/>
                  </a:lnTo>
                  <a:lnTo>
                    <a:pt x="933673" y="1294308"/>
                  </a:lnTo>
                  <a:lnTo>
                    <a:pt x="935578" y="1295896"/>
                  </a:lnTo>
                  <a:lnTo>
                    <a:pt x="937800" y="1296849"/>
                  </a:lnTo>
                  <a:lnTo>
                    <a:pt x="940657" y="1297801"/>
                  </a:lnTo>
                  <a:lnTo>
                    <a:pt x="942879" y="1298437"/>
                  </a:lnTo>
                  <a:lnTo>
                    <a:pt x="945736" y="1298754"/>
                  </a:lnTo>
                  <a:lnTo>
                    <a:pt x="948276" y="1298754"/>
                  </a:lnTo>
                  <a:lnTo>
                    <a:pt x="1095892" y="1298754"/>
                  </a:lnTo>
                  <a:lnTo>
                    <a:pt x="1098432" y="1298754"/>
                  </a:lnTo>
                  <a:lnTo>
                    <a:pt x="1101289" y="1298437"/>
                  </a:lnTo>
                  <a:lnTo>
                    <a:pt x="1103828" y="1297801"/>
                  </a:lnTo>
                  <a:lnTo>
                    <a:pt x="1106368" y="1296849"/>
                  </a:lnTo>
                  <a:lnTo>
                    <a:pt x="1108590" y="1295896"/>
                  </a:lnTo>
                  <a:lnTo>
                    <a:pt x="1110812" y="1294308"/>
                  </a:lnTo>
                  <a:lnTo>
                    <a:pt x="1112717" y="1292720"/>
                  </a:lnTo>
                  <a:lnTo>
                    <a:pt x="1114622" y="1291133"/>
                  </a:lnTo>
                  <a:lnTo>
                    <a:pt x="1116209" y="1289227"/>
                  </a:lnTo>
                  <a:lnTo>
                    <a:pt x="1117796" y="1287322"/>
                  </a:lnTo>
                  <a:lnTo>
                    <a:pt x="1119384" y="1285099"/>
                  </a:lnTo>
                  <a:lnTo>
                    <a:pt x="1120018" y="1282876"/>
                  </a:lnTo>
                  <a:lnTo>
                    <a:pt x="1121288" y="1280336"/>
                  </a:lnTo>
                  <a:lnTo>
                    <a:pt x="1121606" y="1278113"/>
                  </a:lnTo>
                  <a:lnTo>
                    <a:pt x="1121923" y="1275572"/>
                  </a:lnTo>
                  <a:lnTo>
                    <a:pt x="1122241" y="1272714"/>
                  </a:lnTo>
                  <a:lnTo>
                    <a:pt x="1122241" y="1195864"/>
                  </a:lnTo>
                  <a:lnTo>
                    <a:pt x="1121923" y="1193324"/>
                  </a:lnTo>
                  <a:lnTo>
                    <a:pt x="1121606" y="1190466"/>
                  </a:lnTo>
                  <a:lnTo>
                    <a:pt x="1121288" y="1187925"/>
                  </a:lnTo>
                  <a:lnTo>
                    <a:pt x="1120018" y="1185702"/>
                  </a:lnTo>
                  <a:lnTo>
                    <a:pt x="1119384" y="1183162"/>
                  </a:lnTo>
                  <a:lnTo>
                    <a:pt x="1117796" y="1180939"/>
                  </a:lnTo>
                  <a:lnTo>
                    <a:pt x="1116209" y="1179033"/>
                  </a:lnTo>
                  <a:lnTo>
                    <a:pt x="1114622" y="1177128"/>
                  </a:lnTo>
                  <a:lnTo>
                    <a:pt x="1112717" y="1175540"/>
                  </a:lnTo>
                  <a:lnTo>
                    <a:pt x="1110812" y="1174270"/>
                  </a:lnTo>
                  <a:lnTo>
                    <a:pt x="1108590" y="1172682"/>
                  </a:lnTo>
                  <a:lnTo>
                    <a:pt x="1106368" y="1171412"/>
                  </a:lnTo>
                  <a:lnTo>
                    <a:pt x="1103828" y="1170777"/>
                  </a:lnTo>
                  <a:lnTo>
                    <a:pt x="1101289" y="1169824"/>
                  </a:lnTo>
                  <a:lnTo>
                    <a:pt x="1098432" y="1169507"/>
                  </a:lnTo>
                  <a:lnTo>
                    <a:pt x="1095892" y="1169507"/>
                  </a:lnTo>
                  <a:lnTo>
                    <a:pt x="948276" y="1169507"/>
                  </a:lnTo>
                  <a:lnTo>
                    <a:pt x="945736" y="1169507"/>
                  </a:lnTo>
                  <a:close/>
                  <a:moveTo>
                    <a:pt x="1652072" y="941180"/>
                  </a:moveTo>
                  <a:lnTo>
                    <a:pt x="1649215" y="941497"/>
                  </a:lnTo>
                  <a:lnTo>
                    <a:pt x="1646992" y="942133"/>
                  </a:lnTo>
                  <a:lnTo>
                    <a:pt x="1644453" y="943085"/>
                  </a:lnTo>
                  <a:lnTo>
                    <a:pt x="1642231" y="944038"/>
                  </a:lnTo>
                  <a:lnTo>
                    <a:pt x="1640326" y="945308"/>
                  </a:lnTo>
                  <a:lnTo>
                    <a:pt x="1637786" y="946896"/>
                  </a:lnTo>
                  <a:lnTo>
                    <a:pt x="1636199" y="948801"/>
                  </a:lnTo>
                  <a:lnTo>
                    <a:pt x="1634294" y="950389"/>
                  </a:lnTo>
                  <a:lnTo>
                    <a:pt x="1633024" y="952612"/>
                  </a:lnTo>
                  <a:lnTo>
                    <a:pt x="1631755" y="954517"/>
                  </a:lnTo>
                  <a:lnTo>
                    <a:pt x="1630485" y="956740"/>
                  </a:lnTo>
                  <a:lnTo>
                    <a:pt x="1629850" y="959598"/>
                  </a:lnTo>
                  <a:lnTo>
                    <a:pt x="1629215" y="961821"/>
                  </a:lnTo>
                  <a:lnTo>
                    <a:pt x="1628580" y="964362"/>
                  </a:lnTo>
                  <a:lnTo>
                    <a:pt x="1628580" y="967220"/>
                  </a:lnTo>
                  <a:lnTo>
                    <a:pt x="1628580" y="1044070"/>
                  </a:lnTo>
                  <a:lnTo>
                    <a:pt x="1628580" y="1046610"/>
                  </a:lnTo>
                  <a:lnTo>
                    <a:pt x="1629215" y="1049468"/>
                  </a:lnTo>
                  <a:lnTo>
                    <a:pt x="1629850" y="1052009"/>
                  </a:lnTo>
                  <a:lnTo>
                    <a:pt x="1630485" y="1054232"/>
                  </a:lnTo>
                  <a:lnTo>
                    <a:pt x="1631755" y="1056772"/>
                  </a:lnTo>
                  <a:lnTo>
                    <a:pt x="1633024" y="1058995"/>
                  </a:lnTo>
                  <a:lnTo>
                    <a:pt x="1634294" y="1060901"/>
                  </a:lnTo>
                  <a:lnTo>
                    <a:pt x="1636199" y="1062806"/>
                  </a:lnTo>
                  <a:lnTo>
                    <a:pt x="1637786" y="1064394"/>
                  </a:lnTo>
                  <a:lnTo>
                    <a:pt x="1640326" y="1065982"/>
                  </a:lnTo>
                  <a:lnTo>
                    <a:pt x="1642231" y="1067252"/>
                  </a:lnTo>
                  <a:lnTo>
                    <a:pt x="1644453" y="1068204"/>
                  </a:lnTo>
                  <a:lnTo>
                    <a:pt x="1646992" y="1069157"/>
                  </a:lnTo>
                  <a:lnTo>
                    <a:pt x="1649215" y="1069792"/>
                  </a:lnTo>
                  <a:lnTo>
                    <a:pt x="1652072" y="1070110"/>
                  </a:lnTo>
                  <a:lnTo>
                    <a:pt x="1654611" y="1070427"/>
                  </a:lnTo>
                  <a:lnTo>
                    <a:pt x="1802228" y="1070427"/>
                  </a:lnTo>
                  <a:lnTo>
                    <a:pt x="1805085" y="1070110"/>
                  </a:lnTo>
                  <a:lnTo>
                    <a:pt x="1807624" y="1069792"/>
                  </a:lnTo>
                  <a:lnTo>
                    <a:pt x="1810481" y="1069157"/>
                  </a:lnTo>
                  <a:lnTo>
                    <a:pt x="1812704" y="1068204"/>
                  </a:lnTo>
                  <a:lnTo>
                    <a:pt x="1814926" y="1067252"/>
                  </a:lnTo>
                  <a:lnTo>
                    <a:pt x="1817148" y="1065982"/>
                  </a:lnTo>
                  <a:lnTo>
                    <a:pt x="1819053" y="1064394"/>
                  </a:lnTo>
                  <a:lnTo>
                    <a:pt x="1820957" y="1062806"/>
                  </a:lnTo>
                  <a:lnTo>
                    <a:pt x="1822545" y="1060901"/>
                  </a:lnTo>
                  <a:lnTo>
                    <a:pt x="1824132" y="1058995"/>
                  </a:lnTo>
                  <a:lnTo>
                    <a:pt x="1825719" y="1056772"/>
                  </a:lnTo>
                  <a:lnTo>
                    <a:pt x="1826354" y="1054232"/>
                  </a:lnTo>
                  <a:lnTo>
                    <a:pt x="1827624" y="1052009"/>
                  </a:lnTo>
                  <a:lnTo>
                    <a:pt x="1827941" y="1049468"/>
                  </a:lnTo>
                  <a:lnTo>
                    <a:pt x="1828259" y="1046610"/>
                  </a:lnTo>
                  <a:lnTo>
                    <a:pt x="1828894" y="1044070"/>
                  </a:lnTo>
                  <a:lnTo>
                    <a:pt x="1828894" y="967220"/>
                  </a:lnTo>
                  <a:lnTo>
                    <a:pt x="1828259" y="964362"/>
                  </a:lnTo>
                  <a:lnTo>
                    <a:pt x="1827941" y="961821"/>
                  </a:lnTo>
                  <a:lnTo>
                    <a:pt x="1827624" y="959598"/>
                  </a:lnTo>
                  <a:lnTo>
                    <a:pt x="1826354" y="956740"/>
                  </a:lnTo>
                  <a:lnTo>
                    <a:pt x="1825719" y="954517"/>
                  </a:lnTo>
                  <a:lnTo>
                    <a:pt x="1824132" y="952612"/>
                  </a:lnTo>
                  <a:lnTo>
                    <a:pt x="1822545" y="950389"/>
                  </a:lnTo>
                  <a:lnTo>
                    <a:pt x="1820957" y="948801"/>
                  </a:lnTo>
                  <a:lnTo>
                    <a:pt x="1819053" y="946896"/>
                  </a:lnTo>
                  <a:lnTo>
                    <a:pt x="1817148" y="945308"/>
                  </a:lnTo>
                  <a:lnTo>
                    <a:pt x="1814926" y="944038"/>
                  </a:lnTo>
                  <a:lnTo>
                    <a:pt x="1812704" y="943085"/>
                  </a:lnTo>
                  <a:lnTo>
                    <a:pt x="1810481" y="942133"/>
                  </a:lnTo>
                  <a:lnTo>
                    <a:pt x="1807624" y="941497"/>
                  </a:lnTo>
                  <a:lnTo>
                    <a:pt x="1805085" y="941180"/>
                  </a:lnTo>
                  <a:lnTo>
                    <a:pt x="1802228" y="941180"/>
                  </a:lnTo>
                  <a:lnTo>
                    <a:pt x="1654611" y="941180"/>
                  </a:lnTo>
                  <a:lnTo>
                    <a:pt x="1652072" y="941180"/>
                  </a:lnTo>
                  <a:close/>
                  <a:moveTo>
                    <a:pt x="1299063" y="941180"/>
                  </a:moveTo>
                  <a:lnTo>
                    <a:pt x="1296206" y="941497"/>
                  </a:lnTo>
                  <a:lnTo>
                    <a:pt x="1293666" y="942133"/>
                  </a:lnTo>
                  <a:lnTo>
                    <a:pt x="1291444" y="943085"/>
                  </a:lnTo>
                  <a:lnTo>
                    <a:pt x="1288904" y="944038"/>
                  </a:lnTo>
                  <a:lnTo>
                    <a:pt x="1286682" y="945308"/>
                  </a:lnTo>
                  <a:lnTo>
                    <a:pt x="1284777" y="946896"/>
                  </a:lnTo>
                  <a:lnTo>
                    <a:pt x="1282872" y="948801"/>
                  </a:lnTo>
                  <a:lnTo>
                    <a:pt x="1281285" y="950389"/>
                  </a:lnTo>
                  <a:lnTo>
                    <a:pt x="1280015" y="952612"/>
                  </a:lnTo>
                  <a:lnTo>
                    <a:pt x="1278428" y="954517"/>
                  </a:lnTo>
                  <a:lnTo>
                    <a:pt x="1277158" y="956740"/>
                  </a:lnTo>
                  <a:lnTo>
                    <a:pt x="1276523" y="959598"/>
                  </a:lnTo>
                  <a:lnTo>
                    <a:pt x="1275571" y="961821"/>
                  </a:lnTo>
                  <a:lnTo>
                    <a:pt x="1275254" y="964362"/>
                  </a:lnTo>
                  <a:lnTo>
                    <a:pt x="1275254" y="967220"/>
                  </a:lnTo>
                  <a:lnTo>
                    <a:pt x="1275254" y="1044070"/>
                  </a:lnTo>
                  <a:lnTo>
                    <a:pt x="1275254" y="1046610"/>
                  </a:lnTo>
                  <a:lnTo>
                    <a:pt x="1275571" y="1049468"/>
                  </a:lnTo>
                  <a:lnTo>
                    <a:pt x="1276523" y="1052009"/>
                  </a:lnTo>
                  <a:lnTo>
                    <a:pt x="1277158" y="1054232"/>
                  </a:lnTo>
                  <a:lnTo>
                    <a:pt x="1278428" y="1056772"/>
                  </a:lnTo>
                  <a:lnTo>
                    <a:pt x="1280015" y="1058995"/>
                  </a:lnTo>
                  <a:lnTo>
                    <a:pt x="1281285" y="1060901"/>
                  </a:lnTo>
                  <a:lnTo>
                    <a:pt x="1282872" y="1062806"/>
                  </a:lnTo>
                  <a:lnTo>
                    <a:pt x="1284777" y="1064394"/>
                  </a:lnTo>
                  <a:lnTo>
                    <a:pt x="1286682" y="1065982"/>
                  </a:lnTo>
                  <a:lnTo>
                    <a:pt x="1288904" y="1067252"/>
                  </a:lnTo>
                  <a:lnTo>
                    <a:pt x="1291444" y="1068204"/>
                  </a:lnTo>
                  <a:lnTo>
                    <a:pt x="1293666" y="1069157"/>
                  </a:lnTo>
                  <a:lnTo>
                    <a:pt x="1296206" y="1069792"/>
                  </a:lnTo>
                  <a:lnTo>
                    <a:pt x="1299063" y="1070110"/>
                  </a:lnTo>
                  <a:lnTo>
                    <a:pt x="1301602" y="1070427"/>
                  </a:lnTo>
                  <a:lnTo>
                    <a:pt x="1449218" y="1070427"/>
                  </a:lnTo>
                  <a:lnTo>
                    <a:pt x="1452076" y="1070110"/>
                  </a:lnTo>
                  <a:lnTo>
                    <a:pt x="1454615" y="1069792"/>
                  </a:lnTo>
                  <a:lnTo>
                    <a:pt x="1456837" y="1069157"/>
                  </a:lnTo>
                  <a:lnTo>
                    <a:pt x="1459694" y="1068204"/>
                  </a:lnTo>
                  <a:lnTo>
                    <a:pt x="1461917" y="1067252"/>
                  </a:lnTo>
                  <a:lnTo>
                    <a:pt x="1463821" y="1065982"/>
                  </a:lnTo>
                  <a:lnTo>
                    <a:pt x="1465726" y="1064394"/>
                  </a:lnTo>
                  <a:lnTo>
                    <a:pt x="1467631" y="1062806"/>
                  </a:lnTo>
                  <a:lnTo>
                    <a:pt x="1469536" y="1060901"/>
                  </a:lnTo>
                  <a:lnTo>
                    <a:pt x="1471123" y="1058995"/>
                  </a:lnTo>
                  <a:lnTo>
                    <a:pt x="1472393" y="1056772"/>
                  </a:lnTo>
                  <a:lnTo>
                    <a:pt x="1473345" y="1054232"/>
                  </a:lnTo>
                  <a:lnTo>
                    <a:pt x="1474297" y="1052009"/>
                  </a:lnTo>
                  <a:lnTo>
                    <a:pt x="1474932" y="1049468"/>
                  </a:lnTo>
                  <a:lnTo>
                    <a:pt x="1475250" y="1046610"/>
                  </a:lnTo>
                  <a:lnTo>
                    <a:pt x="1475250" y="1044070"/>
                  </a:lnTo>
                  <a:lnTo>
                    <a:pt x="1475250" y="967220"/>
                  </a:lnTo>
                  <a:lnTo>
                    <a:pt x="1475250" y="964362"/>
                  </a:lnTo>
                  <a:lnTo>
                    <a:pt x="1474932" y="961821"/>
                  </a:lnTo>
                  <a:lnTo>
                    <a:pt x="1474297" y="959598"/>
                  </a:lnTo>
                  <a:lnTo>
                    <a:pt x="1473345" y="956740"/>
                  </a:lnTo>
                  <a:lnTo>
                    <a:pt x="1472393" y="954517"/>
                  </a:lnTo>
                  <a:lnTo>
                    <a:pt x="1471123" y="952612"/>
                  </a:lnTo>
                  <a:lnTo>
                    <a:pt x="1469536" y="950389"/>
                  </a:lnTo>
                  <a:lnTo>
                    <a:pt x="1467631" y="948801"/>
                  </a:lnTo>
                  <a:lnTo>
                    <a:pt x="1465726" y="946896"/>
                  </a:lnTo>
                  <a:lnTo>
                    <a:pt x="1463821" y="945308"/>
                  </a:lnTo>
                  <a:lnTo>
                    <a:pt x="1461917" y="944038"/>
                  </a:lnTo>
                  <a:lnTo>
                    <a:pt x="1459694" y="943085"/>
                  </a:lnTo>
                  <a:lnTo>
                    <a:pt x="1456837" y="942133"/>
                  </a:lnTo>
                  <a:lnTo>
                    <a:pt x="1454615" y="941497"/>
                  </a:lnTo>
                  <a:lnTo>
                    <a:pt x="1452076" y="941180"/>
                  </a:lnTo>
                  <a:lnTo>
                    <a:pt x="1449218" y="941180"/>
                  </a:lnTo>
                  <a:lnTo>
                    <a:pt x="1301602" y="941180"/>
                  </a:lnTo>
                  <a:lnTo>
                    <a:pt x="1299063" y="941180"/>
                  </a:lnTo>
                  <a:close/>
                  <a:moveTo>
                    <a:pt x="945736" y="941180"/>
                  </a:moveTo>
                  <a:lnTo>
                    <a:pt x="942879" y="941497"/>
                  </a:lnTo>
                  <a:lnTo>
                    <a:pt x="940657" y="942133"/>
                  </a:lnTo>
                  <a:lnTo>
                    <a:pt x="937800" y="943085"/>
                  </a:lnTo>
                  <a:lnTo>
                    <a:pt x="935578" y="944038"/>
                  </a:lnTo>
                  <a:lnTo>
                    <a:pt x="933673" y="945308"/>
                  </a:lnTo>
                  <a:lnTo>
                    <a:pt x="931451" y="946896"/>
                  </a:lnTo>
                  <a:lnTo>
                    <a:pt x="929863" y="948801"/>
                  </a:lnTo>
                  <a:lnTo>
                    <a:pt x="927959" y="950389"/>
                  </a:lnTo>
                  <a:lnTo>
                    <a:pt x="926371" y="952612"/>
                  </a:lnTo>
                  <a:lnTo>
                    <a:pt x="925419" y="954517"/>
                  </a:lnTo>
                  <a:lnTo>
                    <a:pt x="924149" y="956740"/>
                  </a:lnTo>
                  <a:lnTo>
                    <a:pt x="923514" y="959598"/>
                  </a:lnTo>
                  <a:lnTo>
                    <a:pt x="922562" y="961821"/>
                  </a:lnTo>
                  <a:lnTo>
                    <a:pt x="922244" y="964362"/>
                  </a:lnTo>
                  <a:lnTo>
                    <a:pt x="922244" y="967220"/>
                  </a:lnTo>
                  <a:lnTo>
                    <a:pt x="922244" y="1044070"/>
                  </a:lnTo>
                  <a:lnTo>
                    <a:pt x="922244" y="1046610"/>
                  </a:lnTo>
                  <a:lnTo>
                    <a:pt x="922562" y="1049468"/>
                  </a:lnTo>
                  <a:lnTo>
                    <a:pt x="923514" y="1052009"/>
                  </a:lnTo>
                  <a:lnTo>
                    <a:pt x="924149" y="1054232"/>
                  </a:lnTo>
                  <a:lnTo>
                    <a:pt x="925419" y="1056772"/>
                  </a:lnTo>
                  <a:lnTo>
                    <a:pt x="926371" y="1058995"/>
                  </a:lnTo>
                  <a:lnTo>
                    <a:pt x="927959" y="1060901"/>
                  </a:lnTo>
                  <a:lnTo>
                    <a:pt x="929863" y="1062806"/>
                  </a:lnTo>
                  <a:lnTo>
                    <a:pt x="931451" y="1064394"/>
                  </a:lnTo>
                  <a:lnTo>
                    <a:pt x="933673" y="1065982"/>
                  </a:lnTo>
                  <a:lnTo>
                    <a:pt x="935578" y="1067252"/>
                  </a:lnTo>
                  <a:lnTo>
                    <a:pt x="937800" y="1068204"/>
                  </a:lnTo>
                  <a:lnTo>
                    <a:pt x="940657" y="1069157"/>
                  </a:lnTo>
                  <a:lnTo>
                    <a:pt x="942879" y="1069792"/>
                  </a:lnTo>
                  <a:lnTo>
                    <a:pt x="945736" y="1070110"/>
                  </a:lnTo>
                  <a:lnTo>
                    <a:pt x="948276" y="1070427"/>
                  </a:lnTo>
                  <a:lnTo>
                    <a:pt x="1095892" y="1070427"/>
                  </a:lnTo>
                  <a:lnTo>
                    <a:pt x="1098432" y="1070110"/>
                  </a:lnTo>
                  <a:lnTo>
                    <a:pt x="1101289" y="1069792"/>
                  </a:lnTo>
                  <a:lnTo>
                    <a:pt x="1103828" y="1069157"/>
                  </a:lnTo>
                  <a:lnTo>
                    <a:pt x="1106368" y="1068204"/>
                  </a:lnTo>
                  <a:lnTo>
                    <a:pt x="1108590" y="1067252"/>
                  </a:lnTo>
                  <a:lnTo>
                    <a:pt x="1110812" y="1065982"/>
                  </a:lnTo>
                  <a:lnTo>
                    <a:pt x="1112717" y="1064394"/>
                  </a:lnTo>
                  <a:lnTo>
                    <a:pt x="1114622" y="1062806"/>
                  </a:lnTo>
                  <a:lnTo>
                    <a:pt x="1116209" y="1060901"/>
                  </a:lnTo>
                  <a:lnTo>
                    <a:pt x="1117796" y="1058995"/>
                  </a:lnTo>
                  <a:lnTo>
                    <a:pt x="1119384" y="1056772"/>
                  </a:lnTo>
                  <a:lnTo>
                    <a:pt x="1120018" y="1054232"/>
                  </a:lnTo>
                  <a:lnTo>
                    <a:pt x="1121288" y="1052009"/>
                  </a:lnTo>
                  <a:lnTo>
                    <a:pt x="1121606" y="1049468"/>
                  </a:lnTo>
                  <a:lnTo>
                    <a:pt x="1121923" y="1046610"/>
                  </a:lnTo>
                  <a:lnTo>
                    <a:pt x="1122241" y="1044070"/>
                  </a:lnTo>
                  <a:lnTo>
                    <a:pt x="1122241" y="967220"/>
                  </a:lnTo>
                  <a:lnTo>
                    <a:pt x="1121923" y="964362"/>
                  </a:lnTo>
                  <a:lnTo>
                    <a:pt x="1121606" y="961821"/>
                  </a:lnTo>
                  <a:lnTo>
                    <a:pt x="1121288" y="959598"/>
                  </a:lnTo>
                  <a:lnTo>
                    <a:pt x="1120018" y="956740"/>
                  </a:lnTo>
                  <a:lnTo>
                    <a:pt x="1119384" y="954517"/>
                  </a:lnTo>
                  <a:lnTo>
                    <a:pt x="1117796" y="952612"/>
                  </a:lnTo>
                  <a:lnTo>
                    <a:pt x="1116209" y="950389"/>
                  </a:lnTo>
                  <a:lnTo>
                    <a:pt x="1114622" y="948801"/>
                  </a:lnTo>
                  <a:lnTo>
                    <a:pt x="1112717" y="946896"/>
                  </a:lnTo>
                  <a:lnTo>
                    <a:pt x="1110812" y="945308"/>
                  </a:lnTo>
                  <a:lnTo>
                    <a:pt x="1108590" y="944038"/>
                  </a:lnTo>
                  <a:lnTo>
                    <a:pt x="1106368" y="943085"/>
                  </a:lnTo>
                  <a:lnTo>
                    <a:pt x="1103828" y="942133"/>
                  </a:lnTo>
                  <a:lnTo>
                    <a:pt x="1101289" y="941497"/>
                  </a:lnTo>
                  <a:lnTo>
                    <a:pt x="1098432" y="941180"/>
                  </a:lnTo>
                  <a:lnTo>
                    <a:pt x="1095892" y="941180"/>
                  </a:lnTo>
                  <a:lnTo>
                    <a:pt x="948276" y="941180"/>
                  </a:lnTo>
                  <a:lnTo>
                    <a:pt x="945736" y="941180"/>
                  </a:lnTo>
                  <a:close/>
                  <a:moveTo>
                    <a:pt x="2076450" y="633412"/>
                  </a:moveTo>
                  <a:lnTo>
                    <a:pt x="2751138" y="636587"/>
                  </a:lnTo>
                  <a:lnTo>
                    <a:pt x="2750186" y="649605"/>
                  </a:lnTo>
                  <a:lnTo>
                    <a:pt x="2748281" y="663892"/>
                  </a:lnTo>
                  <a:lnTo>
                    <a:pt x="2746058" y="681990"/>
                  </a:lnTo>
                  <a:lnTo>
                    <a:pt x="2742566" y="702310"/>
                  </a:lnTo>
                  <a:lnTo>
                    <a:pt x="2738756" y="722947"/>
                  </a:lnTo>
                  <a:lnTo>
                    <a:pt x="2736216" y="733107"/>
                  </a:lnTo>
                  <a:lnTo>
                    <a:pt x="2733993" y="743585"/>
                  </a:lnTo>
                  <a:lnTo>
                    <a:pt x="2731771" y="753110"/>
                  </a:lnTo>
                  <a:lnTo>
                    <a:pt x="2728596" y="762000"/>
                  </a:lnTo>
                  <a:lnTo>
                    <a:pt x="2726373" y="769302"/>
                  </a:lnTo>
                  <a:lnTo>
                    <a:pt x="2722881" y="776605"/>
                  </a:lnTo>
                  <a:lnTo>
                    <a:pt x="2719388" y="783590"/>
                  </a:lnTo>
                  <a:lnTo>
                    <a:pt x="2715261" y="790892"/>
                  </a:lnTo>
                  <a:lnTo>
                    <a:pt x="2710816" y="797877"/>
                  </a:lnTo>
                  <a:lnTo>
                    <a:pt x="2705418" y="805180"/>
                  </a:lnTo>
                  <a:lnTo>
                    <a:pt x="2700021" y="811530"/>
                  </a:lnTo>
                  <a:lnTo>
                    <a:pt x="2693988" y="818197"/>
                  </a:lnTo>
                  <a:lnTo>
                    <a:pt x="2687321" y="823912"/>
                  </a:lnTo>
                  <a:lnTo>
                    <a:pt x="2680653" y="829310"/>
                  </a:lnTo>
                  <a:lnTo>
                    <a:pt x="2673351" y="834072"/>
                  </a:lnTo>
                  <a:lnTo>
                    <a:pt x="2665731" y="838200"/>
                  </a:lnTo>
                  <a:lnTo>
                    <a:pt x="2657476" y="841375"/>
                  </a:lnTo>
                  <a:lnTo>
                    <a:pt x="2653348" y="842962"/>
                  </a:lnTo>
                  <a:lnTo>
                    <a:pt x="2648903" y="843915"/>
                  </a:lnTo>
                  <a:lnTo>
                    <a:pt x="2644458" y="844867"/>
                  </a:lnTo>
                  <a:lnTo>
                    <a:pt x="2640013" y="845820"/>
                  </a:lnTo>
                  <a:lnTo>
                    <a:pt x="2635251" y="846137"/>
                  </a:lnTo>
                  <a:lnTo>
                    <a:pt x="2630806" y="846137"/>
                  </a:lnTo>
                  <a:lnTo>
                    <a:pt x="2181543" y="844232"/>
                  </a:lnTo>
                  <a:lnTo>
                    <a:pt x="2173288" y="843915"/>
                  </a:lnTo>
                  <a:lnTo>
                    <a:pt x="2165350" y="842327"/>
                  </a:lnTo>
                  <a:lnTo>
                    <a:pt x="2157730" y="840422"/>
                  </a:lnTo>
                  <a:lnTo>
                    <a:pt x="2149475" y="837565"/>
                  </a:lnTo>
                  <a:lnTo>
                    <a:pt x="2142173" y="834072"/>
                  </a:lnTo>
                  <a:lnTo>
                    <a:pt x="2135505" y="830262"/>
                  </a:lnTo>
                  <a:lnTo>
                    <a:pt x="2128520" y="825817"/>
                  </a:lnTo>
                  <a:lnTo>
                    <a:pt x="2122488" y="820420"/>
                  </a:lnTo>
                  <a:lnTo>
                    <a:pt x="2116773" y="814705"/>
                  </a:lnTo>
                  <a:lnTo>
                    <a:pt x="2111375" y="808672"/>
                  </a:lnTo>
                  <a:lnTo>
                    <a:pt x="2106295" y="802005"/>
                  </a:lnTo>
                  <a:lnTo>
                    <a:pt x="2102168" y="795337"/>
                  </a:lnTo>
                  <a:lnTo>
                    <a:pt x="2098675" y="787717"/>
                  </a:lnTo>
                  <a:lnTo>
                    <a:pt x="2095500" y="779780"/>
                  </a:lnTo>
                  <a:lnTo>
                    <a:pt x="2093595" y="772160"/>
                  </a:lnTo>
                  <a:lnTo>
                    <a:pt x="2092008" y="763905"/>
                  </a:lnTo>
                  <a:lnTo>
                    <a:pt x="2076450" y="633412"/>
                  </a:lnTo>
                  <a:close/>
                  <a:moveTo>
                    <a:pt x="674688" y="633412"/>
                  </a:moveTo>
                  <a:lnTo>
                    <a:pt x="659138" y="763905"/>
                  </a:lnTo>
                  <a:lnTo>
                    <a:pt x="657551" y="772160"/>
                  </a:lnTo>
                  <a:lnTo>
                    <a:pt x="655330" y="779780"/>
                  </a:lnTo>
                  <a:lnTo>
                    <a:pt x="652791" y="787717"/>
                  </a:lnTo>
                  <a:lnTo>
                    <a:pt x="648983" y="795337"/>
                  </a:lnTo>
                  <a:lnTo>
                    <a:pt x="644540" y="802005"/>
                  </a:lnTo>
                  <a:lnTo>
                    <a:pt x="640097" y="808672"/>
                  </a:lnTo>
                  <a:lnTo>
                    <a:pt x="634702" y="814705"/>
                  </a:lnTo>
                  <a:lnTo>
                    <a:pt x="628990" y="820420"/>
                  </a:lnTo>
                  <a:lnTo>
                    <a:pt x="622325" y="825817"/>
                  </a:lnTo>
                  <a:lnTo>
                    <a:pt x="615978" y="830262"/>
                  </a:lnTo>
                  <a:lnTo>
                    <a:pt x="608679" y="834072"/>
                  </a:lnTo>
                  <a:lnTo>
                    <a:pt x="601380" y="837565"/>
                  </a:lnTo>
                  <a:lnTo>
                    <a:pt x="593764" y="840422"/>
                  </a:lnTo>
                  <a:lnTo>
                    <a:pt x="585830" y="842327"/>
                  </a:lnTo>
                  <a:lnTo>
                    <a:pt x="577579" y="843915"/>
                  </a:lnTo>
                  <a:lnTo>
                    <a:pt x="569645" y="844232"/>
                  </a:lnTo>
                  <a:lnTo>
                    <a:pt x="120276" y="846137"/>
                  </a:lnTo>
                  <a:lnTo>
                    <a:pt x="115833" y="846137"/>
                  </a:lnTo>
                  <a:lnTo>
                    <a:pt x="111390" y="845820"/>
                  </a:lnTo>
                  <a:lnTo>
                    <a:pt x="106947" y="844867"/>
                  </a:lnTo>
                  <a:lnTo>
                    <a:pt x="102504" y="843915"/>
                  </a:lnTo>
                  <a:lnTo>
                    <a:pt x="98379" y="842962"/>
                  </a:lnTo>
                  <a:lnTo>
                    <a:pt x="93936" y="841375"/>
                  </a:lnTo>
                  <a:lnTo>
                    <a:pt x="86002" y="838200"/>
                  </a:lnTo>
                  <a:lnTo>
                    <a:pt x="78068" y="834072"/>
                  </a:lnTo>
                  <a:lnTo>
                    <a:pt x="70769" y="829310"/>
                  </a:lnTo>
                  <a:lnTo>
                    <a:pt x="63788" y="823912"/>
                  </a:lnTo>
                  <a:lnTo>
                    <a:pt x="57441" y="818197"/>
                  </a:lnTo>
                  <a:lnTo>
                    <a:pt x="51728" y="811530"/>
                  </a:lnTo>
                  <a:lnTo>
                    <a:pt x="45699" y="805180"/>
                  </a:lnTo>
                  <a:lnTo>
                    <a:pt x="40938" y="797877"/>
                  </a:lnTo>
                  <a:lnTo>
                    <a:pt x="35861" y="790892"/>
                  </a:lnTo>
                  <a:lnTo>
                    <a:pt x="32053" y="783590"/>
                  </a:lnTo>
                  <a:lnTo>
                    <a:pt x="28244" y="776605"/>
                  </a:lnTo>
                  <a:lnTo>
                    <a:pt x="25071" y="769302"/>
                  </a:lnTo>
                  <a:lnTo>
                    <a:pt x="22532" y="762000"/>
                  </a:lnTo>
                  <a:lnTo>
                    <a:pt x="19993" y="753110"/>
                  </a:lnTo>
                  <a:lnTo>
                    <a:pt x="17137" y="743585"/>
                  </a:lnTo>
                  <a:lnTo>
                    <a:pt x="14916" y="733107"/>
                  </a:lnTo>
                  <a:lnTo>
                    <a:pt x="12694" y="722947"/>
                  </a:lnTo>
                  <a:lnTo>
                    <a:pt x="8886" y="702310"/>
                  </a:lnTo>
                  <a:lnTo>
                    <a:pt x="5712" y="681990"/>
                  </a:lnTo>
                  <a:lnTo>
                    <a:pt x="3174" y="663892"/>
                  </a:lnTo>
                  <a:lnTo>
                    <a:pt x="1587" y="649605"/>
                  </a:lnTo>
                  <a:lnTo>
                    <a:pt x="0" y="636587"/>
                  </a:lnTo>
                  <a:lnTo>
                    <a:pt x="674688" y="633412"/>
                  </a:lnTo>
                  <a:close/>
                  <a:moveTo>
                    <a:pt x="970497" y="374650"/>
                  </a:moveTo>
                  <a:lnTo>
                    <a:pt x="973355" y="374650"/>
                  </a:lnTo>
                  <a:lnTo>
                    <a:pt x="1052401" y="374650"/>
                  </a:lnTo>
                  <a:lnTo>
                    <a:pt x="1054940" y="374650"/>
                  </a:lnTo>
                  <a:lnTo>
                    <a:pt x="1058115" y="374968"/>
                  </a:lnTo>
                  <a:lnTo>
                    <a:pt x="1060654" y="375603"/>
                  </a:lnTo>
                  <a:lnTo>
                    <a:pt x="1063512" y="376873"/>
                  </a:lnTo>
                  <a:lnTo>
                    <a:pt x="1066051" y="377826"/>
                  </a:lnTo>
                  <a:lnTo>
                    <a:pt x="1068273" y="379414"/>
                  </a:lnTo>
                  <a:lnTo>
                    <a:pt x="1070813" y="381001"/>
                  </a:lnTo>
                  <a:lnTo>
                    <a:pt x="1072718" y="382907"/>
                  </a:lnTo>
                  <a:lnTo>
                    <a:pt x="1074623" y="384812"/>
                  </a:lnTo>
                  <a:lnTo>
                    <a:pt x="1075892" y="387035"/>
                  </a:lnTo>
                  <a:lnTo>
                    <a:pt x="1077480" y="389576"/>
                  </a:lnTo>
                  <a:lnTo>
                    <a:pt x="1078749" y="392116"/>
                  </a:lnTo>
                  <a:lnTo>
                    <a:pt x="1079702" y="394657"/>
                  </a:lnTo>
                  <a:lnTo>
                    <a:pt x="1080654" y="397515"/>
                  </a:lnTo>
                  <a:lnTo>
                    <a:pt x="1080972" y="400055"/>
                  </a:lnTo>
                  <a:lnTo>
                    <a:pt x="1080972" y="403231"/>
                  </a:lnTo>
                  <a:lnTo>
                    <a:pt x="1080972" y="473094"/>
                  </a:lnTo>
                  <a:lnTo>
                    <a:pt x="1669532" y="473094"/>
                  </a:lnTo>
                  <a:lnTo>
                    <a:pt x="1669532" y="403231"/>
                  </a:lnTo>
                  <a:lnTo>
                    <a:pt x="1670167" y="400055"/>
                  </a:lnTo>
                  <a:lnTo>
                    <a:pt x="1670484" y="397515"/>
                  </a:lnTo>
                  <a:lnTo>
                    <a:pt x="1671119" y="394657"/>
                  </a:lnTo>
                  <a:lnTo>
                    <a:pt x="1672071" y="392116"/>
                  </a:lnTo>
                  <a:lnTo>
                    <a:pt x="1673024" y="389576"/>
                  </a:lnTo>
                  <a:lnTo>
                    <a:pt x="1674611" y="387035"/>
                  </a:lnTo>
                  <a:lnTo>
                    <a:pt x="1676516" y="384812"/>
                  </a:lnTo>
                  <a:lnTo>
                    <a:pt x="1678103" y="382907"/>
                  </a:lnTo>
                  <a:lnTo>
                    <a:pt x="1680325" y="381001"/>
                  </a:lnTo>
                  <a:lnTo>
                    <a:pt x="1682547" y="379414"/>
                  </a:lnTo>
                  <a:lnTo>
                    <a:pt x="1685087" y="377826"/>
                  </a:lnTo>
                  <a:lnTo>
                    <a:pt x="1687309" y="376873"/>
                  </a:lnTo>
                  <a:lnTo>
                    <a:pt x="1689849" y="375603"/>
                  </a:lnTo>
                  <a:lnTo>
                    <a:pt x="1693023" y="374968"/>
                  </a:lnTo>
                  <a:lnTo>
                    <a:pt x="1695563" y="374650"/>
                  </a:lnTo>
                  <a:lnTo>
                    <a:pt x="1698737" y="374650"/>
                  </a:lnTo>
                  <a:lnTo>
                    <a:pt x="1777466" y="374650"/>
                  </a:lnTo>
                  <a:lnTo>
                    <a:pt x="1780323" y="374650"/>
                  </a:lnTo>
                  <a:lnTo>
                    <a:pt x="1783180" y="374968"/>
                  </a:lnTo>
                  <a:lnTo>
                    <a:pt x="1786037" y="375603"/>
                  </a:lnTo>
                  <a:lnTo>
                    <a:pt x="1788577" y="376873"/>
                  </a:lnTo>
                  <a:lnTo>
                    <a:pt x="1791117" y="377826"/>
                  </a:lnTo>
                  <a:lnTo>
                    <a:pt x="1793656" y="379414"/>
                  </a:lnTo>
                  <a:lnTo>
                    <a:pt x="1795878" y="381001"/>
                  </a:lnTo>
                  <a:lnTo>
                    <a:pt x="1797783" y="382907"/>
                  </a:lnTo>
                  <a:lnTo>
                    <a:pt x="1799688" y="384812"/>
                  </a:lnTo>
                  <a:lnTo>
                    <a:pt x="1801275" y="387035"/>
                  </a:lnTo>
                  <a:lnTo>
                    <a:pt x="1802862" y="389576"/>
                  </a:lnTo>
                  <a:lnTo>
                    <a:pt x="1803815" y="392116"/>
                  </a:lnTo>
                  <a:lnTo>
                    <a:pt x="1805085" y="394657"/>
                  </a:lnTo>
                  <a:lnTo>
                    <a:pt x="1805720" y="397515"/>
                  </a:lnTo>
                  <a:lnTo>
                    <a:pt x="1806037" y="400055"/>
                  </a:lnTo>
                  <a:lnTo>
                    <a:pt x="1806037" y="403231"/>
                  </a:lnTo>
                  <a:lnTo>
                    <a:pt x="1806037" y="475952"/>
                  </a:lnTo>
                  <a:lnTo>
                    <a:pt x="1819053" y="478175"/>
                  </a:lnTo>
                  <a:lnTo>
                    <a:pt x="1825719" y="479446"/>
                  </a:lnTo>
                  <a:lnTo>
                    <a:pt x="1831433" y="481033"/>
                  </a:lnTo>
                  <a:lnTo>
                    <a:pt x="1837148" y="482939"/>
                  </a:lnTo>
                  <a:lnTo>
                    <a:pt x="1842862" y="484844"/>
                  </a:lnTo>
                  <a:lnTo>
                    <a:pt x="1848258" y="487067"/>
                  </a:lnTo>
                  <a:lnTo>
                    <a:pt x="1853338" y="489607"/>
                  </a:lnTo>
                  <a:lnTo>
                    <a:pt x="1858099" y="492466"/>
                  </a:lnTo>
                  <a:lnTo>
                    <a:pt x="1863179" y="495324"/>
                  </a:lnTo>
                  <a:lnTo>
                    <a:pt x="1867623" y="498817"/>
                  </a:lnTo>
                  <a:lnTo>
                    <a:pt x="1872385" y="502310"/>
                  </a:lnTo>
                  <a:lnTo>
                    <a:pt x="1876512" y="506438"/>
                  </a:lnTo>
                  <a:lnTo>
                    <a:pt x="1880639" y="510567"/>
                  </a:lnTo>
                  <a:lnTo>
                    <a:pt x="1885083" y="515648"/>
                  </a:lnTo>
                  <a:lnTo>
                    <a:pt x="1888893" y="520729"/>
                  </a:lnTo>
                  <a:lnTo>
                    <a:pt x="1892702" y="526127"/>
                  </a:lnTo>
                  <a:lnTo>
                    <a:pt x="1896194" y="532161"/>
                  </a:lnTo>
                  <a:lnTo>
                    <a:pt x="1900003" y="538194"/>
                  </a:lnTo>
                  <a:lnTo>
                    <a:pt x="1903178" y="545181"/>
                  </a:lnTo>
                  <a:lnTo>
                    <a:pt x="1906670" y="552167"/>
                  </a:lnTo>
                  <a:lnTo>
                    <a:pt x="1909845" y="559789"/>
                  </a:lnTo>
                  <a:lnTo>
                    <a:pt x="1913337" y="567728"/>
                  </a:lnTo>
                  <a:lnTo>
                    <a:pt x="1916194" y="576619"/>
                  </a:lnTo>
                  <a:lnTo>
                    <a:pt x="1922543" y="595038"/>
                  </a:lnTo>
                  <a:lnTo>
                    <a:pt x="1928574" y="615679"/>
                  </a:lnTo>
                  <a:lnTo>
                    <a:pt x="1934289" y="638544"/>
                  </a:lnTo>
                  <a:lnTo>
                    <a:pt x="1940003" y="663631"/>
                  </a:lnTo>
                  <a:lnTo>
                    <a:pt x="1943812" y="680462"/>
                  </a:lnTo>
                  <a:lnTo>
                    <a:pt x="1948891" y="696975"/>
                  </a:lnTo>
                  <a:lnTo>
                    <a:pt x="1954288" y="713488"/>
                  </a:lnTo>
                  <a:lnTo>
                    <a:pt x="1960320" y="729684"/>
                  </a:lnTo>
                  <a:lnTo>
                    <a:pt x="1966669" y="745562"/>
                  </a:lnTo>
                  <a:lnTo>
                    <a:pt x="1973970" y="761758"/>
                  </a:lnTo>
                  <a:lnTo>
                    <a:pt x="1981589" y="777318"/>
                  </a:lnTo>
                  <a:lnTo>
                    <a:pt x="1990160" y="792561"/>
                  </a:lnTo>
                  <a:lnTo>
                    <a:pt x="1998414" y="808122"/>
                  </a:lnTo>
                  <a:lnTo>
                    <a:pt x="2007620" y="823365"/>
                  </a:lnTo>
                  <a:lnTo>
                    <a:pt x="2017779" y="838290"/>
                  </a:lnTo>
                  <a:lnTo>
                    <a:pt x="2027620" y="852898"/>
                  </a:lnTo>
                  <a:lnTo>
                    <a:pt x="2038096" y="867823"/>
                  </a:lnTo>
                  <a:lnTo>
                    <a:pt x="2048572" y="882113"/>
                  </a:lnTo>
                  <a:lnTo>
                    <a:pt x="2059683" y="896404"/>
                  </a:lnTo>
                  <a:lnTo>
                    <a:pt x="2070794" y="910376"/>
                  </a:lnTo>
                  <a:lnTo>
                    <a:pt x="2082222" y="924667"/>
                  </a:lnTo>
                  <a:lnTo>
                    <a:pt x="2094285" y="938957"/>
                  </a:lnTo>
                  <a:lnTo>
                    <a:pt x="2118412" y="966267"/>
                  </a:lnTo>
                  <a:lnTo>
                    <a:pt x="2143174" y="993578"/>
                  </a:lnTo>
                  <a:lnTo>
                    <a:pt x="2167935" y="1020253"/>
                  </a:lnTo>
                  <a:lnTo>
                    <a:pt x="2218093" y="1072650"/>
                  </a:lnTo>
                  <a:lnTo>
                    <a:pt x="2242537" y="1098373"/>
                  </a:lnTo>
                  <a:lnTo>
                    <a:pt x="2266663" y="1124095"/>
                  </a:lnTo>
                  <a:lnTo>
                    <a:pt x="2274282" y="1132352"/>
                  </a:lnTo>
                  <a:lnTo>
                    <a:pt x="2281266" y="1140926"/>
                  </a:lnTo>
                  <a:lnTo>
                    <a:pt x="2288568" y="1149500"/>
                  </a:lnTo>
                  <a:lnTo>
                    <a:pt x="2295234" y="1158709"/>
                  </a:lnTo>
                  <a:lnTo>
                    <a:pt x="2301901" y="1168236"/>
                  </a:lnTo>
                  <a:lnTo>
                    <a:pt x="2308250" y="1178081"/>
                  </a:lnTo>
                  <a:lnTo>
                    <a:pt x="2314916" y="1187925"/>
                  </a:lnTo>
                  <a:lnTo>
                    <a:pt x="2320948" y="1198087"/>
                  </a:lnTo>
                  <a:lnTo>
                    <a:pt x="2326980" y="1208884"/>
                  </a:lnTo>
                  <a:lnTo>
                    <a:pt x="2333329" y="1219681"/>
                  </a:lnTo>
                  <a:lnTo>
                    <a:pt x="2344757" y="1241593"/>
                  </a:lnTo>
                  <a:lnTo>
                    <a:pt x="2355868" y="1264457"/>
                  </a:lnTo>
                  <a:lnTo>
                    <a:pt x="2366026" y="1287639"/>
                  </a:lnTo>
                  <a:lnTo>
                    <a:pt x="2375550" y="1311774"/>
                  </a:lnTo>
                  <a:lnTo>
                    <a:pt x="2385391" y="1335909"/>
                  </a:lnTo>
                  <a:lnTo>
                    <a:pt x="2393645" y="1360361"/>
                  </a:lnTo>
                  <a:lnTo>
                    <a:pt x="2402216" y="1384813"/>
                  </a:lnTo>
                  <a:lnTo>
                    <a:pt x="2409835" y="1409265"/>
                  </a:lnTo>
                  <a:lnTo>
                    <a:pt x="2417136" y="1434035"/>
                  </a:lnTo>
                  <a:lnTo>
                    <a:pt x="2423803" y="1457852"/>
                  </a:lnTo>
                  <a:lnTo>
                    <a:pt x="2430152" y="1481669"/>
                  </a:lnTo>
                  <a:lnTo>
                    <a:pt x="2435866" y="1505169"/>
                  </a:lnTo>
                  <a:lnTo>
                    <a:pt x="2441263" y="1527716"/>
                  </a:lnTo>
                  <a:lnTo>
                    <a:pt x="2446025" y="1549945"/>
                  </a:lnTo>
                  <a:lnTo>
                    <a:pt x="2450787" y="1570904"/>
                  </a:lnTo>
                  <a:lnTo>
                    <a:pt x="2458406" y="1609964"/>
                  </a:lnTo>
                  <a:lnTo>
                    <a:pt x="2464437" y="1643943"/>
                  </a:lnTo>
                  <a:lnTo>
                    <a:pt x="2468881" y="1672206"/>
                  </a:lnTo>
                  <a:lnTo>
                    <a:pt x="2472056" y="1693800"/>
                  </a:lnTo>
                  <a:lnTo>
                    <a:pt x="2474913" y="1711584"/>
                  </a:lnTo>
                  <a:lnTo>
                    <a:pt x="2474278" y="1722381"/>
                  </a:lnTo>
                  <a:lnTo>
                    <a:pt x="2473643" y="1733178"/>
                  </a:lnTo>
                  <a:lnTo>
                    <a:pt x="2472056" y="1743340"/>
                  </a:lnTo>
                  <a:lnTo>
                    <a:pt x="2470151" y="1753820"/>
                  </a:lnTo>
                  <a:lnTo>
                    <a:pt x="2467929" y="1763664"/>
                  </a:lnTo>
                  <a:lnTo>
                    <a:pt x="2465072" y="1773508"/>
                  </a:lnTo>
                  <a:lnTo>
                    <a:pt x="2462215" y="1783035"/>
                  </a:lnTo>
                  <a:lnTo>
                    <a:pt x="2458406" y="1792880"/>
                  </a:lnTo>
                  <a:lnTo>
                    <a:pt x="2453961" y="1802089"/>
                  </a:lnTo>
                  <a:lnTo>
                    <a:pt x="2449517" y="1810981"/>
                  </a:lnTo>
                  <a:lnTo>
                    <a:pt x="2444438" y="1819872"/>
                  </a:lnTo>
                  <a:lnTo>
                    <a:pt x="2439041" y="1828447"/>
                  </a:lnTo>
                  <a:lnTo>
                    <a:pt x="2433009" y="1836386"/>
                  </a:lnTo>
                  <a:lnTo>
                    <a:pt x="2426978" y="1844325"/>
                  </a:lnTo>
                  <a:lnTo>
                    <a:pt x="2420311" y="1851629"/>
                  </a:lnTo>
                  <a:lnTo>
                    <a:pt x="2413644" y="1858932"/>
                  </a:lnTo>
                  <a:lnTo>
                    <a:pt x="2406343" y="1865919"/>
                  </a:lnTo>
                  <a:lnTo>
                    <a:pt x="2398724" y="1872270"/>
                  </a:lnTo>
                  <a:lnTo>
                    <a:pt x="2391105" y="1878939"/>
                  </a:lnTo>
                  <a:lnTo>
                    <a:pt x="2382851" y="1884655"/>
                  </a:lnTo>
                  <a:lnTo>
                    <a:pt x="2374280" y="1890053"/>
                  </a:lnTo>
                  <a:lnTo>
                    <a:pt x="2365709" y="1894817"/>
                  </a:lnTo>
                  <a:lnTo>
                    <a:pt x="2356503" y="1899580"/>
                  </a:lnTo>
                  <a:lnTo>
                    <a:pt x="2347297" y="1903709"/>
                  </a:lnTo>
                  <a:lnTo>
                    <a:pt x="2337773" y="1907519"/>
                  </a:lnTo>
                  <a:lnTo>
                    <a:pt x="2328249" y="1910695"/>
                  </a:lnTo>
                  <a:lnTo>
                    <a:pt x="2318408" y="1913553"/>
                  </a:lnTo>
                  <a:lnTo>
                    <a:pt x="2308250" y="1916094"/>
                  </a:lnTo>
                  <a:lnTo>
                    <a:pt x="2298091" y="1917364"/>
                  </a:lnTo>
                  <a:lnTo>
                    <a:pt x="2287615" y="1918952"/>
                  </a:lnTo>
                  <a:lnTo>
                    <a:pt x="2277139" y="1919904"/>
                  </a:lnTo>
                  <a:lnTo>
                    <a:pt x="2266346" y="1920222"/>
                  </a:lnTo>
                  <a:lnTo>
                    <a:pt x="2227934" y="1920222"/>
                  </a:lnTo>
                  <a:lnTo>
                    <a:pt x="2227934" y="1976748"/>
                  </a:lnTo>
                  <a:lnTo>
                    <a:pt x="2227616" y="1980876"/>
                  </a:lnTo>
                  <a:lnTo>
                    <a:pt x="2227299" y="1985322"/>
                  </a:lnTo>
                  <a:lnTo>
                    <a:pt x="2226029" y="1989133"/>
                  </a:lnTo>
                  <a:lnTo>
                    <a:pt x="2225077" y="1992943"/>
                  </a:lnTo>
                  <a:lnTo>
                    <a:pt x="2223489" y="1996437"/>
                  </a:lnTo>
                  <a:lnTo>
                    <a:pt x="2221585" y="1999612"/>
                  </a:lnTo>
                  <a:lnTo>
                    <a:pt x="2219363" y="2002788"/>
                  </a:lnTo>
                  <a:lnTo>
                    <a:pt x="2216823" y="2005963"/>
                  </a:lnTo>
                  <a:lnTo>
                    <a:pt x="2214283" y="2008504"/>
                  </a:lnTo>
                  <a:lnTo>
                    <a:pt x="2211744" y="2010727"/>
                  </a:lnTo>
                  <a:lnTo>
                    <a:pt x="2208252" y="2012632"/>
                  </a:lnTo>
                  <a:lnTo>
                    <a:pt x="2205077" y="2014538"/>
                  </a:lnTo>
                  <a:lnTo>
                    <a:pt x="2201585" y="2017125"/>
                  </a:lnTo>
                  <a:lnTo>
                    <a:pt x="2197776" y="2017078"/>
                  </a:lnTo>
                  <a:lnTo>
                    <a:pt x="2194284" y="2017713"/>
                  </a:lnTo>
                  <a:lnTo>
                    <a:pt x="2190474" y="2017713"/>
                  </a:lnTo>
                  <a:lnTo>
                    <a:pt x="2066667" y="2017713"/>
                  </a:lnTo>
                  <a:lnTo>
                    <a:pt x="2062857" y="2017713"/>
                  </a:lnTo>
                  <a:lnTo>
                    <a:pt x="2059048" y="2017078"/>
                  </a:lnTo>
                  <a:lnTo>
                    <a:pt x="2055239" y="2017125"/>
                  </a:lnTo>
                  <a:lnTo>
                    <a:pt x="2051747" y="2014538"/>
                  </a:lnTo>
                  <a:lnTo>
                    <a:pt x="2048572" y="2012632"/>
                  </a:lnTo>
                  <a:lnTo>
                    <a:pt x="2045715" y="2010727"/>
                  </a:lnTo>
                  <a:lnTo>
                    <a:pt x="2042540" y="2008504"/>
                  </a:lnTo>
                  <a:lnTo>
                    <a:pt x="2040001" y="2005963"/>
                  </a:lnTo>
                  <a:lnTo>
                    <a:pt x="2037461" y="2002788"/>
                  </a:lnTo>
                  <a:lnTo>
                    <a:pt x="2035239" y="1999612"/>
                  </a:lnTo>
                  <a:lnTo>
                    <a:pt x="2033334" y="1996437"/>
                  </a:lnTo>
                  <a:lnTo>
                    <a:pt x="2031747" y="1992943"/>
                  </a:lnTo>
                  <a:lnTo>
                    <a:pt x="2030795" y="1989133"/>
                  </a:lnTo>
                  <a:lnTo>
                    <a:pt x="2029525" y="1985322"/>
                  </a:lnTo>
                  <a:lnTo>
                    <a:pt x="2029207" y="1980876"/>
                  </a:lnTo>
                  <a:lnTo>
                    <a:pt x="2028890" y="1976748"/>
                  </a:lnTo>
                  <a:lnTo>
                    <a:pt x="2028890" y="1920222"/>
                  </a:lnTo>
                  <a:lnTo>
                    <a:pt x="721931" y="1920222"/>
                  </a:lnTo>
                  <a:lnTo>
                    <a:pt x="721931" y="1976748"/>
                  </a:lnTo>
                  <a:lnTo>
                    <a:pt x="721931" y="1980876"/>
                  </a:lnTo>
                  <a:lnTo>
                    <a:pt x="720978" y="1985322"/>
                  </a:lnTo>
                  <a:lnTo>
                    <a:pt x="720344" y="1989133"/>
                  </a:lnTo>
                  <a:lnTo>
                    <a:pt x="718756" y="1992943"/>
                  </a:lnTo>
                  <a:lnTo>
                    <a:pt x="717169" y="1996437"/>
                  </a:lnTo>
                  <a:lnTo>
                    <a:pt x="715264" y="1999612"/>
                  </a:lnTo>
                  <a:lnTo>
                    <a:pt x="713360" y="2002788"/>
                  </a:lnTo>
                  <a:lnTo>
                    <a:pt x="710820" y="2005963"/>
                  </a:lnTo>
                  <a:lnTo>
                    <a:pt x="707963" y="2008504"/>
                  </a:lnTo>
                  <a:lnTo>
                    <a:pt x="705423" y="2010727"/>
                  </a:lnTo>
                  <a:lnTo>
                    <a:pt x="702249" y="2012632"/>
                  </a:lnTo>
                  <a:lnTo>
                    <a:pt x="698757" y="2014538"/>
                  </a:lnTo>
                  <a:lnTo>
                    <a:pt x="695582" y="2017125"/>
                  </a:lnTo>
                  <a:lnTo>
                    <a:pt x="692090" y="2017078"/>
                  </a:lnTo>
                  <a:lnTo>
                    <a:pt x="688281" y="2017713"/>
                  </a:lnTo>
                  <a:lnTo>
                    <a:pt x="684471" y="2017713"/>
                  </a:lnTo>
                  <a:lnTo>
                    <a:pt x="560347" y="2017713"/>
                  </a:lnTo>
                  <a:lnTo>
                    <a:pt x="556537" y="2017713"/>
                  </a:lnTo>
                  <a:lnTo>
                    <a:pt x="552728" y="2017078"/>
                  </a:lnTo>
                  <a:lnTo>
                    <a:pt x="549236" y="2017125"/>
                  </a:lnTo>
                  <a:lnTo>
                    <a:pt x="545744" y="2014538"/>
                  </a:lnTo>
                  <a:lnTo>
                    <a:pt x="542569" y="2012632"/>
                  </a:lnTo>
                  <a:lnTo>
                    <a:pt x="539395" y="2010727"/>
                  </a:lnTo>
                  <a:lnTo>
                    <a:pt x="536220" y="2008504"/>
                  </a:lnTo>
                  <a:lnTo>
                    <a:pt x="533680" y="2005963"/>
                  </a:lnTo>
                  <a:lnTo>
                    <a:pt x="531458" y="2002788"/>
                  </a:lnTo>
                  <a:lnTo>
                    <a:pt x="528919" y="1999612"/>
                  </a:lnTo>
                  <a:lnTo>
                    <a:pt x="527014" y="1996437"/>
                  </a:lnTo>
                  <a:lnTo>
                    <a:pt x="525744" y="1992943"/>
                  </a:lnTo>
                  <a:lnTo>
                    <a:pt x="524474" y="1989133"/>
                  </a:lnTo>
                  <a:lnTo>
                    <a:pt x="523839" y="1985322"/>
                  </a:lnTo>
                  <a:lnTo>
                    <a:pt x="522887" y="1980876"/>
                  </a:lnTo>
                  <a:lnTo>
                    <a:pt x="522887" y="1976748"/>
                  </a:lnTo>
                  <a:lnTo>
                    <a:pt x="522887" y="1920222"/>
                  </a:lnTo>
                  <a:lnTo>
                    <a:pt x="484158" y="1920222"/>
                  </a:lnTo>
                  <a:lnTo>
                    <a:pt x="473682" y="1919904"/>
                  </a:lnTo>
                  <a:lnTo>
                    <a:pt x="463206" y="1918952"/>
                  </a:lnTo>
                  <a:lnTo>
                    <a:pt x="452412" y="1917364"/>
                  </a:lnTo>
                  <a:lnTo>
                    <a:pt x="442571" y="1916094"/>
                  </a:lnTo>
                  <a:lnTo>
                    <a:pt x="432413" y="1913553"/>
                  </a:lnTo>
                  <a:lnTo>
                    <a:pt x="422254" y="1910695"/>
                  </a:lnTo>
                  <a:lnTo>
                    <a:pt x="412730" y="1907519"/>
                  </a:lnTo>
                  <a:lnTo>
                    <a:pt x="403207" y="1903709"/>
                  </a:lnTo>
                  <a:lnTo>
                    <a:pt x="394001" y="1899580"/>
                  </a:lnTo>
                  <a:lnTo>
                    <a:pt x="385112" y="1894817"/>
                  </a:lnTo>
                  <a:lnTo>
                    <a:pt x="376541" y="1890053"/>
                  </a:lnTo>
                  <a:lnTo>
                    <a:pt x="367969" y="1884655"/>
                  </a:lnTo>
                  <a:lnTo>
                    <a:pt x="360033" y="1878939"/>
                  </a:lnTo>
                  <a:lnTo>
                    <a:pt x="352097" y="1872270"/>
                  </a:lnTo>
                  <a:lnTo>
                    <a:pt x="344160" y="1865919"/>
                  </a:lnTo>
                  <a:lnTo>
                    <a:pt x="337176" y="1858932"/>
                  </a:lnTo>
                  <a:lnTo>
                    <a:pt x="330192" y="1851629"/>
                  </a:lnTo>
                  <a:lnTo>
                    <a:pt x="323526" y="1844325"/>
                  </a:lnTo>
                  <a:lnTo>
                    <a:pt x="317494" y="1836386"/>
                  </a:lnTo>
                  <a:lnTo>
                    <a:pt x="311780" y="1828447"/>
                  </a:lnTo>
                  <a:lnTo>
                    <a:pt x="306383" y="1819872"/>
                  </a:lnTo>
                  <a:lnTo>
                    <a:pt x="301621" y="1810981"/>
                  </a:lnTo>
                  <a:lnTo>
                    <a:pt x="296860" y="1802089"/>
                  </a:lnTo>
                  <a:lnTo>
                    <a:pt x="292733" y="1792880"/>
                  </a:lnTo>
                  <a:lnTo>
                    <a:pt x="288923" y="1783035"/>
                  </a:lnTo>
                  <a:lnTo>
                    <a:pt x="285431" y="1773508"/>
                  </a:lnTo>
                  <a:lnTo>
                    <a:pt x="282574" y="1763664"/>
                  </a:lnTo>
                  <a:lnTo>
                    <a:pt x="280352" y="1753820"/>
                  </a:lnTo>
                  <a:lnTo>
                    <a:pt x="278447" y="1743340"/>
                  </a:lnTo>
                  <a:lnTo>
                    <a:pt x="277495" y="1733178"/>
                  </a:lnTo>
                  <a:lnTo>
                    <a:pt x="276543" y="1722381"/>
                  </a:lnTo>
                  <a:lnTo>
                    <a:pt x="276225" y="1711584"/>
                  </a:lnTo>
                  <a:lnTo>
                    <a:pt x="278447" y="1693800"/>
                  </a:lnTo>
                  <a:lnTo>
                    <a:pt x="281939" y="1672206"/>
                  </a:lnTo>
                  <a:lnTo>
                    <a:pt x="286701" y="1643943"/>
                  </a:lnTo>
                  <a:lnTo>
                    <a:pt x="292733" y="1609964"/>
                  </a:lnTo>
                  <a:lnTo>
                    <a:pt x="300352" y="1570904"/>
                  </a:lnTo>
                  <a:lnTo>
                    <a:pt x="304478" y="1549945"/>
                  </a:lnTo>
                  <a:lnTo>
                    <a:pt x="309558" y="1527716"/>
                  </a:lnTo>
                  <a:lnTo>
                    <a:pt x="314954" y="1505169"/>
                  </a:lnTo>
                  <a:lnTo>
                    <a:pt x="320669" y="1481669"/>
                  </a:lnTo>
                  <a:lnTo>
                    <a:pt x="327018" y="1457852"/>
                  </a:lnTo>
                  <a:lnTo>
                    <a:pt x="333684" y="1434035"/>
                  </a:lnTo>
                  <a:lnTo>
                    <a:pt x="340986" y="1409265"/>
                  </a:lnTo>
                  <a:lnTo>
                    <a:pt x="348922" y="1384813"/>
                  </a:lnTo>
                  <a:lnTo>
                    <a:pt x="356858" y="1360361"/>
                  </a:lnTo>
                  <a:lnTo>
                    <a:pt x="365747" y="1335909"/>
                  </a:lnTo>
                  <a:lnTo>
                    <a:pt x="374953" y="1311774"/>
                  </a:lnTo>
                  <a:lnTo>
                    <a:pt x="384794" y="1287639"/>
                  </a:lnTo>
                  <a:lnTo>
                    <a:pt x="395270" y="1264457"/>
                  </a:lnTo>
                  <a:lnTo>
                    <a:pt x="405746" y="1241593"/>
                  </a:lnTo>
                  <a:lnTo>
                    <a:pt x="417810" y="1219681"/>
                  </a:lnTo>
                  <a:lnTo>
                    <a:pt x="423524" y="1208884"/>
                  </a:lnTo>
                  <a:lnTo>
                    <a:pt x="429555" y="1198087"/>
                  </a:lnTo>
                  <a:lnTo>
                    <a:pt x="435587" y="1187925"/>
                  </a:lnTo>
                  <a:lnTo>
                    <a:pt x="442254" y="1178081"/>
                  </a:lnTo>
                  <a:lnTo>
                    <a:pt x="448603" y="1168236"/>
                  </a:lnTo>
                  <a:lnTo>
                    <a:pt x="455587" y="1158709"/>
                  </a:lnTo>
                  <a:lnTo>
                    <a:pt x="462571" y="1149500"/>
                  </a:lnTo>
                  <a:lnTo>
                    <a:pt x="469237" y="1140926"/>
                  </a:lnTo>
                  <a:lnTo>
                    <a:pt x="476539" y="1132352"/>
                  </a:lnTo>
                  <a:lnTo>
                    <a:pt x="483840" y="1124095"/>
                  </a:lnTo>
                  <a:lnTo>
                    <a:pt x="507967" y="1098373"/>
                  </a:lnTo>
                  <a:lnTo>
                    <a:pt x="532411" y="1072650"/>
                  </a:lnTo>
                  <a:lnTo>
                    <a:pt x="582568" y="1020253"/>
                  </a:lnTo>
                  <a:lnTo>
                    <a:pt x="607965" y="993578"/>
                  </a:lnTo>
                  <a:lnTo>
                    <a:pt x="632409" y="966267"/>
                  </a:lnTo>
                  <a:lnTo>
                    <a:pt x="656535" y="938957"/>
                  </a:lnTo>
                  <a:lnTo>
                    <a:pt x="668281" y="924667"/>
                  </a:lnTo>
                  <a:lnTo>
                    <a:pt x="679709" y="910376"/>
                  </a:lnTo>
                  <a:lnTo>
                    <a:pt x="691138" y="896404"/>
                  </a:lnTo>
                  <a:lnTo>
                    <a:pt x="702249" y="882113"/>
                  </a:lnTo>
                  <a:lnTo>
                    <a:pt x="713042" y="867823"/>
                  </a:lnTo>
                  <a:lnTo>
                    <a:pt x="723201" y="852898"/>
                  </a:lnTo>
                  <a:lnTo>
                    <a:pt x="733359" y="838290"/>
                  </a:lnTo>
                  <a:lnTo>
                    <a:pt x="742883" y="823365"/>
                  </a:lnTo>
                  <a:lnTo>
                    <a:pt x="752089" y="808122"/>
                  </a:lnTo>
                  <a:lnTo>
                    <a:pt x="760978" y="792561"/>
                  </a:lnTo>
                  <a:lnTo>
                    <a:pt x="768914" y="777318"/>
                  </a:lnTo>
                  <a:lnTo>
                    <a:pt x="776850" y="761758"/>
                  </a:lnTo>
                  <a:lnTo>
                    <a:pt x="783834" y="745562"/>
                  </a:lnTo>
                  <a:lnTo>
                    <a:pt x="790818" y="729684"/>
                  </a:lnTo>
                  <a:lnTo>
                    <a:pt x="796533" y="713488"/>
                  </a:lnTo>
                  <a:lnTo>
                    <a:pt x="802247" y="696975"/>
                  </a:lnTo>
                  <a:lnTo>
                    <a:pt x="806691" y="680462"/>
                  </a:lnTo>
                  <a:lnTo>
                    <a:pt x="810818" y="663631"/>
                  </a:lnTo>
                  <a:lnTo>
                    <a:pt x="816532" y="638544"/>
                  </a:lnTo>
                  <a:lnTo>
                    <a:pt x="822564" y="615679"/>
                  </a:lnTo>
                  <a:lnTo>
                    <a:pt x="828278" y="595038"/>
                  </a:lnTo>
                  <a:lnTo>
                    <a:pt x="834627" y="576619"/>
                  </a:lnTo>
                  <a:lnTo>
                    <a:pt x="837802" y="567728"/>
                  </a:lnTo>
                  <a:lnTo>
                    <a:pt x="840659" y="559789"/>
                  </a:lnTo>
                  <a:lnTo>
                    <a:pt x="844151" y="552167"/>
                  </a:lnTo>
                  <a:lnTo>
                    <a:pt x="847643" y="545181"/>
                  </a:lnTo>
                  <a:lnTo>
                    <a:pt x="851135" y="538194"/>
                  </a:lnTo>
                  <a:lnTo>
                    <a:pt x="854627" y="532161"/>
                  </a:lnTo>
                  <a:lnTo>
                    <a:pt x="858436" y="526127"/>
                  </a:lnTo>
                  <a:lnTo>
                    <a:pt x="862246" y="520729"/>
                  </a:lnTo>
                  <a:lnTo>
                    <a:pt x="866055" y="515648"/>
                  </a:lnTo>
                  <a:lnTo>
                    <a:pt x="869865" y="510567"/>
                  </a:lnTo>
                  <a:lnTo>
                    <a:pt x="873991" y="506438"/>
                  </a:lnTo>
                  <a:lnTo>
                    <a:pt x="878753" y="502310"/>
                  </a:lnTo>
                  <a:lnTo>
                    <a:pt x="882880" y="498817"/>
                  </a:lnTo>
                  <a:lnTo>
                    <a:pt x="887324" y="495324"/>
                  </a:lnTo>
                  <a:lnTo>
                    <a:pt x="892404" y="492466"/>
                  </a:lnTo>
                  <a:lnTo>
                    <a:pt x="897483" y="489607"/>
                  </a:lnTo>
                  <a:lnTo>
                    <a:pt x="902245" y="487067"/>
                  </a:lnTo>
                  <a:lnTo>
                    <a:pt x="907642" y="484844"/>
                  </a:lnTo>
                  <a:lnTo>
                    <a:pt x="913356" y="482939"/>
                  </a:lnTo>
                  <a:lnTo>
                    <a:pt x="919070" y="481033"/>
                  </a:lnTo>
                  <a:lnTo>
                    <a:pt x="925419" y="479446"/>
                  </a:lnTo>
                  <a:lnTo>
                    <a:pt x="931451" y="478175"/>
                  </a:lnTo>
                  <a:lnTo>
                    <a:pt x="944466" y="475952"/>
                  </a:lnTo>
                  <a:lnTo>
                    <a:pt x="944466" y="403231"/>
                  </a:lnTo>
                  <a:lnTo>
                    <a:pt x="944466" y="400055"/>
                  </a:lnTo>
                  <a:lnTo>
                    <a:pt x="945101" y="397515"/>
                  </a:lnTo>
                  <a:lnTo>
                    <a:pt x="945736" y="394657"/>
                  </a:lnTo>
                  <a:lnTo>
                    <a:pt x="946688" y="392116"/>
                  </a:lnTo>
                  <a:lnTo>
                    <a:pt x="947958" y="389576"/>
                  </a:lnTo>
                  <a:lnTo>
                    <a:pt x="949546" y="387035"/>
                  </a:lnTo>
                  <a:lnTo>
                    <a:pt x="950815" y="384812"/>
                  </a:lnTo>
                  <a:lnTo>
                    <a:pt x="952720" y="382907"/>
                  </a:lnTo>
                  <a:lnTo>
                    <a:pt x="955260" y="381001"/>
                  </a:lnTo>
                  <a:lnTo>
                    <a:pt x="957164" y="379414"/>
                  </a:lnTo>
                  <a:lnTo>
                    <a:pt x="959704" y="377826"/>
                  </a:lnTo>
                  <a:lnTo>
                    <a:pt x="961926" y="376873"/>
                  </a:lnTo>
                  <a:lnTo>
                    <a:pt x="964783" y="375603"/>
                  </a:lnTo>
                  <a:lnTo>
                    <a:pt x="967640" y="374968"/>
                  </a:lnTo>
                  <a:lnTo>
                    <a:pt x="970497" y="374650"/>
                  </a:lnTo>
                  <a:close/>
                  <a:moveTo>
                    <a:pt x="806133" y="69850"/>
                  </a:moveTo>
                  <a:lnTo>
                    <a:pt x="790258" y="70168"/>
                  </a:lnTo>
                  <a:lnTo>
                    <a:pt x="774383" y="70485"/>
                  </a:lnTo>
                  <a:lnTo>
                    <a:pt x="758825" y="71120"/>
                  </a:lnTo>
                  <a:lnTo>
                    <a:pt x="743585" y="72390"/>
                  </a:lnTo>
                  <a:lnTo>
                    <a:pt x="728663" y="73660"/>
                  </a:lnTo>
                  <a:lnTo>
                    <a:pt x="713740" y="74930"/>
                  </a:lnTo>
                  <a:lnTo>
                    <a:pt x="699453" y="76835"/>
                  </a:lnTo>
                  <a:lnTo>
                    <a:pt x="685483" y="79058"/>
                  </a:lnTo>
                  <a:lnTo>
                    <a:pt x="671513" y="81280"/>
                  </a:lnTo>
                  <a:lnTo>
                    <a:pt x="657860" y="83820"/>
                  </a:lnTo>
                  <a:lnTo>
                    <a:pt x="644843" y="86678"/>
                  </a:lnTo>
                  <a:lnTo>
                    <a:pt x="631825" y="89535"/>
                  </a:lnTo>
                  <a:lnTo>
                    <a:pt x="618808" y="92710"/>
                  </a:lnTo>
                  <a:lnTo>
                    <a:pt x="606425" y="96203"/>
                  </a:lnTo>
                  <a:lnTo>
                    <a:pt x="594360" y="99695"/>
                  </a:lnTo>
                  <a:lnTo>
                    <a:pt x="582295" y="102870"/>
                  </a:lnTo>
                  <a:lnTo>
                    <a:pt x="570865" y="106680"/>
                  </a:lnTo>
                  <a:lnTo>
                    <a:pt x="559753" y="111125"/>
                  </a:lnTo>
                  <a:lnTo>
                    <a:pt x="538163" y="119380"/>
                  </a:lnTo>
                  <a:lnTo>
                    <a:pt x="517525" y="128270"/>
                  </a:lnTo>
                  <a:lnTo>
                    <a:pt x="497840" y="137478"/>
                  </a:lnTo>
                  <a:lnTo>
                    <a:pt x="479108" y="147003"/>
                  </a:lnTo>
                  <a:lnTo>
                    <a:pt x="461963" y="156845"/>
                  </a:lnTo>
                  <a:lnTo>
                    <a:pt x="445453" y="167005"/>
                  </a:lnTo>
                  <a:lnTo>
                    <a:pt x="430213" y="177165"/>
                  </a:lnTo>
                  <a:lnTo>
                    <a:pt x="415925" y="187008"/>
                  </a:lnTo>
                  <a:lnTo>
                    <a:pt x="402590" y="197168"/>
                  </a:lnTo>
                  <a:lnTo>
                    <a:pt x="390525" y="207010"/>
                  </a:lnTo>
                  <a:lnTo>
                    <a:pt x="379095" y="216853"/>
                  </a:lnTo>
                  <a:lnTo>
                    <a:pt x="368935" y="226060"/>
                  </a:lnTo>
                  <a:lnTo>
                    <a:pt x="359410" y="235268"/>
                  </a:lnTo>
                  <a:lnTo>
                    <a:pt x="351155" y="244158"/>
                  </a:lnTo>
                  <a:lnTo>
                    <a:pt x="343218" y="252095"/>
                  </a:lnTo>
                  <a:lnTo>
                    <a:pt x="336868" y="259398"/>
                  </a:lnTo>
                  <a:lnTo>
                    <a:pt x="331153" y="266383"/>
                  </a:lnTo>
                  <a:lnTo>
                    <a:pt x="322263" y="277813"/>
                  </a:lnTo>
                  <a:lnTo>
                    <a:pt x="316548" y="285433"/>
                  </a:lnTo>
                  <a:lnTo>
                    <a:pt x="314325" y="289243"/>
                  </a:lnTo>
                  <a:lnTo>
                    <a:pt x="312420" y="292735"/>
                  </a:lnTo>
                  <a:lnTo>
                    <a:pt x="310515" y="296545"/>
                  </a:lnTo>
                  <a:lnTo>
                    <a:pt x="309245" y="300355"/>
                  </a:lnTo>
                  <a:lnTo>
                    <a:pt x="308610" y="304483"/>
                  </a:lnTo>
                  <a:lnTo>
                    <a:pt x="308293" y="308293"/>
                  </a:lnTo>
                  <a:lnTo>
                    <a:pt x="307658" y="312738"/>
                  </a:lnTo>
                  <a:lnTo>
                    <a:pt x="308293" y="316548"/>
                  </a:lnTo>
                  <a:lnTo>
                    <a:pt x="308928" y="320358"/>
                  </a:lnTo>
                  <a:lnTo>
                    <a:pt x="310198" y="324168"/>
                  </a:lnTo>
                  <a:lnTo>
                    <a:pt x="311468" y="327978"/>
                  </a:lnTo>
                  <a:lnTo>
                    <a:pt x="313055" y="331788"/>
                  </a:lnTo>
                  <a:lnTo>
                    <a:pt x="315595" y="335280"/>
                  </a:lnTo>
                  <a:lnTo>
                    <a:pt x="317818" y="338138"/>
                  </a:lnTo>
                  <a:lnTo>
                    <a:pt x="320675" y="341313"/>
                  </a:lnTo>
                  <a:lnTo>
                    <a:pt x="323850" y="343853"/>
                  </a:lnTo>
                  <a:lnTo>
                    <a:pt x="327343" y="346393"/>
                  </a:lnTo>
                  <a:lnTo>
                    <a:pt x="331153" y="348615"/>
                  </a:lnTo>
                  <a:lnTo>
                    <a:pt x="334963" y="350203"/>
                  </a:lnTo>
                  <a:lnTo>
                    <a:pt x="338773" y="351155"/>
                  </a:lnTo>
                  <a:lnTo>
                    <a:pt x="342583" y="352108"/>
                  </a:lnTo>
                  <a:lnTo>
                    <a:pt x="346710" y="352743"/>
                  </a:lnTo>
                  <a:lnTo>
                    <a:pt x="350520" y="352743"/>
                  </a:lnTo>
                  <a:lnTo>
                    <a:pt x="354965" y="352425"/>
                  </a:lnTo>
                  <a:lnTo>
                    <a:pt x="358775" y="351790"/>
                  </a:lnTo>
                  <a:lnTo>
                    <a:pt x="362585" y="350520"/>
                  </a:lnTo>
                  <a:lnTo>
                    <a:pt x="366395" y="349250"/>
                  </a:lnTo>
                  <a:lnTo>
                    <a:pt x="369888" y="347345"/>
                  </a:lnTo>
                  <a:lnTo>
                    <a:pt x="373063" y="345123"/>
                  </a:lnTo>
                  <a:lnTo>
                    <a:pt x="376238" y="342900"/>
                  </a:lnTo>
                  <a:lnTo>
                    <a:pt x="379413" y="340043"/>
                  </a:lnTo>
                  <a:lnTo>
                    <a:pt x="381953" y="336868"/>
                  </a:lnTo>
                  <a:lnTo>
                    <a:pt x="384810" y="333375"/>
                  </a:lnTo>
                  <a:lnTo>
                    <a:pt x="384810" y="333693"/>
                  </a:lnTo>
                  <a:lnTo>
                    <a:pt x="385763" y="331470"/>
                  </a:lnTo>
                  <a:lnTo>
                    <a:pt x="389890" y="326073"/>
                  </a:lnTo>
                  <a:lnTo>
                    <a:pt x="396240" y="318453"/>
                  </a:lnTo>
                  <a:lnTo>
                    <a:pt x="404495" y="308928"/>
                  </a:lnTo>
                  <a:lnTo>
                    <a:pt x="415290" y="297180"/>
                  </a:lnTo>
                  <a:lnTo>
                    <a:pt x="421323" y="290830"/>
                  </a:lnTo>
                  <a:lnTo>
                    <a:pt x="428308" y="284163"/>
                  </a:lnTo>
                  <a:lnTo>
                    <a:pt x="435928" y="277495"/>
                  </a:lnTo>
                  <a:lnTo>
                    <a:pt x="444500" y="270510"/>
                  </a:lnTo>
                  <a:lnTo>
                    <a:pt x="453073" y="263208"/>
                  </a:lnTo>
                  <a:lnTo>
                    <a:pt x="462598" y="255905"/>
                  </a:lnTo>
                  <a:lnTo>
                    <a:pt x="472758" y="248603"/>
                  </a:lnTo>
                  <a:lnTo>
                    <a:pt x="483235" y="241618"/>
                  </a:lnTo>
                  <a:lnTo>
                    <a:pt x="495300" y="233680"/>
                  </a:lnTo>
                  <a:lnTo>
                    <a:pt x="507048" y="226695"/>
                  </a:lnTo>
                  <a:lnTo>
                    <a:pt x="520065" y="219393"/>
                  </a:lnTo>
                  <a:lnTo>
                    <a:pt x="533718" y="212408"/>
                  </a:lnTo>
                  <a:lnTo>
                    <a:pt x="548005" y="205423"/>
                  </a:lnTo>
                  <a:lnTo>
                    <a:pt x="563245" y="198755"/>
                  </a:lnTo>
                  <a:lnTo>
                    <a:pt x="579120" y="192405"/>
                  </a:lnTo>
                  <a:lnTo>
                    <a:pt x="595948" y="186373"/>
                  </a:lnTo>
                  <a:lnTo>
                    <a:pt x="613093" y="180658"/>
                  </a:lnTo>
                  <a:lnTo>
                    <a:pt x="631190" y="175260"/>
                  </a:lnTo>
                  <a:lnTo>
                    <a:pt x="650240" y="170180"/>
                  </a:lnTo>
                  <a:lnTo>
                    <a:pt x="669925" y="166053"/>
                  </a:lnTo>
                  <a:lnTo>
                    <a:pt x="690245" y="162243"/>
                  </a:lnTo>
                  <a:lnTo>
                    <a:pt x="712153" y="159385"/>
                  </a:lnTo>
                  <a:lnTo>
                    <a:pt x="734378" y="156528"/>
                  </a:lnTo>
                  <a:lnTo>
                    <a:pt x="757238" y="154623"/>
                  </a:lnTo>
                  <a:lnTo>
                    <a:pt x="781368" y="153353"/>
                  </a:lnTo>
                  <a:lnTo>
                    <a:pt x="806133" y="153035"/>
                  </a:lnTo>
                  <a:lnTo>
                    <a:pt x="1935798" y="153035"/>
                  </a:lnTo>
                  <a:lnTo>
                    <a:pt x="1955165" y="154940"/>
                  </a:lnTo>
                  <a:lnTo>
                    <a:pt x="1972628" y="157163"/>
                  </a:lnTo>
                  <a:lnTo>
                    <a:pt x="1994853" y="160338"/>
                  </a:lnTo>
                  <a:lnTo>
                    <a:pt x="2020888" y="165100"/>
                  </a:lnTo>
                  <a:lnTo>
                    <a:pt x="2049780" y="170815"/>
                  </a:lnTo>
                  <a:lnTo>
                    <a:pt x="2065655" y="173673"/>
                  </a:lnTo>
                  <a:lnTo>
                    <a:pt x="2082165" y="177483"/>
                  </a:lnTo>
                  <a:lnTo>
                    <a:pt x="2098358" y="181928"/>
                  </a:lnTo>
                  <a:lnTo>
                    <a:pt x="2115820" y="186373"/>
                  </a:lnTo>
                  <a:lnTo>
                    <a:pt x="2133600" y="191453"/>
                  </a:lnTo>
                  <a:lnTo>
                    <a:pt x="2151698" y="196850"/>
                  </a:lnTo>
                  <a:lnTo>
                    <a:pt x="2170113" y="202883"/>
                  </a:lnTo>
                  <a:lnTo>
                    <a:pt x="2188210" y="209233"/>
                  </a:lnTo>
                  <a:lnTo>
                    <a:pt x="2206625" y="216218"/>
                  </a:lnTo>
                  <a:lnTo>
                    <a:pt x="2225040" y="223838"/>
                  </a:lnTo>
                  <a:lnTo>
                    <a:pt x="2243455" y="231775"/>
                  </a:lnTo>
                  <a:lnTo>
                    <a:pt x="2261553" y="240348"/>
                  </a:lnTo>
                  <a:lnTo>
                    <a:pt x="2279015" y="249555"/>
                  </a:lnTo>
                  <a:lnTo>
                    <a:pt x="2296160" y="259080"/>
                  </a:lnTo>
                  <a:lnTo>
                    <a:pt x="2312988" y="268923"/>
                  </a:lnTo>
                  <a:lnTo>
                    <a:pt x="2329498" y="279718"/>
                  </a:lnTo>
                  <a:lnTo>
                    <a:pt x="2344738" y="291148"/>
                  </a:lnTo>
                  <a:lnTo>
                    <a:pt x="2352358" y="296863"/>
                  </a:lnTo>
                  <a:lnTo>
                    <a:pt x="2359978" y="303213"/>
                  </a:lnTo>
                  <a:lnTo>
                    <a:pt x="2366963" y="309245"/>
                  </a:lnTo>
                  <a:lnTo>
                    <a:pt x="2374265" y="315278"/>
                  </a:lnTo>
                  <a:lnTo>
                    <a:pt x="2380933" y="321945"/>
                  </a:lnTo>
                  <a:lnTo>
                    <a:pt x="2387283" y="328295"/>
                  </a:lnTo>
                  <a:lnTo>
                    <a:pt x="2390458" y="331470"/>
                  </a:lnTo>
                  <a:lnTo>
                    <a:pt x="2393633" y="333693"/>
                  </a:lnTo>
                  <a:lnTo>
                    <a:pt x="2397125" y="335915"/>
                  </a:lnTo>
                  <a:lnTo>
                    <a:pt x="2400935" y="337820"/>
                  </a:lnTo>
                  <a:lnTo>
                    <a:pt x="2404745" y="339090"/>
                  </a:lnTo>
                  <a:lnTo>
                    <a:pt x="2408555" y="340043"/>
                  </a:lnTo>
                  <a:lnTo>
                    <a:pt x="2412683" y="340995"/>
                  </a:lnTo>
                  <a:lnTo>
                    <a:pt x="2416810" y="340995"/>
                  </a:lnTo>
                  <a:lnTo>
                    <a:pt x="2420620" y="340995"/>
                  </a:lnTo>
                  <a:lnTo>
                    <a:pt x="2424748" y="340043"/>
                  </a:lnTo>
                  <a:lnTo>
                    <a:pt x="2428558" y="339408"/>
                  </a:lnTo>
                  <a:lnTo>
                    <a:pt x="2432368" y="338138"/>
                  </a:lnTo>
                  <a:lnTo>
                    <a:pt x="2435860" y="336233"/>
                  </a:lnTo>
                  <a:lnTo>
                    <a:pt x="2439670" y="334328"/>
                  </a:lnTo>
                  <a:lnTo>
                    <a:pt x="2443163" y="332105"/>
                  </a:lnTo>
                  <a:lnTo>
                    <a:pt x="2446338" y="328930"/>
                  </a:lnTo>
                  <a:lnTo>
                    <a:pt x="2449195" y="326073"/>
                  </a:lnTo>
                  <a:lnTo>
                    <a:pt x="2451418" y="322898"/>
                  </a:lnTo>
                  <a:lnTo>
                    <a:pt x="2453958" y="319088"/>
                  </a:lnTo>
                  <a:lnTo>
                    <a:pt x="2455228" y="315595"/>
                  </a:lnTo>
                  <a:lnTo>
                    <a:pt x="2456815" y="311785"/>
                  </a:lnTo>
                  <a:lnTo>
                    <a:pt x="2458085" y="307975"/>
                  </a:lnTo>
                  <a:lnTo>
                    <a:pt x="2458403" y="303848"/>
                  </a:lnTo>
                  <a:lnTo>
                    <a:pt x="2458720" y="300038"/>
                  </a:lnTo>
                  <a:lnTo>
                    <a:pt x="2458720" y="296228"/>
                  </a:lnTo>
                  <a:lnTo>
                    <a:pt x="2458085" y="292100"/>
                  </a:lnTo>
                  <a:lnTo>
                    <a:pt x="2457450" y="288290"/>
                  </a:lnTo>
                  <a:lnTo>
                    <a:pt x="2456180" y="284163"/>
                  </a:lnTo>
                  <a:lnTo>
                    <a:pt x="2454275" y="280353"/>
                  </a:lnTo>
                  <a:lnTo>
                    <a:pt x="2452370" y="277178"/>
                  </a:lnTo>
                  <a:lnTo>
                    <a:pt x="2449513" y="273685"/>
                  </a:lnTo>
                  <a:lnTo>
                    <a:pt x="2446973" y="270510"/>
                  </a:lnTo>
                  <a:lnTo>
                    <a:pt x="2438400" y="262255"/>
                  </a:lnTo>
                  <a:lnTo>
                    <a:pt x="2429828" y="253683"/>
                  </a:lnTo>
                  <a:lnTo>
                    <a:pt x="2420938" y="245745"/>
                  </a:lnTo>
                  <a:lnTo>
                    <a:pt x="2411730" y="238125"/>
                  </a:lnTo>
                  <a:lnTo>
                    <a:pt x="2402523" y="230823"/>
                  </a:lnTo>
                  <a:lnTo>
                    <a:pt x="2393315" y="223520"/>
                  </a:lnTo>
                  <a:lnTo>
                    <a:pt x="2383790" y="216535"/>
                  </a:lnTo>
                  <a:lnTo>
                    <a:pt x="2373948" y="209868"/>
                  </a:lnTo>
                  <a:lnTo>
                    <a:pt x="2364423" y="203200"/>
                  </a:lnTo>
                  <a:lnTo>
                    <a:pt x="2354263" y="196850"/>
                  </a:lnTo>
                  <a:lnTo>
                    <a:pt x="2334260" y="184785"/>
                  </a:lnTo>
                  <a:lnTo>
                    <a:pt x="2313305" y="173673"/>
                  </a:lnTo>
                  <a:lnTo>
                    <a:pt x="2292668" y="163513"/>
                  </a:lnTo>
                  <a:lnTo>
                    <a:pt x="2277110" y="155893"/>
                  </a:lnTo>
                  <a:lnTo>
                    <a:pt x="2261553" y="148908"/>
                  </a:lnTo>
                  <a:lnTo>
                    <a:pt x="2245678" y="142558"/>
                  </a:lnTo>
                  <a:lnTo>
                    <a:pt x="2230120" y="136208"/>
                  </a:lnTo>
                  <a:lnTo>
                    <a:pt x="2213928" y="130493"/>
                  </a:lnTo>
                  <a:lnTo>
                    <a:pt x="2198688" y="124778"/>
                  </a:lnTo>
                  <a:lnTo>
                    <a:pt x="2183130" y="119698"/>
                  </a:lnTo>
                  <a:lnTo>
                    <a:pt x="2167573" y="114935"/>
                  </a:lnTo>
                  <a:lnTo>
                    <a:pt x="2152650" y="110173"/>
                  </a:lnTo>
                  <a:lnTo>
                    <a:pt x="2137728" y="106045"/>
                  </a:lnTo>
                  <a:lnTo>
                    <a:pt x="2108835" y="98743"/>
                  </a:lnTo>
                  <a:lnTo>
                    <a:pt x="2081213" y="92393"/>
                  </a:lnTo>
                  <a:lnTo>
                    <a:pt x="2055178" y="86995"/>
                  </a:lnTo>
                  <a:lnTo>
                    <a:pt x="2031048" y="82233"/>
                  </a:lnTo>
                  <a:lnTo>
                    <a:pt x="2008823" y="78423"/>
                  </a:lnTo>
                  <a:lnTo>
                    <a:pt x="1989773" y="75565"/>
                  </a:lnTo>
                  <a:lnTo>
                    <a:pt x="1972945" y="73660"/>
                  </a:lnTo>
                  <a:lnTo>
                    <a:pt x="1949133" y="70803"/>
                  </a:lnTo>
                  <a:lnTo>
                    <a:pt x="1940560" y="70168"/>
                  </a:lnTo>
                  <a:lnTo>
                    <a:pt x="1937385" y="69850"/>
                  </a:lnTo>
                  <a:lnTo>
                    <a:pt x="806133" y="69850"/>
                  </a:lnTo>
                  <a:close/>
                  <a:moveTo>
                    <a:pt x="874713" y="0"/>
                  </a:moveTo>
                  <a:lnTo>
                    <a:pt x="1878013" y="0"/>
                  </a:lnTo>
                  <a:lnTo>
                    <a:pt x="1902143" y="635"/>
                  </a:lnTo>
                  <a:lnTo>
                    <a:pt x="1926273" y="1270"/>
                  </a:lnTo>
                  <a:lnTo>
                    <a:pt x="1949768" y="1905"/>
                  </a:lnTo>
                  <a:lnTo>
                    <a:pt x="1972945" y="3175"/>
                  </a:lnTo>
                  <a:lnTo>
                    <a:pt x="1995805" y="5080"/>
                  </a:lnTo>
                  <a:lnTo>
                    <a:pt x="2018665" y="6985"/>
                  </a:lnTo>
                  <a:lnTo>
                    <a:pt x="2040573" y="8890"/>
                  </a:lnTo>
                  <a:lnTo>
                    <a:pt x="2062798" y="11430"/>
                  </a:lnTo>
                  <a:lnTo>
                    <a:pt x="2084388" y="14288"/>
                  </a:lnTo>
                  <a:lnTo>
                    <a:pt x="2105660" y="17780"/>
                  </a:lnTo>
                  <a:lnTo>
                    <a:pt x="2126933" y="21273"/>
                  </a:lnTo>
                  <a:lnTo>
                    <a:pt x="2147570" y="25083"/>
                  </a:lnTo>
                  <a:lnTo>
                    <a:pt x="2167573" y="28893"/>
                  </a:lnTo>
                  <a:lnTo>
                    <a:pt x="2187575" y="33020"/>
                  </a:lnTo>
                  <a:lnTo>
                    <a:pt x="2207260" y="37465"/>
                  </a:lnTo>
                  <a:lnTo>
                    <a:pt x="2226628" y="42545"/>
                  </a:lnTo>
                  <a:lnTo>
                    <a:pt x="2245360" y="47943"/>
                  </a:lnTo>
                  <a:lnTo>
                    <a:pt x="2264093" y="53340"/>
                  </a:lnTo>
                  <a:lnTo>
                    <a:pt x="2282508" y="59055"/>
                  </a:lnTo>
                  <a:lnTo>
                    <a:pt x="2300605" y="64770"/>
                  </a:lnTo>
                  <a:lnTo>
                    <a:pt x="2318068" y="71120"/>
                  </a:lnTo>
                  <a:lnTo>
                    <a:pt x="2335213" y="77470"/>
                  </a:lnTo>
                  <a:lnTo>
                    <a:pt x="2352040" y="84138"/>
                  </a:lnTo>
                  <a:lnTo>
                    <a:pt x="2368868" y="91123"/>
                  </a:lnTo>
                  <a:lnTo>
                    <a:pt x="2385060" y="98425"/>
                  </a:lnTo>
                  <a:lnTo>
                    <a:pt x="2400935" y="105728"/>
                  </a:lnTo>
                  <a:lnTo>
                    <a:pt x="2416493" y="113665"/>
                  </a:lnTo>
                  <a:lnTo>
                    <a:pt x="2431733" y="121285"/>
                  </a:lnTo>
                  <a:lnTo>
                    <a:pt x="2446655" y="129540"/>
                  </a:lnTo>
                  <a:lnTo>
                    <a:pt x="2461260" y="137795"/>
                  </a:lnTo>
                  <a:lnTo>
                    <a:pt x="2475230" y="146685"/>
                  </a:lnTo>
                  <a:lnTo>
                    <a:pt x="2489200" y="155258"/>
                  </a:lnTo>
                  <a:lnTo>
                    <a:pt x="2502535" y="164148"/>
                  </a:lnTo>
                  <a:lnTo>
                    <a:pt x="2515553" y="173355"/>
                  </a:lnTo>
                  <a:lnTo>
                    <a:pt x="2527935" y="182880"/>
                  </a:lnTo>
                  <a:lnTo>
                    <a:pt x="2540635" y="192405"/>
                  </a:lnTo>
                  <a:lnTo>
                    <a:pt x="2552700" y="201930"/>
                  </a:lnTo>
                  <a:lnTo>
                    <a:pt x="2564130" y="212090"/>
                  </a:lnTo>
                  <a:lnTo>
                    <a:pt x="2575560" y="222250"/>
                  </a:lnTo>
                  <a:lnTo>
                    <a:pt x="2586355" y="232728"/>
                  </a:lnTo>
                  <a:lnTo>
                    <a:pt x="2596833" y="242888"/>
                  </a:lnTo>
                  <a:lnTo>
                    <a:pt x="2607310" y="253683"/>
                  </a:lnTo>
                  <a:lnTo>
                    <a:pt x="2616835" y="264478"/>
                  </a:lnTo>
                  <a:lnTo>
                    <a:pt x="2626360" y="275590"/>
                  </a:lnTo>
                  <a:lnTo>
                    <a:pt x="2635568" y="286703"/>
                  </a:lnTo>
                  <a:lnTo>
                    <a:pt x="2644458" y="298133"/>
                  </a:lnTo>
                  <a:lnTo>
                    <a:pt x="2652395" y="309563"/>
                  </a:lnTo>
                  <a:lnTo>
                    <a:pt x="2660333" y="320993"/>
                  </a:lnTo>
                  <a:lnTo>
                    <a:pt x="2667953" y="332740"/>
                  </a:lnTo>
                  <a:lnTo>
                    <a:pt x="2675255" y="344805"/>
                  </a:lnTo>
                  <a:lnTo>
                    <a:pt x="2682240" y="356870"/>
                  </a:lnTo>
                  <a:lnTo>
                    <a:pt x="2688590" y="368935"/>
                  </a:lnTo>
                  <a:lnTo>
                    <a:pt x="2694623" y="381318"/>
                  </a:lnTo>
                  <a:lnTo>
                    <a:pt x="2700338" y="393700"/>
                  </a:lnTo>
                  <a:lnTo>
                    <a:pt x="2705418" y="406400"/>
                  </a:lnTo>
                  <a:lnTo>
                    <a:pt x="2710498" y="419100"/>
                  </a:lnTo>
                  <a:lnTo>
                    <a:pt x="2715260" y="431483"/>
                  </a:lnTo>
                  <a:lnTo>
                    <a:pt x="2719388" y="444500"/>
                  </a:lnTo>
                  <a:lnTo>
                    <a:pt x="2723198" y="457518"/>
                  </a:lnTo>
                  <a:lnTo>
                    <a:pt x="2726690" y="470535"/>
                  </a:lnTo>
                  <a:lnTo>
                    <a:pt x="2729230" y="483553"/>
                  </a:lnTo>
                  <a:lnTo>
                    <a:pt x="2732088" y="496888"/>
                  </a:lnTo>
                  <a:lnTo>
                    <a:pt x="2734310" y="509905"/>
                  </a:lnTo>
                  <a:lnTo>
                    <a:pt x="2736215" y="523240"/>
                  </a:lnTo>
                  <a:lnTo>
                    <a:pt x="2736850" y="533400"/>
                  </a:lnTo>
                  <a:lnTo>
                    <a:pt x="2054860" y="530543"/>
                  </a:lnTo>
                  <a:lnTo>
                    <a:pt x="2052955" y="516890"/>
                  </a:lnTo>
                  <a:lnTo>
                    <a:pt x="2051368" y="505460"/>
                  </a:lnTo>
                  <a:lnTo>
                    <a:pt x="2048828" y="494030"/>
                  </a:lnTo>
                  <a:lnTo>
                    <a:pt x="2045970" y="482918"/>
                  </a:lnTo>
                  <a:lnTo>
                    <a:pt x="2042160" y="471805"/>
                  </a:lnTo>
                  <a:lnTo>
                    <a:pt x="2038033" y="460693"/>
                  </a:lnTo>
                  <a:lnTo>
                    <a:pt x="2033588" y="450215"/>
                  </a:lnTo>
                  <a:lnTo>
                    <a:pt x="2028190" y="439738"/>
                  </a:lnTo>
                  <a:lnTo>
                    <a:pt x="2021840" y="429578"/>
                  </a:lnTo>
                  <a:lnTo>
                    <a:pt x="2015808" y="419735"/>
                  </a:lnTo>
                  <a:lnTo>
                    <a:pt x="2008823" y="409893"/>
                  </a:lnTo>
                  <a:lnTo>
                    <a:pt x="2001203" y="400685"/>
                  </a:lnTo>
                  <a:lnTo>
                    <a:pt x="1993583" y="391478"/>
                  </a:lnTo>
                  <a:lnTo>
                    <a:pt x="1985328" y="382588"/>
                  </a:lnTo>
                  <a:lnTo>
                    <a:pt x="1976755" y="373698"/>
                  </a:lnTo>
                  <a:lnTo>
                    <a:pt x="1967548" y="365760"/>
                  </a:lnTo>
                  <a:lnTo>
                    <a:pt x="1958023" y="358140"/>
                  </a:lnTo>
                  <a:lnTo>
                    <a:pt x="1948180" y="350520"/>
                  </a:lnTo>
                  <a:lnTo>
                    <a:pt x="1937703" y="343218"/>
                  </a:lnTo>
                  <a:lnTo>
                    <a:pt x="1927543" y="336868"/>
                  </a:lnTo>
                  <a:lnTo>
                    <a:pt x="1916430" y="330518"/>
                  </a:lnTo>
                  <a:lnTo>
                    <a:pt x="1905318" y="324485"/>
                  </a:lnTo>
                  <a:lnTo>
                    <a:pt x="1893888" y="319088"/>
                  </a:lnTo>
                  <a:lnTo>
                    <a:pt x="1882458" y="314008"/>
                  </a:lnTo>
                  <a:lnTo>
                    <a:pt x="1870075" y="309563"/>
                  </a:lnTo>
                  <a:lnTo>
                    <a:pt x="1857693" y="305435"/>
                  </a:lnTo>
                  <a:lnTo>
                    <a:pt x="1845628" y="301943"/>
                  </a:lnTo>
                  <a:lnTo>
                    <a:pt x="1832928" y="298768"/>
                  </a:lnTo>
                  <a:lnTo>
                    <a:pt x="1820228" y="296228"/>
                  </a:lnTo>
                  <a:lnTo>
                    <a:pt x="1807210" y="294323"/>
                  </a:lnTo>
                  <a:lnTo>
                    <a:pt x="1794193" y="292735"/>
                  </a:lnTo>
                  <a:lnTo>
                    <a:pt x="1781493" y="292100"/>
                  </a:lnTo>
                  <a:lnTo>
                    <a:pt x="1767840" y="291465"/>
                  </a:lnTo>
                  <a:lnTo>
                    <a:pt x="984885" y="291465"/>
                  </a:lnTo>
                  <a:lnTo>
                    <a:pt x="971868" y="292100"/>
                  </a:lnTo>
                  <a:lnTo>
                    <a:pt x="958533" y="292735"/>
                  </a:lnTo>
                  <a:lnTo>
                    <a:pt x="945515" y="294323"/>
                  </a:lnTo>
                  <a:lnTo>
                    <a:pt x="932815" y="296228"/>
                  </a:lnTo>
                  <a:lnTo>
                    <a:pt x="919798" y="298768"/>
                  </a:lnTo>
                  <a:lnTo>
                    <a:pt x="907098" y="301943"/>
                  </a:lnTo>
                  <a:lnTo>
                    <a:pt x="895033" y="305435"/>
                  </a:lnTo>
                  <a:lnTo>
                    <a:pt x="882650" y="309563"/>
                  </a:lnTo>
                  <a:lnTo>
                    <a:pt x="870903" y="314008"/>
                  </a:lnTo>
                  <a:lnTo>
                    <a:pt x="859155" y="319088"/>
                  </a:lnTo>
                  <a:lnTo>
                    <a:pt x="847408" y="324485"/>
                  </a:lnTo>
                  <a:lnTo>
                    <a:pt x="836613" y="330518"/>
                  </a:lnTo>
                  <a:lnTo>
                    <a:pt x="825818" y="336868"/>
                  </a:lnTo>
                  <a:lnTo>
                    <a:pt x="815023" y="343218"/>
                  </a:lnTo>
                  <a:lnTo>
                    <a:pt x="804863" y="350520"/>
                  </a:lnTo>
                  <a:lnTo>
                    <a:pt x="795020" y="358140"/>
                  </a:lnTo>
                  <a:lnTo>
                    <a:pt x="785495" y="365760"/>
                  </a:lnTo>
                  <a:lnTo>
                    <a:pt x="776288" y="373698"/>
                  </a:lnTo>
                  <a:lnTo>
                    <a:pt x="767715" y="382588"/>
                  </a:lnTo>
                  <a:lnTo>
                    <a:pt x="759460" y="391478"/>
                  </a:lnTo>
                  <a:lnTo>
                    <a:pt x="751523" y="400685"/>
                  </a:lnTo>
                  <a:lnTo>
                    <a:pt x="744220" y="409893"/>
                  </a:lnTo>
                  <a:lnTo>
                    <a:pt x="737235" y="419735"/>
                  </a:lnTo>
                  <a:lnTo>
                    <a:pt x="730885" y="429578"/>
                  </a:lnTo>
                  <a:lnTo>
                    <a:pt x="725170" y="439738"/>
                  </a:lnTo>
                  <a:lnTo>
                    <a:pt x="719773" y="450215"/>
                  </a:lnTo>
                  <a:lnTo>
                    <a:pt x="714693" y="460693"/>
                  </a:lnTo>
                  <a:lnTo>
                    <a:pt x="710565" y="471805"/>
                  </a:lnTo>
                  <a:lnTo>
                    <a:pt x="707073" y="482918"/>
                  </a:lnTo>
                  <a:lnTo>
                    <a:pt x="704215" y="494030"/>
                  </a:lnTo>
                  <a:lnTo>
                    <a:pt x="701675" y="505460"/>
                  </a:lnTo>
                  <a:lnTo>
                    <a:pt x="699770" y="516890"/>
                  </a:lnTo>
                  <a:lnTo>
                    <a:pt x="698500" y="530543"/>
                  </a:lnTo>
                  <a:lnTo>
                    <a:pt x="15875" y="533400"/>
                  </a:lnTo>
                  <a:lnTo>
                    <a:pt x="17145" y="523240"/>
                  </a:lnTo>
                  <a:lnTo>
                    <a:pt x="18733" y="509905"/>
                  </a:lnTo>
                  <a:lnTo>
                    <a:pt x="20955" y="496888"/>
                  </a:lnTo>
                  <a:lnTo>
                    <a:pt x="23495" y="483553"/>
                  </a:lnTo>
                  <a:lnTo>
                    <a:pt x="26670" y="470535"/>
                  </a:lnTo>
                  <a:lnTo>
                    <a:pt x="30163" y="457518"/>
                  </a:lnTo>
                  <a:lnTo>
                    <a:pt x="33973" y="444500"/>
                  </a:lnTo>
                  <a:lnTo>
                    <a:pt x="37783" y="431483"/>
                  </a:lnTo>
                  <a:lnTo>
                    <a:pt x="42228" y="419100"/>
                  </a:lnTo>
                  <a:lnTo>
                    <a:pt x="47308" y="406400"/>
                  </a:lnTo>
                  <a:lnTo>
                    <a:pt x="52705" y="393700"/>
                  </a:lnTo>
                  <a:lnTo>
                    <a:pt x="58420" y="381318"/>
                  </a:lnTo>
                  <a:lnTo>
                    <a:pt x="64453" y="368935"/>
                  </a:lnTo>
                  <a:lnTo>
                    <a:pt x="71120" y="356870"/>
                  </a:lnTo>
                  <a:lnTo>
                    <a:pt x="77788" y="344805"/>
                  </a:lnTo>
                  <a:lnTo>
                    <a:pt x="84773" y="332740"/>
                  </a:lnTo>
                  <a:lnTo>
                    <a:pt x="92393" y="320993"/>
                  </a:lnTo>
                  <a:lnTo>
                    <a:pt x="100330" y="309563"/>
                  </a:lnTo>
                  <a:lnTo>
                    <a:pt x="108903" y="298133"/>
                  </a:lnTo>
                  <a:lnTo>
                    <a:pt x="117793" y="286703"/>
                  </a:lnTo>
                  <a:lnTo>
                    <a:pt x="126365" y="275590"/>
                  </a:lnTo>
                  <a:lnTo>
                    <a:pt x="135890" y="264478"/>
                  </a:lnTo>
                  <a:lnTo>
                    <a:pt x="146050" y="253683"/>
                  </a:lnTo>
                  <a:lnTo>
                    <a:pt x="155893" y="242888"/>
                  </a:lnTo>
                  <a:lnTo>
                    <a:pt x="166688" y="232728"/>
                  </a:lnTo>
                  <a:lnTo>
                    <a:pt x="177483" y="222250"/>
                  </a:lnTo>
                  <a:lnTo>
                    <a:pt x="188913" y="212090"/>
                  </a:lnTo>
                  <a:lnTo>
                    <a:pt x="200343" y="201930"/>
                  </a:lnTo>
                  <a:lnTo>
                    <a:pt x="212408" y="192405"/>
                  </a:lnTo>
                  <a:lnTo>
                    <a:pt x="224790" y="182880"/>
                  </a:lnTo>
                  <a:lnTo>
                    <a:pt x="237490" y="173355"/>
                  </a:lnTo>
                  <a:lnTo>
                    <a:pt x="250508" y="164148"/>
                  </a:lnTo>
                  <a:lnTo>
                    <a:pt x="264160" y="155258"/>
                  </a:lnTo>
                  <a:lnTo>
                    <a:pt x="277813" y="146685"/>
                  </a:lnTo>
                  <a:lnTo>
                    <a:pt x="292100" y="137795"/>
                  </a:lnTo>
                  <a:lnTo>
                    <a:pt x="306705" y="129540"/>
                  </a:lnTo>
                  <a:lnTo>
                    <a:pt x="321310" y="121285"/>
                  </a:lnTo>
                  <a:lnTo>
                    <a:pt x="336550" y="113665"/>
                  </a:lnTo>
                  <a:lnTo>
                    <a:pt x="352108" y="105728"/>
                  </a:lnTo>
                  <a:lnTo>
                    <a:pt x="367983" y="98425"/>
                  </a:lnTo>
                  <a:lnTo>
                    <a:pt x="384175" y="91123"/>
                  </a:lnTo>
                  <a:lnTo>
                    <a:pt x="400685" y="84138"/>
                  </a:lnTo>
                  <a:lnTo>
                    <a:pt x="417513" y="77470"/>
                  </a:lnTo>
                  <a:lnTo>
                    <a:pt x="434658" y="71120"/>
                  </a:lnTo>
                  <a:lnTo>
                    <a:pt x="452755" y="64770"/>
                  </a:lnTo>
                  <a:lnTo>
                    <a:pt x="470218" y="59055"/>
                  </a:lnTo>
                  <a:lnTo>
                    <a:pt x="488633" y="53340"/>
                  </a:lnTo>
                  <a:lnTo>
                    <a:pt x="507365" y="47943"/>
                  </a:lnTo>
                  <a:lnTo>
                    <a:pt x="526733" y="42545"/>
                  </a:lnTo>
                  <a:lnTo>
                    <a:pt x="545783" y="37465"/>
                  </a:lnTo>
                  <a:lnTo>
                    <a:pt x="565150" y="33020"/>
                  </a:lnTo>
                  <a:lnTo>
                    <a:pt x="585470" y="28893"/>
                  </a:lnTo>
                  <a:lnTo>
                    <a:pt x="605790" y="25083"/>
                  </a:lnTo>
                  <a:lnTo>
                    <a:pt x="626428" y="21273"/>
                  </a:lnTo>
                  <a:lnTo>
                    <a:pt x="647065" y="17780"/>
                  </a:lnTo>
                  <a:lnTo>
                    <a:pt x="668655" y="14288"/>
                  </a:lnTo>
                  <a:lnTo>
                    <a:pt x="690245" y="11430"/>
                  </a:lnTo>
                  <a:lnTo>
                    <a:pt x="712153" y="8890"/>
                  </a:lnTo>
                  <a:lnTo>
                    <a:pt x="734378" y="6985"/>
                  </a:lnTo>
                  <a:lnTo>
                    <a:pt x="756920" y="5080"/>
                  </a:lnTo>
                  <a:lnTo>
                    <a:pt x="779780" y="3175"/>
                  </a:lnTo>
                  <a:lnTo>
                    <a:pt x="803275" y="1905"/>
                  </a:lnTo>
                  <a:lnTo>
                    <a:pt x="826770" y="1270"/>
                  </a:lnTo>
                  <a:lnTo>
                    <a:pt x="850583" y="635"/>
                  </a:lnTo>
                  <a:lnTo>
                    <a:pt x="874713"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latin typeface="+mn-lt"/>
                <a:ea typeface="+mn-ea"/>
              </a:endParaRPr>
            </a:p>
          </p:txBody>
        </p:sp>
      </p:grpSp>
      <p:grpSp>
        <p:nvGrpSpPr>
          <p:cNvPr id="16" name="组合 15"/>
          <p:cNvGrpSpPr/>
          <p:nvPr/>
        </p:nvGrpSpPr>
        <p:grpSpPr>
          <a:xfrm>
            <a:off x="2963821" y="1751649"/>
            <a:ext cx="1260000" cy="1260000"/>
            <a:chOff x="4957031" y="1919130"/>
            <a:chExt cx="900000" cy="898457"/>
          </a:xfrm>
        </p:grpSpPr>
        <p:sp>
          <p:nvSpPr>
            <p:cNvPr id="17" name="MH_Other_4"/>
            <p:cNvSpPr/>
            <p:nvPr>
              <p:custDataLst>
                <p:tags r:id="rId15"/>
              </p:custDataLst>
            </p:nvPr>
          </p:nvSpPr>
          <p:spPr>
            <a:xfrm>
              <a:off x="4957031" y="1919130"/>
              <a:ext cx="900000" cy="898457"/>
            </a:xfrm>
            <a:prstGeom prst="ellipse">
              <a:avLst/>
            </a:prstGeom>
            <a:blipFill>
              <a:blip r:embed="rId2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18" name="MH_Other_5"/>
            <p:cNvSpPr/>
            <p:nvPr>
              <p:custDataLst>
                <p:tags r:id="rId16"/>
              </p:custDataLst>
            </p:nvPr>
          </p:nvSpPr>
          <p:spPr>
            <a:xfrm>
              <a:off x="5090722" y="2044358"/>
              <a:ext cx="648000" cy="648000"/>
            </a:xfrm>
            <a:prstGeom prst="ellipse">
              <a:avLst/>
            </a:prstGeom>
            <a:blipFill>
              <a:blip r:embed="rId2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19" name="MH_Other_13"/>
            <p:cNvSpPr>
              <a:spLocks noChangeAspect="1"/>
            </p:cNvSpPr>
            <p:nvPr>
              <p:custDataLst>
                <p:tags r:id="rId17"/>
              </p:custDataLst>
            </p:nvPr>
          </p:nvSpPr>
          <p:spPr bwMode="auto">
            <a:xfrm>
              <a:off x="5254066" y="2185157"/>
              <a:ext cx="321312" cy="366402"/>
            </a:xfrm>
            <a:custGeom>
              <a:avLst/>
              <a:gdLst>
                <a:gd name="T0" fmla="*/ 1083502 w 1854200"/>
                <a:gd name="T1" fmla="*/ 1905000 h 2143126"/>
                <a:gd name="T2" fmla="*/ 369632 w 1854200"/>
                <a:gd name="T3" fmla="*/ 1627011 h 2143126"/>
                <a:gd name="T4" fmla="*/ 280391 w 1854200"/>
                <a:gd name="T5" fmla="*/ 1905000 h 2143126"/>
                <a:gd name="T6" fmla="*/ 1585749 w 1854200"/>
                <a:gd name="T7" fmla="*/ 1456206 h 2143126"/>
                <a:gd name="T8" fmla="*/ 1617257 w 1854200"/>
                <a:gd name="T9" fmla="*/ 1504089 h 2143126"/>
                <a:gd name="T10" fmla="*/ 1637950 w 1854200"/>
                <a:gd name="T11" fmla="*/ 1557606 h 2143126"/>
                <a:gd name="T12" fmla="*/ 1647355 w 1854200"/>
                <a:gd name="T13" fmla="*/ 1615349 h 2143126"/>
                <a:gd name="T14" fmla="*/ 1644533 w 1854200"/>
                <a:gd name="T15" fmla="*/ 1672152 h 2143126"/>
                <a:gd name="T16" fmla="*/ 1631131 w 1854200"/>
                <a:gd name="T17" fmla="*/ 1724731 h 2143126"/>
                <a:gd name="T18" fmla="*/ 1584809 w 1854200"/>
                <a:gd name="T19" fmla="*/ 1804772 h 2143126"/>
                <a:gd name="T20" fmla="*/ 1503687 w 1854200"/>
                <a:gd name="T21" fmla="*/ 1871903 h 2143126"/>
                <a:gd name="T22" fmla="*/ 1441377 w 1854200"/>
                <a:gd name="T23" fmla="*/ 1896549 h 2143126"/>
                <a:gd name="T24" fmla="*/ 1386825 w 1854200"/>
                <a:gd name="T25" fmla="*/ 1904530 h 2143126"/>
                <a:gd name="T26" fmla="*/ 1330864 w 1854200"/>
                <a:gd name="T27" fmla="*/ 1901948 h 2143126"/>
                <a:gd name="T28" fmla="*/ 1278429 w 1854200"/>
                <a:gd name="T29" fmla="*/ 1888333 h 2143126"/>
                <a:gd name="T30" fmla="*/ 1197777 w 1854200"/>
                <a:gd name="T31" fmla="*/ 1842328 h 2143126"/>
                <a:gd name="T32" fmla="*/ 1130999 w 1854200"/>
                <a:gd name="T33" fmla="*/ 1761113 h 2143126"/>
                <a:gd name="T34" fmla="*/ 1106310 w 1854200"/>
                <a:gd name="T35" fmla="*/ 1698911 h 2143126"/>
                <a:gd name="T36" fmla="*/ 1097845 w 1854200"/>
                <a:gd name="T37" fmla="*/ 1644689 h 2143126"/>
                <a:gd name="T38" fmla="*/ 1206947 w 1854200"/>
                <a:gd name="T39" fmla="*/ 1673091 h 2143126"/>
                <a:gd name="T40" fmla="*/ 1235633 w 1854200"/>
                <a:gd name="T41" fmla="*/ 1732711 h 2143126"/>
                <a:gd name="T42" fmla="*/ 1284072 w 1854200"/>
                <a:gd name="T43" fmla="*/ 1776370 h 2143126"/>
                <a:gd name="T44" fmla="*/ 1346617 w 1854200"/>
                <a:gd name="T45" fmla="*/ 1799373 h 2143126"/>
                <a:gd name="T46" fmla="*/ 1415512 w 1854200"/>
                <a:gd name="T47" fmla="*/ 1795852 h 2143126"/>
                <a:gd name="T48" fmla="*/ 1475001 w 1854200"/>
                <a:gd name="T49" fmla="*/ 1767451 h 2143126"/>
                <a:gd name="T50" fmla="*/ 1519206 w 1854200"/>
                <a:gd name="T51" fmla="*/ 1719097 h 2143126"/>
                <a:gd name="T52" fmla="*/ 1541779 w 1854200"/>
                <a:gd name="T53" fmla="*/ 1656426 h 2143126"/>
                <a:gd name="T54" fmla="*/ 1541074 w 1854200"/>
                <a:gd name="T55" fmla="*/ 1598684 h 2143126"/>
                <a:gd name="T56" fmla="*/ 1524850 w 1854200"/>
                <a:gd name="T57" fmla="*/ 1551973 h 2143126"/>
                <a:gd name="T58" fmla="*/ 1496163 w 1854200"/>
                <a:gd name="T59" fmla="*/ 1511835 h 2143126"/>
                <a:gd name="T60" fmla="*/ 1456661 w 1854200"/>
                <a:gd name="T61" fmla="*/ 1481321 h 2143126"/>
                <a:gd name="T62" fmla="*/ 456397 w 1854200"/>
                <a:gd name="T63" fmla="*/ 1176 h 2143126"/>
                <a:gd name="T64" fmla="*/ 489551 w 1854200"/>
                <a:gd name="T65" fmla="*/ 23288 h 2143126"/>
                <a:gd name="T66" fmla="*/ 559856 w 1854200"/>
                <a:gd name="T67" fmla="*/ 406471 h 2143126"/>
                <a:gd name="T68" fmla="*/ 540576 w 1854200"/>
                <a:gd name="T69" fmla="*/ 441990 h 2143126"/>
                <a:gd name="T70" fmla="*/ 436881 w 1854200"/>
                <a:gd name="T71" fmla="*/ 453986 h 2143126"/>
                <a:gd name="T72" fmla="*/ 447933 w 1854200"/>
                <a:gd name="T73" fmla="*/ 495151 h 2143126"/>
                <a:gd name="T74" fmla="*/ 502954 w 1854200"/>
                <a:gd name="T75" fmla="*/ 583595 h 2143126"/>
                <a:gd name="T76" fmla="*/ 601476 w 1854200"/>
                <a:gd name="T77" fmla="*/ 691329 h 2143126"/>
                <a:gd name="T78" fmla="*/ 771949 w 1854200"/>
                <a:gd name="T79" fmla="*/ 862103 h 2143126"/>
                <a:gd name="T80" fmla="*/ 879640 w 1854200"/>
                <a:gd name="T81" fmla="*/ 960427 h 2143126"/>
                <a:gd name="T82" fmla="*/ 968051 w 1854200"/>
                <a:gd name="T83" fmla="*/ 1015470 h 2143126"/>
                <a:gd name="T84" fmla="*/ 1009199 w 1854200"/>
                <a:gd name="T85" fmla="*/ 1026996 h 2143126"/>
                <a:gd name="T86" fmla="*/ 1021191 w 1854200"/>
                <a:gd name="T87" fmla="*/ 922791 h 2143126"/>
                <a:gd name="T88" fmla="*/ 1056696 w 1854200"/>
                <a:gd name="T89" fmla="*/ 903738 h 2143126"/>
                <a:gd name="T90" fmla="*/ 1439731 w 1854200"/>
                <a:gd name="T91" fmla="*/ 973835 h 2143126"/>
                <a:gd name="T92" fmla="*/ 1462069 w 1854200"/>
                <a:gd name="T93" fmla="*/ 1007002 h 2143126"/>
                <a:gd name="T94" fmla="*/ 1456896 w 1854200"/>
                <a:gd name="T95" fmla="*/ 1329732 h 2143126"/>
                <a:gd name="T96" fmla="*/ 1425858 w 1854200"/>
                <a:gd name="T97" fmla="*/ 1355371 h 2143126"/>
                <a:gd name="T98" fmla="*/ 1346383 w 1854200"/>
                <a:gd name="T99" fmla="*/ 1352313 h 2143126"/>
                <a:gd name="T100" fmla="*/ 1163212 w 1854200"/>
                <a:gd name="T101" fmla="*/ 1317264 h 2143126"/>
                <a:gd name="T102" fmla="*/ 1030832 w 1854200"/>
                <a:gd name="T103" fmla="*/ 1276100 h 2143126"/>
                <a:gd name="T104" fmla="*/ 882932 w 1854200"/>
                <a:gd name="T105" fmla="*/ 1214236 h 2143126"/>
                <a:gd name="T106" fmla="*/ 726097 w 1854200"/>
                <a:gd name="T107" fmla="*/ 1126496 h 2143126"/>
                <a:gd name="T108" fmla="*/ 566441 w 1854200"/>
                <a:gd name="T109" fmla="*/ 1008884 h 2143126"/>
                <a:gd name="T110" fmla="*/ 416659 w 1854200"/>
                <a:gd name="T111" fmla="*/ 862573 h 2143126"/>
                <a:gd name="T112" fmla="*/ 301914 w 1854200"/>
                <a:gd name="T113" fmla="*/ 708030 h 2143126"/>
                <a:gd name="T114" fmla="*/ 219852 w 1854200"/>
                <a:gd name="T115" fmla="*/ 553957 h 2143126"/>
                <a:gd name="T116" fmla="*/ 164595 w 1854200"/>
                <a:gd name="T117" fmla="*/ 408587 h 2143126"/>
                <a:gd name="T118" fmla="*/ 130500 w 1854200"/>
                <a:gd name="T119" fmla="*/ 278743 h 2143126"/>
                <a:gd name="T120" fmla="*/ 108397 w 1854200"/>
                <a:gd name="T121" fmla="*/ 119731 h 2143126"/>
                <a:gd name="T122" fmla="*/ 108397 w 1854200"/>
                <a:gd name="T123" fmla="*/ 37166 h 2143126"/>
                <a:gd name="T124" fmla="*/ 133792 w 1854200"/>
                <a:gd name="T125" fmla="*/ 6351 h 214312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854200" h="2143126">
                  <a:moveTo>
                    <a:pt x="0" y="2001838"/>
                  </a:moveTo>
                  <a:lnTo>
                    <a:pt x="134499" y="2001838"/>
                  </a:lnTo>
                  <a:lnTo>
                    <a:pt x="204788" y="2143126"/>
                  </a:lnTo>
                  <a:lnTo>
                    <a:pt x="69760" y="2143126"/>
                  </a:lnTo>
                  <a:lnTo>
                    <a:pt x="0" y="2001838"/>
                  </a:lnTo>
                  <a:close/>
                  <a:moveTo>
                    <a:pt x="928688" y="1830388"/>
                  </a:moveTo>
                  <a:lnTo>
                    <a:pt x="1063484" y="1830388"/>
                  </a:lnTo>
                  <a:lnTo>
                    <a:pt x="1219201" y="2143126"/>
                  </a:lnTo>
                  <a:lnTo>
                    <a:pt x="1084140" y="2143126"/>
                  </a:lnTo>
                  <a:lnTo>
                    <a:pt x="928688" y="1830388"/>
                  </a:lnTo>
                  <a:close/>
                  <a:moveTo>
                    <a:pt x="673100" y="1830388"/>
                  </a:moveTo>
                  <a:lnTo>
                    <a:pt x="807773" y="1830388"/>
                  </a:lnTo>
                  <a:lnTo>
                    <a:pt x="963613" y="2143126"/>
                  </a:lnTo>
                  <a:lnTo>
                    <a:pt x="828675" y="2143126"/>
                  </a:lnTo>
                  <a:lnTo>
                    <a:pt x="673100" y="1830388"/>
                  </a:lnTo>
                  <a:close/>
                  <a:moveTo>
                    <a:pt x="415925" y="1830388"/>
                  </a:moveTo>
                  <a:lnTo>
                    <a:pt x="551334" y="1830388"/>
                  </a:lnTo>
                  <a:lnTo>
                    <a:pt x="708025" y="2143126"/>
                  </a:lnTo>
                  <a:lnTo>
                    <a:pt x="572084" y="2143126"/>
                  </a:lnTo>
                  <a:lnTo>
                    <a:pt x="415925" y="1830388"/>
                  </a:lnTo>
                  <a:close/>
                  <a:moveTo>
                    <a:pt x="160338" y="1830388"/>
                  </a:moveTo>
                  <a:lnTo>
                    <a:pt x="294889" y="1830388"/>
                  </a:lnTo>
                  <a:lnTo>
                    <a:pt x="450851" y="2143126"/>
                  </a:lnTo>
                  <a:lnTo>
                    <a:pt x="315507" y="2143126"/>
                  </a:lnTo>
                  <a:lnTo>
                    <a:pt x="160338" y="1830388"/>
                  </a:lnTo>
                  <a:close/>
                  <a:moveTo>
                    <a:pt x="1750219" y="1603375"/>
                  </a:moveTo>
                  <a:lnTo>
                    <a:pt x="1756569" y="1608920"/>
                  </a:lnTo>
                  <a:lnTo>
                    <a:pt x="1762390" y="1614466"/>
                  </a:lnTo>
                  <a:lnTo>
                    <a:pt x="1767946" y="1620539"/>
                  </a:lnTo>
                  <a:lnTo>
                    <a:pt x="1773502" y="1626349"/>
                  </a:lnTo>
                  <a:lnTo>
                    <a:pt x="1779058" y="1632158"/>
                  </a:lnTo>
                  <a:lnTo>
                    <a:pt x="1784350" y="1638232"/>
                  </a:lnTo>
                  <a:lnTo>
                    <a:pt x="1789112" y="1644833"/>
                  </a:lnTo>
                  <a:lnTo>
                    <a:pt x="1794140" y="1651171"/>
                  </a:lnTo>
                  <a:lnTo>
                    <a:pt x="1798638" y="1657509"/>
                  </a:lnTo>
                  <a:lnTo>
                    <a:pt x="1803400" y="1664374"/>
                  </a:lnTo>
                  <a:lnTo>
                    <a:pt x="1807633" y="1671240"/>
                  </a:lnTo>
                  <a:lnTo>
                    <a:pt x="1811602" y="1677842"/>
                  </a:lnTo>
                  <a:lnTo>
                    <a:pt x="1815571" y="1684971"/>
                  </a:lnTo>
                  <a:lnTo>
                    <a:pt x="1819804" y="1692101"/>
                  </a:lnTo>
                  <a:lnTo>
                    <a:pt x="1823508" y="1699495"/>
                  </a:lnTo>
                  <a:lnTo>
                    <a:pt x="1826683" y="1706625"/>
                  </a:lnTo>
                  <a:lnTo>
                    <a:pt x="1829858" y="1714019"/>
                  </a:lnTo>
                  <a:lnTo>
                    <a:pt x="1833033" y="1721676"/>
                  </a:lnTo>
                  <a:lnTo>
                    <a:pt x="1835679" y="1729334"/>
                  </a:lnTo>
                  <a:lnTo>
                    <a:pt x="1838590" y="1736728"/>
                  </a:lnTo>
                  <a:lnTo>
                    <a:pt x="1840971" y="1744650"/>
                  </a:lnTo>
                  <a:lnTo>
                    <a:pt x="1843088" y="1752308"/>
                  </a:lnTo>
                  <a:lnTo>
                    <a:pt x="1845204" y="1760494"/>
                  </a:lnTo>
                  <a:lnTo>
                    <a:pt x="1847056" y="1768416"/>
                  </a:lnTo>
                  <a:lnTo>
                    <a:pt x="1848644" y="1776338"/>
                  </a:lnTo>
                  <a:lnTo>
                    <a:pt x="1850231" y="1784260"/>
                  </a:lnTo>
                  <a:lnTo>
                    <a:pt x="1851554" y="1792710"/>
                  </a:lnTo>
                  <a:lnTo>
                    <a:pt x="1852348" y="1800632"/>
                  </a:lnTo>
                  <a:lnTo>
                    <a:pt x="1853406" y="1809082"/>
                  </a:lnTo>
                  <a:lnTo>
                    <a:pt x="1853671" y="1817268"/>
                  </a:lnTo>
                  <a:lnTo>
                    <a:pt x="1854200" y="1825982"/>
                  </a:lnTo>
                  <a:lnTo>
                    <a:pt x="1854200" y="1834168"/>
                  </a:lnTo>
                  <a:lnTo>
                    <a:pt x="1854200" y="1842090"/>
                  </a:lnTo>
                  <a:lnTo>
                    <a:pt x="1853935" y="1850276"/>
                  </a:lnTo>
                  <a:lnTo>
                    <a:pt x="1853406" y="1857934"/>
                  </a:lnTo>
                  <a:lnTo>
                    <a:pt x="1852612" y="1865592"/>
                  </a:lnTo>
                  <a:lnTo>
                    <a:pt x="1851819" y="1873514"/>
                  </a:lnTo>
                  <a:lnTo>
                    <a:pt x="1850496" y="1881172"/>
                  </a:lnTo>
                  <a:lnTo>
                    <a:pt x="1849173" y="1888566"/>
                  </a:lnTo>
                  <a:lnTo>
                    <a:pt x="1847850" y="1896224"/>
                  </a:lnTo>
                  <a:lnTo>
                    <a:pt x="1846262" y="1903618"/>
                  </a:lnTo>
                  <a:lnTo>
                    <a:pt x="1844410" y="1911276"/>
                  </a:lnTo>
                  <a:lnTo>
                    <a:pt x="1842558" y="1918669"/>
                  </a:lnTo>
                  <a:lnTo>
                    <a:pt x="1840442" y="1925799"/>
                  </a:lnTo>
                  <a:lnTo>
                    <a:pt x="1837796" y="1933193"/>
                  </a:lnTo>
                  <a:lnTo>
                    <a:pt x="1835415" y="1940323"/>
                  </a:lnTo>
                  <a:lnTo>
                    <a:pt x="1832504" y="1947452"/>
                  </a:lnTo>
                  <a:lnTo>
                    <a:pt x="1829858" y="1954054"/>
                  </a:lnTo>
                  <a:lnTo>
                    <a:pt x="1823773" y="1968050"/>
                  </a:lnTo>
                  <a:lnTo>
                    <a:pt x="1816629" y="1981253"/>
                  </a:lnTo>
                  <a:lnTo>
                    <a:pt x="1809221" y="1994192"/>
                  </a:lnTo>
                  <a:lnTo>
                    <a:pt x="1801283" y="2006867"/>
                  </a:lnTo>
                  <a:lnTo>
                    <a:pt x="1792552" y="2018750"/>
                  </a:lnTo>
                  <a:lnTo>
                    <a:pt x="1783292" y="2030369"/>
                  </a:lnTo>
                  <a:lnTo>
                    <a:pt x="1773767" y="2041724"/>
                  </a:lnTo>
                  <a:lnTo>
                    <a:pt x="1763183" y="2052551"/>
                  </a:lnTo>
                  <a:lnTo>
                    <a:pt x="1752600" y="2062849"/>
                  </a:lnTo>
                  <a:lnTo>
                    <a:pt x="1741488" y="2072620"/>
                  </a:lnTo>
                  <a:lnTo>
                    <a:pt x="1729581" y="2081598"/>
                  </a:lnTo>
                  <a:lnTo>
                    <a:pt x="1717675" y="2090048"/>
                  </a:lnTo>
                  <a:lnTo>
                    <a:pt x="1704975" y="2098498"/>
                  </a:lnTo>
                  <a:lnTo>
                    <a:pt x="1692010" y="2105892"/>
                  </a:lnTo>
                  <a:lnTo>
                    <a:pt x="1678781" y="2112494"/>
                  </a:lnTo>
                  <a:lnTo>
                    <a:pt x="1665023" y="2118831"/>
                  </a:lnTo>
                  <a:lnTo>
                    <a:pt x="1657879" y="2121472"/>
                  </a:lnTo>
                  <a:lnTo>
                    <a:pt x="1650735" y="2124376"/>
                  </a:lnTo>
                  <a:lnTo>
                    <a:pt x="1643592" y="2126753"/>
                  </a:lnTo>
                  <a:lnTo>
                    <a:pt x="1636712" y="2129130"/>
                  </a:lnTo>
                  <a:lnTo>
                    <a:pt x="1629304" y="2131242"/>
                  </a:lnTo>
                  <a:lnTo>
                    <a:pt x="1621896" y="2133619"/>
                  </a:lnTo>
                  <a:lnTo>
                    <a:pt x="1614488" y="2134939"/>
                  </a:lnTo>
                  <a:lnTo>
                    <a:pt x="1607079" y="2136788"/>
                  </a:lnTo>
                  <a:lnTo>
                    <a:pt x="1599406" y="2138372"/>
                  </a:lnTo>
                  <a:lnTo>
                    <a:pt x="1591733" y="2139692"/>
                  </a:lnTo>
                  <a:lnTo>
                    <a:pt x="1583796" y="2140485"/>
                  </a:lnTo>
                  <a:lnTo>
                    <a:pt x="1576123" y="2141541"/>
                  </a:lnTo>
                  <a:lnTo>
                    <a:pt x="1568450" y="2142069"/>
                  </a:lnTo>
                  <a:lnTo>
                    <a:pt x="1560512" y="2142597"/>
                  </a:lnTo>
                  <a:lnTo>
                    <a:pt x="1552575" y="2143125"/>
                  </a:lnTo>
                  <a:lnTo>
                    <a:pt x="1544638" y="2143125"/>
                  </a:lnTo>
                  <a:lnTo>
                    <a:pt x="1536700" y="2143125"/>
                  </a:lnTo>
                  <a:lnTo>
                    <a:pt x="1528762" y="2142597"/>
                  </a:lnTo>
                  <a:lnTo>
                    <a:pt x="1520825" y="2142069"/>
                  </a:lnTo>
                  <a:lnTo>
                    <a:pt x="1512888" y="2141541"/>
                  </a:lnTo>
                  <a:lnTo>
                    <a:pt x="1505215" y="2140485"/>
                  </a:lnTo>
                  <a:lnTo>
                    <a:pt x="1497542" y="2139692"/>
                  </a:lnTo>
                  <a:lnTo>
                    <a:pt x="1489869" y="2138372"/>
                  </a:lnTo>
                  <a:lnTo>
                    <a:pt x="1482196" y="2136788"/>
                  </a:lnTo>
                  <a:lnTo>
                    <a:pt x="1474788" y="2134939"/>
                  </a:lnTo>
                  <a:lnTo>
                    <a:pt x="1467379" y="2133619"/>
                  </a:lnTo>
                  <a:lnTo>
                    <a:pt x="1459971" y="2131242"/>
                  </a:lnTo>
                  <a:lnTo>
                    <a:pt x="1452562" y="2129130"/>
                  </a:lnTo>
                  <a:lnTo>
                    <a:pt x="1445419" y="2126753"/>
                  </a:lnTo>
                  <a:lnTo>
                    <a:pt x="1438540" y="2124376"/>
                  </a:lnTo>
                  <a:lnTo>
                    <a:pt x="1431396" y="2121472"/>
                  </a:lnTo>
                  <a:lnTo>
                    <a:pt x="1424252" y="2118831"/>
                  </a:lnTo>
                  <a:lnTo>
                    <a:pt x="1410494" y="2112494"/>
                  </a:lnTo>
                  <a:lnTo>
                    <a:pt x="1397000" y="2105892"/>
                  </a:lnTo>
                  <a:lnTo>
                    <a:pt x="1384300" y="2098498"/>
                  </a:lnTo>
                  <a:lnTo>
                    <a:pt x="1371600" y="2090048"/>
                  </a:lnTo>
                  <a:lnTo>
                    <a:pt x="1359429" y="2081598"/>
                  </a:lnTo>
                  <a:lnTo>
                    <a:pt x="1347788" y="2072620"/>
                  </a:lnTo>
                  <a:lnTo>
                    <a:pt x="1336675" y="2062849"/>
                  </a:lnTo>
                  <a:lnTo>
                    <a:pt x="1325827" y="2052551"/>
                  </a:lnTo>
                  <a:lnTo>
                    <a:pt x="1315508" y="2041724"/>
                  </a:lnTo>
                  <a:lnTo>
                    <a:pt x="1305983" y="2030369"/>
                  </a:lnTo>
                  <a:lnTo>
                    <a:pt x="1296723" y="2018750"/>
                  </a:lnTo>
                  <a:lnTo>
                    <a:pt x="1287992" y="2006867"/>
                  </a:lnTo>
                  <a:lnTo>
                    <a:pt x="1280054" y="1994192"/>
                  </a:lnTo>
                  <a:lnTo>
                    <a:pt x="1272646" y="1981253"/>
                  </a:lnTo>
                  <a:lnTo>
                    <a:pt x="1265502" y="1968050"/>
                  </a:lnTo>
                  <a:lnTo>
                    <a:pt x="1259417" y="1954054"/>
                  </a:lnTo>
                  <a:lnTo>
                    <a:pt x="1256506" y="1947452"/>
                  </a:lnTo>
                  <a:lnTo>
                    <a:pt x="1253860" y="1940323"/>
                  </a:lnTo>
                  <a:lnTo>
                    <a:pt x="1251215" y="1933193"/>
                  </a:lnTo>
                  <a:lnTo>
                    <a:pt x="1248833" y="1925799"/>
                  </a:lnTo>
                  <a:lnTo>
                    <a:pt x="1246717" y="1918669"/>
                  </a:lnTo>
                  <a:lnTo>
                    <a:pt x="1244865" y="1911276"/>
                  </a:lnTo>
                  <a:lnTo>
                    <a:pt x="1243012" y="1903618"/>
                  </a:lnTo>
                  <a:lnTo>
                    <a:pt x="1241425" y="1896224"/>
                  </a:lnTo>
                  <a:lnTo>
                    <a:pt x="1239838" y="1888566"/>
                  </a:lnTo>
                  <a:lnTo>
                    <a:pt x="1238779" y="1881172"/>
                  </a:lnTo>
                  <a:lnTo>
                    <a:pt x="1237456" y="1873514"/>
                  </a:lnTo>
                  <a:lnTo>
                    <a:pt x="1236662" y="1865592"/>
                  </a:lnTo>
                  <a:lnTo>
                    <a:pt x="1235869" y="1857934"/>
                  </a:lnTo>
                  <a:lnTo>
                    <a:pt x="1235340" y="1850276"/>
                  </a:lnTo>
                  <a:lnTo>
                    <a:pt x="1235340" y="1842090"/>
                  </a:lnTo>
                  <a:lnTo>
                    <a:pt x="1235075" y="1834168"/>
                  </a:lnTo>
                  <a:lnTo>
                    <a:pt x="1352021" y="1834168"/>
                  </a:lnTo>
                  <a:lnTo>
                    <a:pt x="1352550" y="1843939"/>
                  </a:lnTo>
                  <a:lnTo>
                    <a:pt x="1353079" y="1853973"/>
                  </a:lnTo>
                  <a:lnTo>
                    <a:pt x="1354402" y="1863480"/>
                  </a:lnTo>
                  <a:lnTo>
                    <a:pt x="1355725" y="1872986"/>
                  </a:lnTo>
                  <a:lnTo>
                    <a:pt x="1358106" y="1882228"/>
                  </a:lnTo>
                  <a:lnTo>
                    <a:pt x="1360752" y="1891471"/>
                  </a:lnTo>
                  <a:lnTo>
                    <a:pt x="1363927" y="1900449"/>
                  </a:lnTo>
                  <a:lnTo>
                    <a:pt x="1367102" y="1908899"/>
                  </a:lnTo>
                  <a:lnTo>
                    <a:pt x="1370806" y="1917613"/>
                  </a:lnTo>
                  <a:lnTo>
                    <a:pt x="1375304" y="1925799"/>
                  </a:lnTo>
                  <a:lnTo>
                    <a:pt x="1379802" y="1933985"/>
                  </a:lnTo>
                  <a:lnTo>
                    <a:pt x="1385094" y="1941643"/>
                  </a:lnTo>
                  <a:lnTo>
                    <a:pt x="1390385" y="1949301"/>
                  </a:lnTo>
                  <a:lnTo>
                    <a:pt x="1396206" y="1956431"/>
                  </a:lnTo>
                  <a:lnTo>
                    <a:pt x="1402027" y="1963296"/>
                  </a:lnTo>
                  <a:lnTo>
                    <a:pt x="1408642" y="1970162"/>
                  </a:lnTo>
                  <a:lnTo>
                    <a:pt x="1415256" y="1976236"/>
                  </a:lnTo>
                  <a:lnTo>
                    <a:pt x="1422135" y="1982573"/>
                  </a:lnTo>
                  <a:lnTo>
                    <a:pt x="1429544" y="1988383"/>
                  </a:lnTo>
                  <a:lnTo>
                    <a:pt x="1436952" y="1993664"/>
                  </a:lnTo>
                  <a:lnTo>
                    <a:pt x="1444890" y="1998417"/>
                  </a:lnTo>
                  <a:lnTo>
                    <a:pt x="1452827" y="2003170"/>
                  </a:lnTo>
                  <a:lnTo>
                    <a:pt x="1461294" y="2007395"/>
                  </a:lnTo>
                  <a:lnTo>
                    <a:pt x="1469760" y="2011356"/>
                  </a:lnTo>
                  <a:lnTo>
                    <a:pt x="1478492" y="2014789"/>
                  </a:lnTo>
                  <a:lnTo>
                    <a:pt x="1487488" y="2017958"/>
                  </a:lnTo>
                  <a:lnTo>
                    <a:pt x="1496748" y="2020335"/>
                  </a:lnTo>
                  <a:lnTo>
                    <a:pt x="1506008" y="2022447"/>
                  </a:lnTo>
                  <a:lnTo>
                    <a:pt x="1515269" y="2024296"/>
                  </a:lnTo>
                  <a:lnTo>
                    <a:pt x="1525058" y="2025616"/>
                  </a:lnTo>
                  <a:lnTo>
                    <a:pt x="1534583" y="2026144"/>
                  </a:lnTo>
                  <a:lnTo>
                    <a:pt x="1544638" y="2026408"/>
                  </a:lnTo>
                  <a:lnTo>
                    <a:pt x="1554692" y="2026144"/>
                  </a:lnTo>
                  <a:lnTo>
                    <a:pt x="1564217" y="2025616"/>
                  </a:lnTo>
                  <a:lnTo>
                    <a:pt x="1574006" y="2024296"/>
                  </a:lnTo>
                  <a:lnTo>
                    <a:pt x="1583267" y="2022447"/>
                  </a:lnTo>
                  <a:lnTo>
                    <a:pt x="1592792" y="2020335"/>
                  </a:lnTo>
                  <a:lnTo>
                    <a:pt x="1601788" y="2017958"/>
                  </a:lnTo>
                  <a:lnTo>
                    <a:pt x="1610783" y="2014789"/>
                  </a:lnTo>
                  <a:lnTo>
                    <a:pt x="1619779" y="2011356"/>
                  </a:lnTo>
                  <a:lnTo>
                    <a:pt x="1627981" y="2007395"/>
                  </a:lnTo>
                  <a:lnTo>
                    <a:pt x="1636183" y="2003170"/>
                  </a:lnTo>
                  <a:lnTo>
                    <a:pt x="1644385" y="1998417"/>
                  </a:lnTo>
                  <a:lnTo>
                    <a:pt x="1652323" y="1993664"/>
                  </a:lnTo>
                  <a:lnTo>
                    <a:pt x="1659731" y="1988383"/>
                  </a:lnTo>
                  <a:lnTo>
                    <a:pt x="1667140" y="1982573"/>
                  </a:lnTo>
                  <a:lnTo>
                    <a:pt x="1674019" y="1976236"/>
                  </a:lnTo>
                  <a:lnTo>
                    <a:pt x="1680633" y="1970162"/>
                  </a:lnTo>
                  <a:lnTo>
                    <a:pt x="1687248" y="1963296"/>
                  </a:lnTo>
                  <a:lnTo>
                    <a:pt x="1693333" y="1956431"/>
                  </a:lnTo>
                  <a:lnTo>
                    <a:pt x="1698890" y="1949301"/>
                  </a:lnTo>
                  <a:lnTo>
                    <a:pt x="1704446" y="1941643"/>
                  </a:lnTo>
                  <a:lnTo>
                    <a:pt x="1709473" y="1933985"/>
                  </a:lnTo>
                  <a:lnTo>
                    <a:pt x="1713971" y="1925799"/>
                  </a:lnTo>
                  <a:lnTo>
                    <a:pt x="1718204" y="1917613"/>
                  </a:lnTo>
                  <a:lnTo>
                    <a:pt x="1721908" y="1908899"/>
                  </a:lnTo>
                  <a:lnTo>
                    <a:pt x="1725348" y="1900449"/>
                  </a:lnTo>
                  <a:lnTo>
                    <a:pt x="1728523" y="1891471"/>
                  </a:lnTo>
                  <a:lnTo>
                    <a:pt x="1731169" y="1882228"/>
                  </a:lnTo>
                  <a:lnTo>
                    <a:pt x="1733285" y="1872986"/>
                  </a:lnTo>
                  <a:lnTo>
                    <a:pt x="1734873" y="1863480"/>
                  </a:lnTo>
                  <a:lnTo>
                    <a:pt x="1736196" y="1853973"/>
                  </a:lnTo>
                  <a:lnTo>
                    <a:pt x="1736990" y="1843939"/>
                  </a:lnTo>
                  <a:lnTo>
                    <a:pt x="1736990" y="1834168"/>
                  </a:lnTo>
                  <a:lnTo>
                    <a:pt x="1736990" y="1826775"/>
                  </a:lnTo>
                  <a:lnTo>
                    <a:pt x="1736725" y="1819645"/>
                  </a:lnTo>
                  <a:lnTo>
                    <a:pt x="1735931" y="1812779"/>
                  </a:lnTo>
                  <a:lnTo>
                    <a:pt x="1734873" y="1805649"/>
                  </a:lnTo>
                  <a:lnTo>
                    <a:pt x="1734079" y="1798520"/>
                  </a:lnTo>
                  <a:lnTo>
                    <a:pt x="1732492" y="1791654"/>
                  </a:lnTo>
                  <a:lnTo>
                    <a:pt x="1730904" y="1784788"/>
                  </a:lnTo>
                  <a:lnTo>
                    <a:pt x="1728788" y="1777922"/>
                  </a:lnTo>
                  <a:lnTo>
                    <a:pt x="1726671" y="1771321"/>
                  </a:lnTo>
                  <a:lnTo>
                    <a:pt x="1724554" y="1764983"/>
                  </a:lnTo>
                  <a:lnTo>
                    <a:pt x="1721644" y="1758646"/>
                  </a:lnTo>
                  <a:lnTo>
                    <a:pt x="1718998" y="1752044"/>
                  </a:lnTo>
                  <a:lnTo>
                    <a:pt x="1715823" y="1745970"/>
                  </a:lnTo>
                  <a:lnTo>
                    <a:pt x="1712383" y="1739633"/>
                  </a:lnTo>
                  <a:lnTo>
                    <a:pt x="1708944" y="1733559"/>
                  </a:lnTo>
                  <a:lnTo>
                    <a:pt x="1704975" y="1727750"/>
                  </a:lnTo>
                  <a:lnTo>
                    <a:pt x="1701271" y="1722205"/>
                  </a:lnTo>
                  <a:lnTo>
                    <a:pt x="1697038" y="1716659"/>
                  </a:lnTo>
                  <a:lnTo>
                    <a:pt x="1692804" y="1711114"/>
                  </a:lnTo>
                  <a:lnTo>
                    <a:pt x="1688042" y="1705833"/>
                  </a:lnTo>
                  <a:lnTo>
                    <a:pt x="1683544" y="1700815"/>
                  </a:lnTo>
                  <a:lnTo>
                    <a:pt x="1678517" y="1695798"/>
                  </a:lnTo>
                  <a:lnTo>
                    <a:pt x="1673225" y="1691045"/>
                  </a:lnTo>
                  <a:lnTo>
                    <a:pt x="1667933" y="1686556"/>
                  </a:lnTo>
                  <a:lnTo>
                    <a:pt x="1662377" y="1682331"/>
                  </a:lnTo>
                  <a:lnTo>
                    <a:pt x="1656821" y="1677842"/>
                  </a:lnTo>
                  <a:lnTo>
                    <a:pt x="1651000" y="1673881"/>
                  </a:lnTo>
                  <a:lnTo>
                    <a:pt x="1645179" y="1670184"/>
                  </a:lnTo>
                  <a:lnTo>
                    <a:pt x="1639094" y="1666487"/>
                  </a:lnTo>
                  <a:lnTo>
                    <a:pt x="1632479" y="1663054"/>
                  </a:lnTo>
                  <a:lnTo>
                    <a:pt x="1626129" y="1660149"/>
                  </a:lnTo>
                  <a:lnTo>
                    <a:pt x="1619779" y="1656980"/>
                  </a:lnTo>
                  <a:lnTo>
                    <a:pt x="1750219" y="1603375"/>
                  </a:lnTo>
                  <a:close/>
                  <a:moveTo>
                    <a:pt x="178859" y="0"/>
                  </a:moveTo>
                  <a:lnTo>
                    <a:pt x="501650" y="0"/>
                  </a:lnTo>
                  <a:lnTo>
                    <a:pt x="507736" y="265"/>
                  </a:lnTo>
                  <a:lnTo>
                    <a:pt x="513557" y="1323"/>
                  </a:lnTo>
                  <a:lnTo>
                    <a:pt x="519113" y="2647"/>
                  </a:lnTo>
                  <a:lnTo>
                    <a:pt x="524669" y="4499"/>
                  </a:lnTo>
                  <a:lnTo>
                    <a:pt x="529961" y="7145"/>
                  </a:lnTo>
                  <a:lnTo>
                    <a:pt x="534988" y="10056"/>
                  </a:lnTo>
                  <a:lnTo>
                    <a:pt x="539486" y="13496"/>
                  </a:lnTo>
                  <a:lnTo>
                    <a:pt x="543984" y="17466"/>
                  </a:lnTo>
                  <a:lnTo>
                    <a:pt x="547688" y="21700"/>
                  </a:lnTo>
                  <a:lnTo>
                    <a:pt x="550863" y="26199"/>
                  </a:lnTo>
                  <a:lnTo>
                    <a:pt x="554038" y="31227"/>
                  </a:lnTo>
                  <a:lnTo>
                    <a:pt x="556419" y="36254"/>
                  </a:lnTo>
                  <a:lnTo>
                    <a:pt x="558536" y="41812"/>
                  </a:lnTo>
                  <a:lnTo>
                    <a:pt x="559859" y="47369"/>
                  </a:lnTo>
                  <a:lnTo>
                    <a:pt x="560917" y="53720"/>
                  </a:lnTo>
                  <a:lnTo>
                    <a:pt x="561182" y="59806"/>
                  </a:lnTo>
                  <a:lnTo>
                    <a:pt x="630238" y="451193"/>
                  </a:lnTo>
                  <a:lnTo>
                    <a:pt x="629973" y="457280"/>
                  </a:lnTo>
                  <a:lnTo>
                    <a:pt x="628915" y="463366"/>
                  </a:lnTo>
                  <a:lnTo>
                    <a:pt x="627328" y="468923"/>
                  </a:lnTo>
                  <a:lnTo>
                    <a:pt x="625476" y="474480"/>
                  </a:lnTo>
                  <a:lnTo>
                    <a:pt x="623094" y="479773"/>
                  </a:lnTo>
                  <a:lnTo>
                    <a:pt x="619919" y="484536"/>
                  </a:lnTo>
                  <a:lnTo>
                    <a:pt x="616480" y="489300"/>
                  </a:lnTo>
                  <a:lnTo>
                    <a:pt x="612511" y="493269"/>
                  </a:lnTo>
                  <a:lnTo>
                    <a:pt x="608278" y="497239"/>
                  </a:lnTo>
                  <a:lnTo>
                    <a:pt x="604044" y="500679"/>
                  </a:lnTo>
                  <a:lnTo>
                    <a:pt x="599017" y="503590"/>
                  </a:lnTo>
                  <a:lnTo>
                    <a:pt x="593726" y="506236"/>
                  </a:lnTo>
                  <a:lnTo>
                    <a:pt x="588169" y="508088"/>
                  </a:lnTo>
                  <a:lnTo>
                    <a:pt x="582613" y="509676"/>
                  </a:lnTo>
                  <a:lnTo>
                    <a:pt x="576528" y="510470"/>
                  </a:lnTo>
                  <a:lnTo>
                    <a:pt x="570707" y="510735"/>
                  </a:lnTo>
                  <a:lnTo>
                    <a:pt x="491596" y="510735"/>
                  </a:lnTo>
                  <a:lnTo>
                    <a:pt x="492126" y="516292"/>
                  </a:lnTo>
                  <a:lnTo>
                    <a:pt x="492919" y="521849"/>
                  </a:lnTo>
                  <a:lnTo>
                    <a:pt x="494242" y="527671"/>
                  </a:lnTo>
                  <a:lnTo>
                    <a:pt x="495830" y="533228"/>
                  </a:lnTo>
                  <a:lnTo>
                    <a:pt x="497682" y="539050"/>
                  </a:lnTo>
                  <a:lnTo>
                    <a:pt x="499534" y="545137"/>
                  </a:lnTo>
                  <a:lnTo>
                    <a:pt x="501650" y="551223"/>
                  </a:lnTo>
                  <a:lnTo>
                    <a:pt x="504032" y="557045"/>
                  </a:lnTo>
                  <a:lnTo>
                    <a:pt x="509323" y="568953"/>
                  </a:lnTo>
                  <a:lnTo>
                    <a:pt x="515409" y="581391"/>
                  </a:lnTo>
                  <a:lnTo>
                    <a:pt x="522553" y="593828"/>
                  </a:lnTo>
                  <a:lnTo>
                    <a:pt x="529961" y="606001"/>
                  </a:lnTo>
                  <a:lnTo>
                    <a:pt x="538428" y="618703"/>
                  </a:lnTo>
                  <a:lnTo>
                    <a:pt x="546894" y="631406"/>
                  </a:lnTo>
                  <a:lnTo>
                    <a:pt x="556155" y="643843"/>
                  </a:lnTo>
                  <a:lnTo>
                    <a:pt x="565944" y="656545"/>
                  </a:lnTo>
                  <a:lnTo>
                    <a:pt x="576263" y="669247"/>
                  </a:lnTo>
                  <a:lnTo>
                    <a:pt x="586582" y="681950"/>
                  </a:lnTo>
                  <a:lnTo>
                    <a:pt x="597430" y="694123"/>
                  </a:lnTo>
                  <a:lnTo>
                    <a:pt x="608542" y="706560"/>
                  </a:lnTo>
                  <a:lnTo>
                    <a:pt x="619655" y="718998"/>
                  </a:lnTo>
                  <a:lnTo>
                    <a:pt x="631032" y="731171"/>
                  </a:lnTo>
                  <a:lnTo>
                    <a:pt x="653786" y="754987"/>
                  </a:lnTo>
                  <a:lnTo>
                    <a:pt x="676805" y="777746"/>
                  </a:lnTo>
                  <a:lnTo>
                    <a:pt x="698765" y="799710"/>
                  </a:lnTo>
                  <a:lnTo>
                    <a:pt x="740305" y="839404"/>
                  </a:lnTo>
                  <a:lnTo>
                    <a:pt x="758032" y="856870"/>
                  </a:lnTo>
                  <a:lnTo>
                    <a:pt x="774171" y="872483"/>
                  </a:lnTo>
                  <a:lnTo>
                    <a:pt x="789517" y="888361"/>
                  </a:lnTo>
                  <a:lnTo>
                    <a:pt x="806980" y="906355"/>
                  </a:lnTo>
                  <a:lnTo>
                    <a:pt x="846932" y="947637"/>
                  </a:lnTo>
                  <a:lnTo>
                    <a:pt x="868628" y="969866"/>
                  </a:lnTo>
                  <a:lnTo>
                    <a:pt x="891646" y="992624"/>
                  </a:lnTo>
                  <a:lnTo>
                    <a:pt x="915194" y="1015647"/>
                  </a:lnTo>
                  <a:lnTo>
                    <a:pt x="927630" y="1026762"/>
                  </a:lnTo>
                  <a:lnTo>
                    <a:pt x="939800" y="1038140"/>
                  </a:lnTo>
                  <a:lnTo>
                    <a:pt x="952236" y="1048990"/>
                  </a:lnTo>
                  <a:lnTo>
                    <a:pt x="964936" y="1059840"/>
                  </a:lnTo>
                  <a:lnTo>
                    <a:pt x="977107" y="1070425"/>
                  </a:lnTo>
                  <a:lnTo>
                    <a:pt x="989807" y="1080481"/>
                  </a:lnTo>
                  <a:lnTo>
                    <a:pt x="1002507" y="1090272"/>
                  </a:lnTo>
                  <a:lnTo>
                    <a:pt x="1015207" y="1099534"/>
                  </a:lnTo>
                  <a:lnTo>
                    <a:pt x="1027642" y="1108267"/>
                  </a:lnTo>
                  <a:lnTo>
                    <a:pt x="1040342" y="1116471"/>
                  </a:lnTo>
                  <a:lnTo>
                    <a:pt x="1052778" y="1124145"/>
                  </a:lnTo>
                  <a:lnTo>
                    <a:pt x="1064948" y="1131025"/>
                  </a:lnTo>
                  <a:lnTo>
                    <a:pt x="1077384" y="1137112"/>
                  </a:lnTo>
                  <a:lnTo>
                    <a:pt x="1089290" y="1142404"/>
                  </a:lnTo>
                  <a:lnTo>
                    <a:pt x="1095640" y="1144786"/>
                  </a:lnTo>
                  <a:lnTo>
                    <a:pt x="1101461" y="1147168"/>
                  </a:lnTo>
                  <a:lnTo>
                    <a:pt x="1107282" y="1149285"/>
                  </a:lnTo>
                  <a:lnTo>
                    <a:pt x="1113103" y="1150872"/>
                  </a:lnTo>
                  <a:lnTo>
                    <a:pt x="1118659" y="1152196"/>
                  </a:lnTo>
                  <a:lnTo>
                    <a:pt x="1124480" y="1153519"/>
                  </a:lnTo>
                  <a:lnTo>
                    <a:pt x="1130036" y="1154577"/>
                  </a:lnTo>
                  <a:lnTo>
                    <a:pt x="1135592" y="1155371"/>
                  </a:lnTo>
                  <a:lnTo>
                    <a:pt x="1135592" y="1076247"/>
                  </a:lnTo>
                  <a:lnTo>
                    <a:pt x="1135857" y="1069896"/>
                  </a:lnTo>
                  <a:lnTo>
                    <a:pt x="1136915" y="1064074"/>
                  </a:lnTo>
                  <a:lnTo>
                    <a:pt x="1138503" y="1058252"/>
                  </a:lnTo>
                  <a:lnTo>
                    <a:pt x="1140355" y="1052695"/>
                  </a:lnTo>
                  <a:lnTo>
                    <a:pt x="1142736" y="1047667"/>
                  </a:lnTo>
                  <a:lnTo>
                    <a:pt x="1145911" y="1042904"/>
                  </a:lnTo>
                  <a:lnTo>
                    <a:pt x="1149086" y="1038140"/>
                  </a:lnTo>
                  <a:lnTo>
                    <a:pt x="1153319" y="1033906"/>
                  </a:lnTo>
                  <a:lnTo>
                    <a:pt x="1157288" y="1030202"/>
                  </a:lnTo>
                  <a:lnTo>
                    <a:pt x="1161786" y="1026497"/>
                  </a:lnTo>
                  <a:lnTo>
                    <a:pt x="1166813" y="1023851"/>
                  </a:lnTo>
                  <a:lnTo>
                    <a:pt x="1172105" y="1021204"/>
                  </a:lnTo>
                  <a:lnTo>
                    <a:pt x="1177661" y="1019087"/>
                  </a:lnTo>
                  <a:lnTo>
                    <a:pt x="1183217" y="1017499"/>
                  </a:lnTo>
                  <a:lnTo>
                    <a:pt x="1189038" y="1016706"/>
                  </a:lnTo>
                  <a:lnTo>
                    <a:pt x="1195123" y="1016441"/>
                  </a:lnTo>
                  <a:lnTo>
                    <a:pt x="1586971" y="1085509"/>
                  </a:lnTo>
                  <a:lnTo>
                    <a:pt x="1593057" y="1085774"/>
                  </a:lnTo>
                  <a:lnTo>
                    <a:pt x="1598878" y="1086567"/>
                  </a:lnTo>
                  <a:lnTo>
                    <a:pt x="1604434" y="1087891"/>
                  </a:lnTo>
                  <a:lnTo>
                    <a:pt x="1609990" y="1090008"/>
                  </a:lnTo>
                  <a:lnTo>
                    <a:pt x="1615282" y="1092389"/>
                  </a:lnTo>
                  <a:lnTo>
                    <a:pt x="1620044" y="1095565"/>
                  </a:lnTo>
                  <a:lnTo>
                    <a:pt x="1624807" y="1099005"/>
                  </a:lnTo>
                  <a:lnTo>
                    <a:pt x="1628776" y="1102710"/>
                  </a:lnTo>
                  <a:lnTo>
                    <a:pt x="1632744" y="1106944"/>
                  </a:lnTo>
                  <a:lnTo>
                    <a:pt x="1636184" y="1111707"/>
                  </a:lnTo>
                  <a:lnTo>
                    <a:pt x="1639359" y="1116471"/>
                  </a:lnTo>
                  <a:lnTo>
                    <a:pt x="1641740" y="1121763"/>
                  </a:lnTo>
                  <a:lnTo>
                    <a:pt x="1643592" y="1127320"/>
                  </a:lnTo>
                  <a:lnTo>
                    <a:pt x="1645180" y="1132878"/>
                  </a:lnTo>
                  <a:lnTo>
                    <a:pt x="1645973" y="1138699"/>
                  </a:lnTo>
                  <a:lnTo>
                    <a:pt x="1646238" y="1144786"/>
                  </a:lnTo>
                  <a:lnTo>
                    <a:pt x="1646238" y="1467633"/>
                  </a:lnTo>
                  <a:lnTo>
                    <a:pt x="1645973" y="1473720"/>
                  </a:lnTo>
                  <a:lnTo>
                    <a:pt x="1645180" y="1479542"/>
                  </a:lnTo>
                  <a:lnTo>
                    <a:pt x="1643592" y="1485628"/>
                  </a:lnTo>
                  <a:lnTo>
                    <a:pt x="1641740" y="1490656"/>
                  </a:lnTo>
                  <a:lnTo>
                    <a:pt x="1639359" y="1495949"/>
                  </a:lnTo>
                  <a:lnTo>
                    <a:pt x="1636184" y="1500977"/>
                  </a:lnTo>
                  <a:lnTo>
                    <a:pt x="1632744" y="1505475"/>
                  </a:lnTo>
                  <a:lnTo>
                    <a:pt x="1629040" y="1509974"/>
                  </a:lnTo>
                  <a:lnTo>
                    <a:pt x="1624807" y="1513679"/>
                  </a:lnTo>
                  <a:lnTo>
                    <a:pt x="1620044" y="1516855"/>
                  </a:lnTo>
                  <a:lnTo>
                    <a:pt x="1615282" y="1520030"/>
                  </a:lnTo>
                  <a:lnTo>
                    <a:pt x="1609990" y="1522412"/>
                  </a:lnTo>
                  <a:lnTo>
                    <a:pt x="1604434" y="1524793"/>
                  </a:lnTo>
                  <a:lnTo>
                    <a:pt x="1598878" y="1526117"/>
                  </a:lnTo>
                  <a:lnTo>
                    <a:pt x="1593057" y="1526910"/>
                  </a:lnTo>
                  <a:lnTo>
                    <a:pt x="1586971" y="1527175"/>
                  </a:lnTo>
                  <a:lnTo>
                    <a:pt x="1580621" y="1527175"/>
                  </a:lnTo>
                  <a:lnTo>
                    <a:pt x="1562630" y="1525852"/>
                  </a:lnTo>
                  <a:lnTo>
                    <a:pt x="1549136" y="1525058"/>
                  </a:lnTo>
                  <a:lnTo>
                    <a:pt x="1533526" y="1523470"/>
                  </a:lnTo>
                  <a:lnTo>
                    <a:pt x="1515005" y="1521353"/>
                  </a:lnTo>
                  <a:lnTo>
                    <a:pt x="1494367" y="1518707"/>
                  </a:lnTo>
                  <a:lnTo>
                    <a:pt x="1471348" y="1515531"/>
                  </a:lnTo>
                  <a:lnTo>
                    <a:pt x="1445948" y="1511297"/>
                  </a:lnTo>
                  <a:lnTo>
                    <a:pt x="1418961" y="1506534"/>
                  </a:lnTo>
                  <a:lnTo>
                    <a:pt x="1389592" y="1500712"/>
                  </a:lnTo>
                  <a:lnTo>
                    <a:pt x="1358371" y="1493832"/>
                  </a:lnTo>
                  <a:lnTo>
                    <a:pt x="1325828" y="1486158"/>
                  </a:lnTo>
                  <a:lnTo>
                    <a:pt x="1308894" y="1481923"/>
                  </a:lnTo>
                  <a:lnTo>
                    <a:pt x="1291167" y="1477160"/>
                  </a:lnTo>
                  <a:lnTo>
                    <a:pt x="1273705" y="1472397"/>
                  </a:lnTo>
                  <a:lnTo>
                    <a:pt x="1255448" y="1467104"/>
                  </a:lnTo>
                  <a:lnTo>
                    <a:pt x="1236928" y="1461547"/>
                  </a:lnTo>
                  <a:lnTo>
                    <a:pt x="1218142" y="1455725"/>
                  </a:lnTo>
                  <a:lnTo>
                    <a:pt x="1199092" y="1449109"/>
                  </a:lnTo>
                  <a:lnTo>
                    <a:pt x="1179778" y="1442758"/>
                  </a:lnTo>
                  <a:lnTo>
                    <a:pt x="1159934" y="1435613"/>
                  </a:lnTo>
                  <a:lnTo>
                    <a:pt x="1139826" y="1428468"/>
                  </a:lnTo>
                  <a:lnTo>
                    <a:pt x="1119717" y="1420794"/>
                  </a:lnTo>
                  <a:lnTo>
                    <a:pt x="1099344" y="1412591"/>
                  </a:lnTo>
                  <a:lnTo>
                    <a:pt x="1078707" y="1404122"/>
                  </a:lnTo>
                  <a:lnTo>
                    <a:pt x="1057540" y="1395125"/>
                  </a:lnTo>
                  <a:lnTo>
                    <a:pt x="1036373" y="1385863"/>
                  </a:lnTo>
                  <a:lnTo>
                    <a:pt x="1015207" y="1376072"/>
                  </a:lnTo>
                  <a:lnTo>
                    <a:pt x="993511" y="1366016"/>
                  </a:lnTo>
                  <a:lnTo>
                    <a:pt x="972080" y="1355166"/>
                  </a:lnTo>
                  <a:lnTo>
                    <a:pt x="950119" y="1344052"/>
                  </a:lnTo>
                  <a:lnTo>
                    <a:pt x="928159" y="1332673"/>
                  </a:lnTo>
                  <a:lnTo>
                    <a:pt x="905934" y="1320500"/>
                  </a:lnTo>
                  <a:lnTo>
                    <a:pt x="884238" y="1308062"/>
                  </a:lnTo>
                  <a:lnTo>
                    <a:pt x="861748" y="1295095"/>
                  </a:lnTo>
                  <a:lnTo>
                    <a:pt x="839523" y="1281335"/>
                  </a:lnTo>
                  <a:lnTo>
                    <a:pt x="817034" y="1267309"/>
                  </a:lnTo>
                  <a:lnTo>
                    <a:pt x="794544" y="1252755"/>
                  </a:lnTo>
                  <a:lnTo>
                    <a:pt x="772055" y="1237671"/>
                  </a:lnTo>
                  <a:lnTo>
                    <a:pt x="749565" y="1222058"/>
                  </a:lnTo>
                  <a:lnTo>
                    <a:pt x="726811" y="1205651"/>
                  </a:lnTo>
                  <a:lnTo>
                    <a:pt x="704321" y="1188979"/>
                  </a:lnTo>
                  <a:lnTo>
                    <a:pt x="682361" y="1171778"/>
                  </a:lnTo>
                  <a:lnTo>
                    <a:pt x="659871" y="1153783"/>
                  </a:lnTo>
                  <a:lnTo>
                    <a:pt x="637382" y="1134995"/>
                  </a:lnTo>
                  <a:lnTo>
                    <a:pt x="615157" y="1115941"/>
                  </a:lnTo>
                  <a:lnTo>
                    <a:pt x="592932" y="1096094"/>
                  </a:lnTo>
                  <a:lnTo>
                    <a:pt x="570707" y="1075718"/>
                  </a:lnTo>
                  <a:lnTo>
                    <a:pt x="548746" y="1055077"/>
                  </a:lnTo>
                  <a:lnTo>
                    <a:pt x="527844" y="1034171"/>
                  </a:lnTo>
                  <a:lnTo>
                    <a:pt x="507471" y="1013001"/>
                  </a:lnTo>
                  <a:lnTo>
                    <a:pt x="487892" y="991566"/>
                  </a:lnTo>
                  <a:lnTo>
                    <a:pt x="468842" y="970395"/>
                  </a:lnTo>
                  <a:lnTo>
                    <a:pt x="450586" y="948960"/>
                  </a:lnTo>
                  <a:lnTo>
                    <a:pt x="432859" y="927261"/>
                  </a:lnTo>
                  <a:lnTo>
                    <a:pt x="415926" y="905561"/>
                  </a:lnTo>
                  <a:lnTo>
                    <a:pt x="399521" y="883862"/>
                  </a:lnTo>
                  <a:lnTo>
                    <a:pt x="383646" y="861897"/>
                  </a:lnTo>
                  <a:lnTo>
                    <a:pt x="368565" y="839933"/>
                  </a:lnTo>
                  <a:lnTo>
                    <a:pt x="354013" y="818498"/>
                  </a:lnTo>
                  <a:lnTo>
                    <a:pt x="339726" y="796534"/>
                  </a:lnTo>
                  <a:lnTo>
                    <a:pt x="326496" y="774570"/>
                  </a:lnTo>
                  <a:lnTo>
                    <a:pt x="313532" y="752870"/>
                  </a:lnTo>
                  <a:lnTo>
                    <a:pt x="301361" y="730906"/>
                  </a:lnTo>
                  <a:lnTo>
                    <a:pt x="289719" y="709207"/>
                  </a:lnTo>
                  <a:lnTo>
                    <a:pt x="278078" y="687772"/>
                  </a:lnTo>
                  <a:lnTo>
                    <a:pt x="267494" y="666072"/>
                  </a:lnTo>
                  <a:lnTo>
                    <a:pt x="257176" y="644637"/>
                  </a:lnTo>
                  <a:lnTo>
                    <a:pt x="247386" y="623202"/>
                  </a:lnTo>
                  <a:lnTo>
                    <a:pt x="238126" y="602296"/>
                  </a:lnTo>
                  <a:lnTo>
                    <a:pt x="229130" y="581391"/>
                  </a:lnTo>
                  <a:lnTo>
                    <a:pt x="220663" y="560485"/>
                  </a:lnTo>
                  <a:lnTo>
                    <a:pt x="212726" y="539844"/>
                  </a:lnTo>
                  <a:lnTo>
                    <a:pt x="205053" y="519467"/>
                  </a:lnTo>
                  <a:lnTo>
                    <a:pt x="198173" y="499356"/>
                  </a:lnTo>
                  <a:lnTo>
                    <a:pt x="191294" y="479244"/>
                  </a:lnTo>
                  <a:lnTo>
                    <a:pt x="185209" y="459661"/>
                  </a:lnTo>
                  <a:lnTo>
                    <a:pt x="178859" y="440079"/>
                  </a:lnTo>
                  <a:lnTo>
                    <a:pt x="173303" y="421025"/>
                  </a:lnTo>
                  <a:lnTo>
                    <a:pt x="168276" y="402237"/>
                  </a:lnTo>
                  <a:lnTo>
                    <a:pt x="163248" y="383713"/>
                  </a:lnTo>
                  <a:lnTo>
                    <a:pt x="159015" y="365718"/>
                  </a:lnTo>
                  <a:lnTo>
                    <a:pt x="154517" y="347988"/>
                  </a:lnTo>
                  <a:lnTo>
                    <a:pt x="150548" y="330522"/>
                  </a:lnTo>
                  <a:lnTo>
                    <a:pt x="146844" y="313586"/>
                  </a:lnTo>
                  <a:lnTo>
                    <a:pt x="143934" y="296914"/>
                  </a:lnTo>
                  <a:lnTo>
                    <a:pt x="140759" y="280507"/>
                  </a:lnTo>
                  <a:lnTo>
                    <a:pt x="137848" y="264894"/>
                  </a:lnTo>
                  <a:lnTo>
                    <a:pt x="133086" y="234462"/>
                  </a:lnTo>
                  <a:lnTo>
                    <a:pt x="129117" y="206411"/>
                  </a:lnTo>
                  <a:lnTo>
                    <a:pt x="125942" y="180213"/>
                  </a:lnTo>
                  <a:lnTo>
                    <a:pt x="123561" y="156396"/>
                  </a:lnTo>
                  <a:lnTo>
                    <a:pt x="121973" y="134697"/>
                  </a:lnTo>
                  <a:lnTo>
                    <a:pt x="120650" y="115643"/>
                  </a:lnTo>
                  <a:lnTo>
                    <a:pt x="119857" y="98972"/>
                  </a:lnTo>
                  <a:lnTo>
                    <a:pt x="119328" y="85211"/>
                  </a:lnTo>
                  <a:lnTo>
                    <a:pt x="119063" y="66158"/>
                  </a:lnTo>
                  <a:lnTo>
                    <a:pt x="119063" y="59806"/>
                  </a:lnTo>
                  <a:lnTo>
                    <a:pt x="119857" y="53720"/>
                  </a:lnTo>
                  <a:lnTo>
                    <a:pt x="120650" y="47369"/>
                  </a:lnTo>
                  <a:lnTo>
                    <a:pt x="121973" y="41812"/>
                  </a:lnTo>
                  <a:lnTo>
                    <a:pt x="124090" y="36254"/>
                  </a:lnTo>
                  <a:lnTo>
                    <a:pt x="126471" y="31227"/>
                  </a:lnTo>
                  <a:lnTo>
                    <a:pt x="129646" y="26199"/>
                  </a:lnTo>
                  <a:lnTo>
                    <a:pt x="133086" y="21700"/>
                  </a:lnTo>
                  <a:lnTo>
                    <a:pt x="136790" y="17466"/>
                  </a:lnTo>
                  <a:lnTo>
                    <a:pt x="141023" y="13496"/>
                  </a:lnTo>
                  <a:lnTo>
                    <a:pt x="145786" y="10056"/>
                  </a:lnTo>
                  <a:lnTo>
                    <a:pt x="150548" y="7145"/>
                  </a:lnTo>
                  <a:lnTo>
                    <a:pt x="155840" y="4499"/>
                  </a:lnTo>
                  <a:lnTo>
                    <a:pt x="161132" y="2647"/>
                  </a:lnTo>
                  <a:lnTo>
                    <a:pt x="166953" y="1323"/>
                  </a:lnTo>
                  <a:lnTo>
                    <a:pt x="172773" y="265"/>
                  </a:lnTo>
                  <a:lnTo>
                    <a:pt x="178859"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latin typeface="+mn-lt"/>
                <a:ea typeface="+mn-ea"/>
              </a:endParaRPr>
            </a:p>
          </p:txBody>
        </p:sp>
      </p:grpSp>
      <p:grpSp>
        <p:nvGrpSpPr>
          <p:cNvPr id="20" name="组合 19"/>
          <p:cNvGrpSpPr/>
          <p:nvPr/>
        </p:nvGrpSpPr>
        <p:grpSpPr>
          <a:xfrm>
            <a:off x="4740018" y="1751649"/>
            <a:ext cx="1260000" cy="1260000"/>
            <a:chOff x="3461862" y="2723511"/>
            <a:chExt cx="900000" cy="899860"/>
          </a:xfrm>
        </p:grpSpPr>
        <p:sp>
          <p:nvSpPr>
            <p:cNvPr id="21" name="MH_Other_10"/>
            <p:cNvSpPr/>
            <p:nvPr>
              <p:custDataLst>
                <p:tags r:id="rId12"/>
              </p:custDataLst>
            </p:nvPr>
          </p:nvSpPr>
          <p:spPr>
            <a:xfrm flipH="1">
              <a:off x="3461862" y="2723511"/>
              <a:ext cx="900000" cy="899860"/>
            </a:xfrm>
            <a:prstGeom prst="ellipse">
              <a:avLst/>
            </a:prstGeom>
            <a:blipFill>
              <a:blip r:embed="rId2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22" name="MH_Other_11"/>
            <p:cNvSpPr/>
            <p:nvPr>
              <p:custDataLst>
                <p:tags r:id="rId13"/>
              </p:custDataLst>
            </p:nvPr>
          </p:nvSpPr>
          <p:spPr>
            <a:xfrm>
              <a:off x="3595552" y="2849441"/>
              <a:ext cx="648000" cy="648000"/>
            </a:xfrm>
            <a:prstGeom prst="ellipse">
              <a:avLst/>
            </a:prstGeom>
            <a:blipFill>
              <a:blip r:embed="rId2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23" name="MH_Other_14"/>
            <p:cNvSpPr>
              <a:spLocks noChangeAspect="1"/>
            </p:cNvSpPr>
            <p:nvPr>
              <p:custDataLst>
                <p:tags r:id="rId14"/>
              </p:custDataLst>
            </p:nvPr>
          </p:nvSpPr>
          <p:spPr bwMode="auto">
            <a:xfrm>
              <a:off x="3733192" y="3036567"/>
              <a:ext cx="372721" cy="273749"/>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latin typeface="+mn-lt"/>
                <a:ea typeface="+mn-ea"/>
              </a:endParaRPr>
            </a:p>
          </p:txBody>
        </p:sp>
      </p:grpSp>
      <p:grpSp>
        <p:nvGrpSpPr>
          <p:cNvPr id="24" name="组合 23"/>
          <p:cNvGrpSpPr/>
          <p:nvPr/>
        </p:nvGrpSpPr>
        <p:grpSpPr>
          <a:xfrm>
            <a:off x="6516216" y="1751649"/>
            <a:ext cx="1260000" cy="1260000"/>
            <a:chOff x="4957031" y="3529334"/>
            <a:chExt cx="915382" cy="898457"/>
          </a:xfrm>
        </p:grpSpPr>
        <p:sp>
          <p:nvSpPr>
            <p:cNvPr id="25" name="MH_Other_6"/>
            <p:cNvSpPr/>
            <p:nvPr>
              <p:custDataLst>
                <p:tags r:id="rId9"/>
              </p:custDataLst>
            </p:nvPr>
          </p:nvSpPr>
          <p:spPr>
            <a:xfrm>
              <a:off x="4957031" y="3529334"/>
              <a:ext cx="915382" cy="898457"/>
            </a:xfrm>
            <a:prstGeom prst="ellipse">
              <a:avLst/>
            </a:prstGeom>
            <a:blipFill>
              <a:blip r:embed="rId2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26" name="MH_Other_7"/>
            <p:cNvSpPr/>
            <p:nvPr>
              <p:custDataLst>
                <p:tags r:id="rId10"/>
              </p:custDataLst>
            </p:nvPr>
          </p:nvSpPr>
          <p:spPr>
            <a:xfrm>
              <a:off x="5090722" y="3654562"/>
              <a:ext cx="648000" cy="648000"/>
            </a:xfrm>
            <a:prstGeom prst="ellipse">
              <a:avLst/>
            </a:prstGeom>
            <a:blipFill>
              <a:blip r:embed="rId2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27" name="MH_Other_15"/>
            <p:cNvSpPr>
              <a:spLocks noChangeAspect="1"/>
            </p:cNvSpPr>
            <p:nvPr>
              <p:custDataLst>
                <p:tags r:id="rId11"/>
              </p:custDataLst>
            </p:nvPr>
          </p:nvSpPr>
          <p:spPr bwMode="auto">
            <a:xfrm>
              <a:off x="5278343" y="3796063"/>
              <a:ext cx="272758" cy="364999"/>
            </a:xfrm>
            <a:custGeom>
              <a:avLst/>
              <a:gdLst>
                <a:gd name="T0" fmla="*/ 1986916 w 2092325"/>
                <a:gd name="T1" fmla="*/ 2844484 h 2844800"/>
                <a:gd name="T2" fmla="*/ 1969453 w 2092325"/>
                <a:gd name="T3" fmla="*/ 2834683 h 2844800"/>
                <a:gd name="T4" fmla="*/ 154940 w 2092325"/>
                <a:gd name="T5" fmla="*/ 2633663 h 2844800"/>
                <a:gd name="T6" fmla="*/ 2091061 w 2092325"/>
                <a:gd name="T7" fmla="*/ 2470151 h 2844800"/>
                <a:gd name="T8" fmla="*/ 1886541 w 2092325"/>
                <a:gd name="T9" fmla="*/ 2517458 h 2844800"/>
                <a:gd name="T10" fmla="*/ 1876425 w 2092325"/>
                <a:gd name="T11" fmla="*/ 2439353 h 2844800"/>
                <a:gd name="T12" fmla="*/ 604193 w 2092325"/>
                <a:gd name="T13" fmla="*/ 1560521 h 2844800"/>
                <a:gd name="T14" fmla="*/ 604193 w 2092325"/>
                <a:gd name="T15" fmla="*/ 1890386 h 2844800"/>
                <a:gd name="T16" fmla="*/ 371519 w 2092325"/>
                <a:gd name="T17" fmla="*/ 1899602 h 2844800"/>
                <a:gd name="T18" fmla="*/ 354013 w 2092325"/>
                <a:gd name="T19" fmla="*/ 1572915 h 2844800"/>
                <a:gd name="T20" fmla="*/ 373747 w 2092325"/>
                <a:gd name="T21" fmla="*/ 1551305 h 2844800"/>
                <a:gd name="T22" fmla="*/ 969955 w 2092325"/>
                <a:gd name="T23" fmla="*/ 1450989 h 2844800"/>
                <a:gd name="T24" fmla="*/ 974405 w 2092325"/>
                <a:gd name="T25" fmla="*/ 1886557 h 2844800"/>
                <a:gd name="T26" fmla="*/ 742022 w 2092325"/>
                <a:gd name="T27" fmla="*/ 1900238 h 2844800"/>
                <a:gd name="T28" fmla="*/ 722313 w 2092325"/>
                <a:gd name="T29" fmla="*/ 1878603 h 2844800"/>
                <a:gd name="T30" fmla="*/ 739797 w 2092325"/>
                <a:gd name="T31" fmla="*/ 1445262 h 2844800"/>
                <a:gd name="T32" fmla="*/ 1337979 w 2092325"/>
                <a:gd name="T33" fmla="*/ 1231906 h 2844800"/>
                <a:gd name="T34" fmla="*/ 1342718 w 2092325"/>
                <a:gd name="T35" fmla="*/ 1886573 h 2844800"/>
                <a:gd name="T36" fmla="*/ 1111786 w 2092325"/>
                <a:gd name="T37" fmla="*/ 1900238 h 2844800"/>
                <a:gd name="T38" fmla="*/ 1092200 w 2092325"/>
                <a:gd name="T39" fmla="*/ 1878628 h 2844800"/>
                <a:gd name="T40" fmla="*/ 1109575 w 2092325"/>
                <a:gd name="T41" fmla="*/ 1225868 h 2844800"/>
                <a:gd name="T42" fmla="*/ 1412876 w 2092325"/>
                <a:gd name="T43" fmla="*/ 1040448 h 2844800"/>
                <a:gd name="T44" fmla="*/ 1197928 w 2092325"/>
                <a:gd name="T45" fmla="*/ 1029018 h 2844800"/>
                <a:gd name="T46" fmla="*/ 1092201 w 2092325"/>
                <a:gd name="T47" fmla="*/ 1161416 h 2844800"/>
                <a:gd name="T48" fmla="*/ 949643 w 2092325"/>
                <a:gd name="T49" fmla="*/ 1278573 h 2844800"/>
                <a:gd name="T50" fmla="*/ 801370 w 2092325"/>
                <a:gd name="T51" fmla="*/ 1357313 h 2844800"/>
                <a:gd name="T52" fmla="*/ 658178 w 2092325"/>
                <a:gd name="T53" fmla="*/ 1404621 h 2844800"/>
                <a:gd name="T54" fmla="*/ 438150 w 2092325"/>
                <a:gd name="T55" fmla="*/ 1435736 h 2844800"/>
                <a:gd name="T56" fmla="*/ 378778 w 2092325"/>
                <a:gd name="T57" fmla="*/ 1314768 h 2844800"/>
                <a:gd name="T58" fmla="*/ 551498 w 2092325"/>
                <a:gd name="T59" fmla="*/ 1302386 h 2844800"/>
                <a:gd name="T60" fmla="*/ 733425 w 2092325"/>
                <a:gd name="T61" fmla="*/ 1253808 h 2844800"/>
                <a:gd name="T62" fmla="*/ 914083 w 2092325"/>
                <a:gd name="T63" fmla="*/ 1155383 h 2844800"/>
                <a:gd name="T64" fmla="*/ 1005206 w 2092325"/>
                <a:gd name="T65" fmla="*/ 1076326 h 2844800"/>
                <a:gd name="T66" fmla="*/ 1095376 w 2092325"/>
                <a:gd name="T67" fmla="*/ 963930 h 2844800"/>
                <a:gd name="T68" fmla="*/ 1083946 w 2092325"/>
                <a:gd name="T69" fmla="*/ 882015 h 2844800"/>
                <a:gd name="T70" fmla="*/ 1124903 w 2092325"/>
                <a:gd name="T71" fmla="*/ 736917 h 2844800"/>
                <a:gd name="T72" fmla="*/ 1993068 w 2092325"/>
                <a:gd name="T73" fmla="*/ 604837 h 2844800"/>
                <a:gd name="T74" fmla="*/ 2046490 w 2092325"/>
                <a:gd name="T75" fmla="*/ 623229 h 2844800"/>
                <a:gd name="T76" fmla="*/ 2072094 w 2092325"/>
                <a:gd name="T77" fmla="*/ 660330 h 2844800"/>
                <a:gd name="T78" fmla="*/ 2090745 w 2092325"/>
                <a:gd name="T79" fmla="*/ 727555 h 2844800"/>
                <a:gd name="T80" fmla="*/ 1876741 w 2092325"/>
                <a:gd name="T81" fmla="*/ 736434 h 2844800"/>
                <a:gd name="T82" fmla="*/ 1892231 w 2092325"/>
                <a:gd name="T83" fmla="*/ 672062 h 2844800"/>
                <a:gd name="T84" fmla="*/ 1915938 w 2092325"/>
                <a:gd name="T85" fmla="*/ 629571 h 2844800"/>
                <a:gd name="T86" fmla="*/ 1951026 w 2092325"/>
                <a:gd name="T87" fmla="*/ 608642 h 2844800"/>
                <a:gd name="T88" fmla="*/ 201712 w 2092325"/>
                <a:gd name="T89" fmla="*/ 0 h 2844800"/>
                <a:gd name="T90" fmla="*/ 1583373 w 2092325"/>
                <a:gd name="T91" fmla="*/ 15240 h 2844800"/>
                <a:gd name="T92" fmla="*/ 1653858 w 2092325"/>
                <a:gd name="T93" fmla="*/ 62230 h 2844800"/>
                <a:gd name="T94" fmla="*/ 1697356 w 2092325"/>
                <a:gd name="T95" fmla="*/ 133667 h 2844800"/>
                <a:gd name="T96" fmla="*/ 1705611 w 2092325"/>
                <a:gd name="T97" fmla="*/ 2674303 h 2844800"/>
                <a:gd name="T98" fmla="*/ 1677353 w 2092325"/>
                <a:gd name="T99" fmla="*/ 2753360 h 2844800"/>
                <a:gd name="T100" fmla="*/ 1617663 w 2092325"/>
                <a:gd name="T101" fmla="*/ 2812098 h 2844800"/>
                <a:gd name="T102" fmla="*/ 1535748 w 2092325"/>
                <a:gd name="T103" fmla="*/ 2842578 h 2844800"/>
                <a:gd name="T104" fmla="*/ 151447 w 2092325"/>
                <a:gd name="T105" fmla="*/ 2838768 h 2844800"/>
                <a:gd name="T106" fmla="*/ 73660 w 2092325"/>
                <a:gd name="T107" fmla="*/ 2801303 h 2844800"/>
                <a:gd name="T108" fmla="*/ 20002 w 2092325"/>
                <a:gd name="T109" fmla="*/ 2737168 h 2844800"/>
                <a:gd name="T110" fmla="*/ 0 w 2092325"/>
                <a:gd name="T111" fmla="*/ 2654935 h 2844800"/>
                <a:gd name="T112" fmla="*/ 15875 w 2092325"/>
                <a:gd name="T113" fmla="*/ 116205 h 2844800"/>
                <a:gd name="T114" fmla="*/ 66357 w 2092325"/>
                <a:gd name="T115" fmla="*/ 49212 h 2844800"/>
                <a:gd name="T116" fmla="*/ 141922 w 2092325"/>
                <a:gd name="T117" fmla="*/ 8572 h 284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92325" h="2844800">
                  <a:moveTo>
                    <a:pt x="1912938" y="2620962"/>
                  </a:moveTo>
                  <a:lnTo>
                    <a:pt x="2055813" y="2620962"/>
                  </a:lnTo>
                  <a:lnTo>
                    <a:pt x="2000568" y="2832470"/>
                  </a:lnTo>
                  <a:lnTo>
                    <a:pt x="1998663" y="2836264"/>
                  </a:lnTo>
                  <a:lnTo>
                    <a:pt x="1996441" y="2838793"/>
                  </a:lnTo>
                  <a:lnTo>
                    <a:pt x="1994218" y="2841006"/>
                  </a:lnTo>
                  <a:lnTo>
                    <a:pt x="1991678" y="2842587"/>
                  </a:lnTo>
                  <a:lnTo>
                    <a:pt x="1989456" y="2844168"/>
                  </a:lnTo>
                  <a:lnTo>
                    <a:pt x="1986916" y="2844484"/>
                  </a:lnTo>
                  <a:lnTo>
                    <a:pt x="1984693" y="2844800"/>
                  </a:lnTo>
                  <a:lnTo>
                    <a:pt x="1982153" y="2844484"/>
                  </a:lnTo>
                  <a:lnTo>
                    <a:pt x="1979931" y="2844168"/>
                  </a:lnTo>
                  <a:lnTo>
                    <a:pt x="1977708" y="2843219"/>
                  </a:lnTo>
                  <a:lnTo>
                    <a:pt x="1975486" y="2841955"/>
                  </a:lnTo>
                  <a:lnTo>
                    <a:pt x="1973581" y="2840690"/>
                  </a:lnTo>
                  <a:lnTo>
                    <a:pt x="1971993" y="2838793"/>
                  </a:lnTo>
                  <a:lnTo>
                    <a:pt x="1970406" y="2836896"/>
                  </a:lnTo>
                  <a:lnTo>
                    <a:pt x="1969453" y="2834683"/>
                  </a:lnTo>
                  <a:lnTo>
                    <a:pt x="1968501" y="2833102"/>
                  </a:lnTo>
                  <a:lnTo>
                    <a:pt x="1912938" y="2620962"/>
                  </a:lnTo>
                  <a:close/>
                  <a:moveTo>
                    <a:pt x="1156018" y="2488248"/>
                  </a:moveTo>
                  <a:lnTo>
                    <a:pt x="1156018" y="2633663"/>
                  </a:lnTo>
                  <a:lnTo>
                    <a:pt x="1552258" y="2633663"/>
                  </a:lnTo>
                  <a:lnTo>
                    <a:pt x="1552258" y="2488248"/>
                  </a:lnTo>
                  <a:lnTo>
                    <a:pt x="1156018" y="2488248"/>
                  </a:lnTo>
                  <a:close/>
                  <a:moveTo>
                    <a:pt x="154940" y="2488248"/>
                  </a:moveTo>
                  <a:lnTo>
                    <a:pt x="154940" y="2633663"/>
                  </a:lnTo>
                  <a:lnTo>
                    <a:pt x="550862" y="2633663"/>
                  </a:lnTo>
                  <a:lnTo>
                    <a:pt x="550862" y="2488248"/>
                  </a:lnTo>
                  <a:lnTo>
                    <a:pt x="154940" y="2488248"/>
                  </a:lnTo>
                  <a:close/>
                  <a:moveTo>
                    <a:pt x="1876425" y="1765300"/>
                  </a:moveTo>
                  <a:lnTo>
                    <a:pt x="2092325" y="1765300"/>
                  </a:lnTo>
                  <a:lnTo>
                    <a:pt x="2092325" y="2439353"/>
                  </a:lnTo>
                  <a:lnTo>
                    <a:pt x="2092325" y="2449831"/>
                  </a:lnTo>
                  <a:lnTo>
                    <a:pt x="2091693" y="2460308"/>
                  </a:lnTo>
                  <a:lnTo>
                    <a:pt x="2091061" y="2470151"/>
                  </a:lnTo>
                  <a:lnTo>
                    <a:pt x="2089796" y="2479993"/>
                  </a:lnTo>
                  <a:lnTo>
                    <a:pt x="2088848" y="2488883"/>
                  </a:lnTo>
                  <a:lnTo>
                    <a:pt x="2086951" y="2497773"/>
                  </a:lnTo>
                  <a:lnTo>
                    <a:pt x="2085055" y="2506346"/>
                  </a:lnTo>
                  <a:lnTo>
                    <a:pt x="2082842" y="2513966"/>
                  </a:lnTo>
                  <a:lnTo>
                    <a:pt x="2082526" y="2517458"/>
                  </a:lnTo>
                  <a:lnTo>
                    <a:pt x="2070198" y="2563813"/>
                  </a:lnTo>
                  <a:lnTo>
                    <a:pt x="1898553" y="2563813"/>
                  </a:lnTo>
                  <a:lnTo>
                    <a:pt x="1886541" y="2517458"/>
                  </a:lnTo>
                  <a:lnTo>
                    <a:pt x="1886225" y="2513966"/>
                  </a:lnTo>
                  <a:lnTo>
                    <a:pt x="1883696" y="2506346"/>
                  </a:lnTo>
                  <a:lnTo>
                    <a:pt x="1882115" y="2497773"/>
                  </a:lnTo>
                  <a:lnTo>
                    <a:pt x="1880219" y="2488883"/>
                  </a:lnTo>
                  <a:lnTo>
                    <a:pt x="1878954" y="2479993"/>
                  </a:lnTo>
                  <a:lnTo>
                    <a:pt x="1878006" y="2470151"/>
                  </a:lnTo>
                  <a:lnTo>
                    <a:pt x="1876741" y="2460308"/>
                  </a:lnTo>
                  <a:lnTo>
                    <a:pt x="1876425" y="2450148"/>
                  </a:lnTo>
                  <a:lnTo>
                    <a:pt x="1876425" y="2439353"/>
                  </a:lnTo>
                  <a:lnTo>
                    <a:pt x="1876425" y="1765300"/>
                  </a:lnTo>
                  <a:close/>
                  <a:moveTo>
                    <a:pt x="375975" y="1550987"/>
                  </a:moveTo>
                  <a:lnTo>
                    <a:pt x="586369" y="1550987"/>
                  </a:lnTo>
                  <a:lnTo>
                    <a:pt x="588597" y="1551305"/>
                  </a:lnTo>
                  <a:lnTo>
                    <a:pt x="590825" y="1551305"/>
                  </a:lnTo>
                  <a:lnTo>
                    <a:pt x="594963" y="1552894"/>
                  </a:lnTo>
                  <a:lnTo>
                    <a:pt x="598782" y="1554483"/>
                  </a:lnTo>
                  <a:lnTo>
                    <a:pt x="601647" y="1557343"/>
                  </a:lnTo>
                  <a:lnTo>
                    <a:pt x="604193" y="1560521"/>
                  </a:lnTo>
                  <a:lnTo>
                    <a:pt x="606740" y="1564334"/>
                  </a:lnTo>
                  <a:lnTo>
                    <a:pt x="607694" y="1568466"/>
                  </a:lnTo>
                  <a:lnTo>
                    <a:pt x="608013" y="1570690"/>
                  </a:lnTo>
                  <a:lnTo>
                    <a:pt x="608013" y="1572915"/>
                  </a:lnTo>
                  <a:lnTo>
                    <a:pt x="608013" y="1878628"/>
                  </a:lnTo>
                  <a:lnTo>
                    <a:pt x="608013" y="1880852"/>
                  </a:lnTo>
                  <a:lnTo>
                    <a:pt x="607694" y="1882759"/>
                  </a:lnTo>
                  <a:lnTo>
                    <a:pt x="606740" y="1886572"/>
                  </a:lnTo>
                  <a:lnTo>
                    <a:pt x="604193" y="1890386"/>
                  </a:lnTo>
                  <a:lnTo>
                    <a:pt x="601647" y="1893881"/>
                  </a:lnTo>
                  <a:lnTo>
                    <a:pt x="598782" y="1896424"/>
                  </a:lnTo>
                  <a:lnTo>
                    <a:pt x="594963" y="1898648"/>
                  </a:lnTo>
                  <a:lnTo>
                    <a:pt x="590825" y="1899602"/>
                  </a:lnTo>
                  <a:lnTo>
                    <a:pt x="588597" y="1900237"/>
                  </a:lnTo>
                  <a:lnTo>
                    <a:pt x="586369" y="1900237"/>
                  </a:lnTo>
                  <a:lnTo>
                    <a:pt x="375975" y="1900237"/>
                  </a:lnTo>
                  <a:lnTo>
                    <a:pt x="373747" y="1900237"/>
                  </a:lnTo>
                  <a:lnTo>
                    <a:pt x="371519" y="1899602"/>
                  </a:lnTo>
                  <a:lnTo>
                    <a:pt x="367381" y="1898648"/>
                  </a:lnTo>
                  <a:lnTo>
                    <a:pt x="363880" y="1896424"/>
                  </a:lnTo>
                  <a:lnTo>
                    <a:pt x="360379" y="1893881"/>
                  </a:lnTo>
                  <a:lnTo>
                    <a:pt x="357832" y="1890386"/>
                  </a:lnTo>
                  <a:lnTo>
                    <a:pt x="355604" y="1886572"/>
                  </a:lnTo>
                  <a:lnTo>
                    <a:pt x="354331" y="1882759"/>
                  </a:lnTo>
                  <a:lnTo>
                    <a:pt x="354013" y="1880852"/>
                  </a:lnTo>
                  <a:lnTo>
                    <a:pt x="354013" y="1878628"/>
                  </a:lnTo>
                  <a:lnTo>
                    <a:pt x="354013" y="1572915"/>
                  </a:lnTo>
                  <a:lnTo>
                    <a:pt x="354013" y="1570690"/>
                  </a:lnTo>
                  <a:lnTo>
                    <a:pt x="354331" y="1568466"/>
                  </a:lnTo>
                  <a:lnTo>
                    <a:pt x="355604" y="1564334"/>
                  </a:lnTo>
                  <a:lnTo>
                    <a:pt x="357832" y="1560521"/>
                  </a:lnTo>
                  <a:lnTo>
                    <a:pt x="360379" y="1557343"/>
                  </a:lnTo>
                  <a:lnTo>
                    <a:pt x="363880" y="1554483"/>
                  </a:lnTo>
                  <a:lnTo>
                    <a:pt x="367381" y="1552894"/>
                  </a:lnTo>
                  <a:lnTo>
                    <a:pt x="371519" y="1551305"/>
                  </a:lnTo>
                  <a:lnTo>
                    <a:pt x="373747" y="1551305"/>
                  </a:lnTo>
                  <a:lnTo>
                    <a:pt x="375975" y="1550987"/>
                  </a:lnTo>
                  <a:close/>
                  <a:moveTo>
                    <a:pt x="742022" y="1444625"/>
                  </a:moveTo>
                  <a:lnTo>
                    <a:pt x="744248" y="1444625"/>
                  </a:lnTo>
                  <a:lnTo>
                    <a:pt x="954696" y="1444625"/>
                  </a:lnTo>
                  <a:lnTo>
                    <a:pt x="956603" y="1444625"/>
                  </a:lnTo>
                  <a:lnTo>
                    <a:pt x="958828" y="1445262"/>
                  </a:lnTo>
                  <a:lnTo>
                    <a:pt x="962961" y="1446216"/>
                  </a:lnTo>
                  <a:lnTo>
                    <a:pt x="966776" y="1448443"/>
                  </a:lnTo>
                  <a:lnTo>
                    <a:pt x="969955" y="1450989"/>
                  </a:lnTo>
                  <a:lnTo>
                    <a:pt x="972498" y="1454170"/>
                  </a:lnTo>
                  <a:lnTo>
                    <a:pt x="974405" y="1457670"/>
                  </a:lnTo>
                  <a:lnTo>
                    <a:pt x="975995" y="1461806"/>
                  </a:lnTo>
                  <a:lnTo>
                    <a:pt x="976313" y="1464033"/>
                  </a:lnTo>
                  <a:lnTo>
                    <a:pt x="976313" y="1466261"/>
                  </a:lnTo>
                  <a:lnTo>
                    <a:pt x="976313" y="1878603"/>
                  </a:lnTo>
                  <a:lnTo>
                    <a:pt x="976313" y="1880830"/>
                  </a:lnTo>
                  <a:lnTo>
                    <a:pt x="975995" y="1882739"/>
                  </a:lnTo>
                  <a:lnTo>
                    <a:pt x="974405" y="1886557"/>
                  </a:lnTo>
                  <a:lnTo>
                    <a:pt x="972498" y="1890375"/>
                  </a:lnTo>
                  <a:lnTo>
                    <a:pt x="969955" y="1893875"/>
                  </a:lnTo>
                  <a:lnTo>
                    <a:pt x="966776" y="1896420"/>
                  </a:lnTo>
                  <a:lnTo>
                    <a:pt x="962961" y="1898647"/>
                  </a:lnTo>
                  <a:lnTo>
                    <a:pt x="958828" y="1899602"/>
                  </a:lnTo>
                  <a:lnTo>
                    <a:pt x="956603" y="1900238"/>
                  </a:lnTo>
                  <a:lnTo>
                    <a:pt x="954696" y="1900238"/>
                  </a:lnTo>
                  <a:lnTo>
                    <a:pt x="744248" y="1900238"/>
                  </a:lnTo>
                  <a:lnTo>
                    <a:pt x="742022" y="1900238"/>
                  </a:lnTo>
                  <a:lnTo>
                    <a:pt x="739797" y="1899602"/>
                  </a:lnTo>
                  <a:lnTo>
                    <a:pt x="735664" y="1898647"/>
                  </a:lnTo>
                  <a:lnTo>
                    <a:pt x="731850" y="1896420"/>
                  </a:lnTo>
                  <a:lnTo>
                    <a:pt x="728989" y="1893875"/>
                  </a:lnTo>
                  <a:lnTo>
                    <a:pt x="726445" y="1890375"/>
                  </a:lnTo>
                  <a:lnTo>
                    <a:pt x="724220" y="1886557"/>
                  </a:lnTo>
                  <a:lnTo>
                    <a:pt x="722949" y="1882739"/>
                  </a:lnTo>
                  <a:lnTo>
                    <a:pt x="722631" y="1880830"/>
                  </a:lnTo>
                  <a:lnTo>
                    <a:pt x="722313" y="1878603"/>
                  </a:lnTo>
                  <a:lnTo>
                    <a:pt x="722313" y="1466261"/>
                  </a:lnTo>
                  <a:lnTo>
                    <a:pt x="722631" y="1464033"/>
                  </a:lnTo>
                  <a:lnTo>
                    <a:pt x="722949" y="1461806"/>
                  </a:lnTo>
                  <a:lnTo>
                    <a:pt x="724220" y="1457670"/>
                  </a:lnTo>
                  <a:lnTo>
                    <a:pt x="726445" y="1454170"/>
                  </a:lnTo>
                  <a:lnTo>
                    <a:pt x="728989" y="1450989"/>
                  </a:lnTo>
                  <a:lnTo>
                    <a:pt x="731850" y="1448443"/>
                  </a:lnTo>
                  <a:lnTo>
                    <a:pt x="735664" y="1446216"/>
                  </a:lnTo>
                  <a:lnTo>
                    <a:pt x="739797" y="1445262"/>
                  </a:lnTo>
                  <a:lnTo>
                    <a:pt x="742022" y="1444625"/>
                  </a:lnTo>
                  <a:close/>
                  <a:moveTo>
                    <a:pt x="1111786" y="1225550"/>
                  </a:moveTo>
                  <a:lnTo>
                    <a:pt x="1113998" y="1225550"/>
                  </a:lnTo>
                  <a:lnTo>
                    <a:pt x="1322815" y="1225550"/>
                  </a:lnTo>
                  <a:lnTo>
                    <a:pt x="1325027" y="1225550"/>
                  </a:lnTo>
                  <a:lnTo>
                    <a:pt x="1327238" y="1225868"/>
                  </a:lnTo>
                  <a:lnTo>
                    <a:pt x="1331345" y="1227139"/>
                  </a:lnTo>
                  <a:lnTo>
                    <a:pt x="1335136" y="1229364"/>
                  </a:lnTo>
                  <a:lnTo>
                    <a:pt x="1337979" y="1231906"/>
                  </a:lnTo>
                  <a:lnTo>
                    <a:pt x="1340822" y="1235084"/>
                  </a:lnTo>
                  <a:lnTo>
                    <a:pt x="1342718" y="1238898"/>
                  </a:lnTo>
                  <a:lnTo>
                    <a:pt x="1343981" y="1243029"/>
                  </a:lnTo>
                  <a:lnTo>
                    <a:pt x="1344297" y="1245254"/>
                  </a:lnTo>
                  <a:lnTo>
                    <a:pt x="1344613" y="1247478"/>
                  </a:lnTo>
                  <a:lnTo>
                    <a:pt x="1344613" y="1878628"/>
                  </a:lnTo>
                  <a:lnTo>
                    <a:pt x="1344297" y="1880852"/>
                  </a:lnTo>
                  <a:lnTo>
                    <a:pt x="1343981" y="1882759"/>
                  </a:lnTo>
                  <a:lnTo>
                    <a:pt x="1342718" y="1886573"/>
                  </a:lnTo>
                  <a:lnTo>
                    <a:pt x="1340822" y="1890386"/>
                  </a:lnTo>
                  <a:lnTo>
                    <a:pt x="1337979" y="1893882"/>
                  </a:lnTo>
                  <a:lnTo>
                    <a:pt x="1335136" y="1896425"/>
                  </a:lnTo>
                  <a:lnTo>
                    <a:pt x="1331345" y="1898649"/>
                  </a:lnTo>
                  <a:lnTo>
                    <a:pt x="1327238" y="1899603"/>
                  </a:lnTo>
                  <a:lnTo>
                    <a:pt x="1325027" y="1900238"/>
                  </a:lnTo>
                  <a:lnTo>
                    <a:pt x="1322815" y="1900238"/>
                  </a:lnTo>
                  <a:lnTo>
                    <a:pt x="1113998" y="1900238"/>
                  </a:lnTo>
                  <a:lnTo>
                    <a:pt x="1111786" y="1900238"/>
                  </a:lnTo>
                  <a:lnTo>
                    <a:pt x="1109575" y="1899603"/>
                  </a:lnTo>
                  <a:lnTo>
                    <a:pt x="1105468" y="1898649"/>
                  </a:lnTo>
                  <a:lnTo>
                    <a:pt x="1101677" y="1896425"/>
                  </a:lnTo>
                  <a:lnTo>
                    <a:pt x="1098834" y="1893882"/>
                  </a:lnTo>
                  <a:lnTo>
                    <a:pt x="1095991" y="1890386"/>
                  </a:lnTo>
                  <a:lnTo>
                    <a:pt x="1094095" y="1886573"/>
                  </a:lnTo>
                  <a:lnTo>
                    <a:pt x="1092832" y="1882759"/>
                  </a:lnTo>
                  <a:lnTo>
                    <a:pt x="1092516" y="1880852"/>
                  </a:lnTo>
                  <a:lnTo>
                    <a:pt x="1092200" y="1878628"/>
                  </a:lnTo>
                  <a:lnTo>
                    <a:pt x="1092200" y="1247478"/>
                  </a:lnTo>
                  <a:lnTo>
                    <a:pt x="1092516" y="1245254"/>
                  </a:lnTo>
                  <a:lnTo>
                    <a:pt x="1092832" y="1243029"/>
                  </a:lnTo>
                  <a:lnTo>
                    <a:pt x="1094095" y="1238898"/>
                  </a:lnTo>
                  <a:lnTo>
                    <a:pt x="1095991" y="1235084"/>
                  </a:lnTo>
                  <a:lnTo>
                    <a:pt x="1098834" y="1231906"/>
                  </a:lnTo>
                  <a:lnTo>
                    <a:pt x="1101677" y="1229364"/>
                  </a:lnTo>
                  <a:lnTo>
                    <a:pt x="1105468" y="1227139"/>
                  </a:lnTo>
                  <a:lnTo>
                    <a:pt x="1109575" y="1225868"/>
                  </a:lnTo>
                  <a:lnTo>
                    <a:pt x="1111786" y="1225550"/>
                  </a:lnTo>
                  <a:close/>
                  <a:moveTo>
                    <a:pt x="1876425" y="912812"/>
                  </a:moveTo>
                  <a:lnTo>
                    <a:pt x="2092325" y="912812"/>
                  </a:lnTo>
                  <a:lnTo>
                    <a:pt x="2092325" y="1709737"/>
                  </a:lnTo>
                  <a:lnTo>
                    <a:pt x="1876425" y="1709737"/>
                  </a:lnTo>
                  <a:lnTo>
                    <a:pt x="1876425" y="912812"/>
                  </a:lnTo>
                  <a:close/>
                  <a:moveTo>
                    <a:pt x="1350011" y="644525"/>
                  </a:moveTo>
                  <a:lnTo>
                    <a:pt x="1362394" y="722630"/>
                  </a:lnTo>
                  <a:lnTo>
                    <a:pt x="1412876" y="1040448"/>
                  </a:lnTo>
                  <a:lnTo>
                    <a:pt x="1292861" y="1059498"/>
                  </a:lnTo>
                  <a:lnTo>
                    <a:pt x="1267779" y="902653"/>
                  </a:lnTo>
                  <a:lnTo>
                    <a:pt x="1258571" y="922020"/>
                  </a:lnTo>
                  <a:lnTo>
                    <a:pt x="1249363" y="941070"/>
                  </a:lnTo>
                  <a:lnTo>
                    <a:pt x="1239203" y="959485"/>
                  </a:lnTo>
                  <a:lnTo>
                    <a:pt x="1229361" y="977583"/>
                  </a:lnTo>
                  <a:lnTo>
                    <a:pt x="1219201" y="995045"/>
                  </a:lnTo>
                  <a:lnTo>
                    <a:pt x="1208723" y="1012190"/>
                  </a:lnTo>
                  <a:lnTo>
                    <a:pt x="1197928" y="1029018"/>
                  </a:lnTo>
                  <a:lnTo>
                    <a:pt x="1186816" y="1045210"/>
                  </a:lnTo>
                  <a:lnTo>
                    <a:pt x="1175703" y="1061403"/>
                  </a:lnTo>
                  <a:lnTo>
                    <a:pt x="1164273" y="1076961"/>
                  </a:lnTo>
                  <a:lnTo>
                    <a:pt x="1152843" y="1091883"/>
                  </a:lnTo>
                  <a:lnTo>
                    <a:pt x="1141096" y="1106806"/>
                  </a:lnTo>
                  <a:lnTo>
                    <a:pt x="1129031" y="1120776"/>
                  </a:lnTo>
                  <a:lnTo>
                    <a:pt x="1116966" y="1134428"/>
                  </a:lnTo>
                  <a:lnTo>
                    <a:pt x="1104901" y="1147763"/>
                  </a:lnTo>
                  <a:lnTo>
                    <a:pt x="1092201" y="1161416"/>
                  </a:lnTo>
                  <a:lnTo>
                    <a:pt x="1076961" y="1176656"/>
                  </a:lnTo>
                  <a:lnTo>
                    <a:pt x="1061721" y="1190943"/>
                  </a:lnTo>
                  <a:lnTo>
                    <a:pt x="1046163" y="1205231"/>
                  </a:lnTo>
                  <a:lnTo>
                    <a:pt x="1029971" y="1218883"/>
                  </a:lnTo>
                  <a:lnTo>
                    <a:pt x="1014096" y="1231901"/>
                  </a:lnTo>
                  <a:lnTo>
                    <a:pt x="998221" y="1244283"/>
                  </a:lnTo>
                  <a:lnTo>
                    <a:pt x="982346" y="1256348"/>
                  </a:lnTo>
                  <a:lnTo>
                    <a:pt x="965836" y="1267778"/>
                  </a:lnTo>
                  <a:lnTo>
                    <a:pt x="949643" y="1278573"/>
                  </a:lnTo>
                  <a:lnTo>
                    <a:pt x="933133" y="1289368"/>
                  </a:lnTo>
                  <a:lnTo>
                    <a:pt x="916306" y="1299528"/>
                  </a:lnTo>
                  <a:lnTo>
                    <a:pt x="900113" y="1309053"/>
                  </a:lnTo>
                  <a:lnTo>
                    <a:pt x="883603" y="1317943"/>
                  </a:lnTo>
                  <a:lnTo>
                    <a:pt x="867093" y="1326833"/>
                  </a:lnTo>
                  <a:lnTo>
                    <a:pt x="850583" y="1335088"/>
                  </a:lnTo>
                  <a:lnTo>
                    <a:pt x="834073" y="1343026"/>
                  </a:lnTo>
                  <a:lnTo>
                    <a:pt x="817563" y="1350328"/>
                  </a:lnTo>
                  <a:lnTo>
                    <a:pt x="801370" y="1357313"/>
                  </a:lnTo>
                  <a:lnTo>
                    <a:pt x="784860" y="1363981"/>
                  </a:lnTo>
                  <a:lnTo>
                    <a:pt x="768668" y="1370331"/>
                  </a:lnTo>
                  <a:lnTo>
                    <a:pt x="752475" y="1376363"/>
                  </a:lnTo>
                  <a:lnTo>
                    <a:pt x="736600" y="1382078"/>
                  </a:lnTo>
                  <a:lnTo>
                    <a:pt x="720725" y="1387158"/>
                  </a:lnTo>
                  <a:lnTo>
                    <a:pt x="704533" y="1391921"/>
                  </a:lnTo>
                  <a:lnTo>
                    <a:pt x="688975" y="1396366"/>
                  </a:lnTo>
                  <a:lnTo>
                    <a:pt x="673735" y="1400493"/>
                  </a:lnTo>
                  <a:lnTo>
                    <a:pt x="658178" y="1404621"/>
                  </a:lnTo>
                  <a:lnTo>
                    <a:pt x="643255" y="1408431"/>
                  </a:lnTo>
                  <a:lnTo>
                    <a:pt x="613728" y="1414781"/>
                  </a:lnTo>
                  <a:lnTo>
                    <a:pt x="585153" y="1420178"/>
                  </a:lnTo>
                  <a:lnTo>
                    <a:pt x="557530" y="1424623"/>
                  </a:lnTo>
                  <a:lnTo>
                    <a:pt x="530860" y="1428433"/>
                  </a:lnTo>
                  <a:lnTo>
                    <a:pt x="505460" y="1430973"/>
                  </a:lnTo>
                  <a:lnTo>
                    <a:pt x="481648" y="1433196"/>
                  </a:lnTo>
                  <a:lnTo>
                    <a:pt x="459423" y="1434783"/>
                  </a:lnTo>
                  <a:lnTo>
                    <a:pt x="438150" y="1435736"/>
                  </a:lnTo>
                  <a:lnTo>
                    <a:pt x="419100" y="1436371"/>
                  </a:lnTo>
                  <a:lnTo>
                    <a:pt x="401638" y="1436688"/>
                  </a:lnTo>
                  <a:lnTo>
                    <a:pt x="385445" y="1436371"/>
                  </a:lnTo>
                  <a:lnTo>
                    <a:pt x="371793" y="1435736"/>
                  </a:lnTo>
                  <a:lnTo>
                    <a:pt x="350838" y="1434783"/>
                  </a:lnTo>
                  <a:lnTo>
                    <a:pt x="350838" y="1313181"/>
                  </a:lnTo>
                  <a:lnTo>
                    <a:pt x="352425" y="1313181"/>
                  </a:lnTo>
                  <a:lnTo>
                    <a:pt x="362585" y="1314133"/>
                  </a:lnTo>
                  <a:lnTo>
                    <a:pt x="378778" y="1314768"/>
                  </a:lnTo>
                  <a:lnTo>
                    <a:pt x="401638" y="1315086"/>
                  </a:lnTo>
                  <a:lnTo>
                    <a:pt x="425133" y="1314768"/>
                  </a:lnTo>
                  <a:lnTo>
                    <a:pt x="452438" y="1313498"/>
                  </a:lnTo>
                  <a:lnTo>
                    <a:pt x="467360" y="1312546"/>
                  </a:lnTo>
                  <a:lnTo>
                    <a:pt x="482918" y="1311276"/>
                  </a:lnTo>
                  <a:lnTo>
                    <a:pt x="499110" y="1309371"/>
                  </a:lnTo>
                  <a:lnTo>
                    <a:pt x="515938" y="1307783"/>
                  </a:lnTo>
                  <a:lnTo>
                    <a:pt x="533718" y="1305561"/>
                  </a:lnTo>
                  <a:lnTo>
                    <a:pt x="551498" y="1302386"/>
                  </a:lnTo>
                  <a:lnTo>
                    <a:pt x="570548" y="1299528"/>
                  </a:lnTo>
                  <a:lnTo>
                    <a:pt x="589598" y="1295718"/>
                  </a:lnTo>
                  <a:lnTo>
                    <a:pt x="609283" y="1291591"/>
                  </a:lnTo>
                  <a:lnTo>
                    <a:pt x="628968" y="1286828"/>
                  </a:lnTo>
                  <a:lnTo>
                    <a:pt x="649288" y="1281431"/>
                  </a:lnTo>
                  <a:lnTo>
                    <a:pt x="670243" y="1275716"/>
                  </a:lnTo>
                  <a:lnTo>
                    <a:pt x="690880" y="1269048"/>
                  </a:lnTo>
                  <a:lnTo>
                    <a:pt x="711835" y="1262063"/>
                  </a:lnTo>
                  <a:lnTo>
                    <a:pt x="733425" y="1253808"/>
                  </a:lnTo>
                  <a:lnTo>
                    <a:pt x="754380" y="1245236"/>
                  </a:lnTo>
                  <a:lnTo>
                    <a:pt x="775970" y="1236028"/>
                  </a:lnTo>
                  <a:lnTo>
                    <a:pt x="797243" y="1225868"/>
                  </a:lnTo>
                  <a:lnTo>
                    <a:pt x="818833" y="1215073"/>
                  </a:lnTo>
                  <a:lnTo>
                    <a:pt x="840423" y="1203326"/>
                  </a:lnTo>
                  <a:lnTo>
                    <a:pt x="861378" y="1190943"/>
                  </a:lnTo>
                  <a:lnTo>
                    <a:pt x="882651" y="1177291"/>
                  </a:lnTo>
                  <a:lnTo>
                    <a:pt x="903923" y="1163003"/>
                  </a:lnTo>
                  <a:lnTo>
                    <a:pt x="914083" y="1155383"/>
                  </a:lnTo>
                  <a:lnTo>
                    <a:pt x="924561" y="1147446"/>
                  </a:lnTo>
                  <a:lnTo>
                    <a:pt x="935038" y="1139826"/>
                  </a:lnTo>
                  <a:lnTo>
                    <a:pt x="945516" y="1131571"/>
                  </a:lnTo>
                  <a:lnTo>
                    <a:pt x="955358" y="1122998"/>
                  </a:lnTo>
                  <a:lnTo>
                    <a:pt x="965518" y="1114108"/>
                  </a:lnTo>
                  <a:lnTo>
                    <a:pt x="975996" y="1105218"/>
                  </a:lnTo>
                  <a:lnTo>
                    <a:pt x="985521" y="1096011"/>
                  </a:lnTo>
                  <a:lnTo>
                    <a:pt x="995681" y="1086168"/>
                  </a:lnTo>
                  <a:lnTo>
                    <a:pt x="1005206" y="1076326"/>
                  </a:lnTo>
                  <a:lnTo>
                    <a:pt x="1016001" y="1065531"/>
                  </a:lnTo>
                  <a:lnTo>
                    <a:pt x="1026478" y="1053783"/>
                  </a:lnTo>
                  <a:lnTo>
                    <a:pt x="1036956" y="1042035"/>
                  </a:lnTo>
                  <a:lnTo>
                    <a:pt x="1046798" y="1029970"/>
                  </a:lnTo>
                  <a:lnTo>
                    <a:pt x="1056958" y="1017588"/>
                  </a:lnTo>
                  <a:lnTo>
                    <a:pt x="1066801" y="1004888"/>
                  </a:lnTo>
                  <a:lnTo>
                    <a:pt x="1076643" y="991553"/>
                  </a:lnTo>
                  <a:lnTo>
                    <a:pt x="1086168" y="977583"/>
                  </a:lnTo>
                  <a:lnTo>
                    <a:pt x="1095376" y="963930"/>
                  </a:lnTo>
                  <a:lnTo>
                    <a:pt x="1104901" y="949643"/>
                  </a:lnTo>
                  <a:lnTo>
                    <a:pt x="1113791" y="934720"/>
                  </a:lnTo>
                  <a:lnTo>
                    <a:pt x="1122681" y="919798"/>
                  </a:lnTo>
                  <a:lnTo>
                    <a:pt x="1131571" y="904240"/>
                  </a:lnTo>
                  <a:lnTo>
                    <a:pt x="1140143" y="888048"/>
                  </a:lnTo>
                  <a:lnTo>
                    <a:pt x="1148398" y="871855"/>
                  </a:lnTo>
                  <a:lnTo>
                    <a:pt x="1156336" y="854710"/>
                  </a:lnTo>
                  <a:lnTo>
                    <a:pt x="1120141" y="868363"/>
                  </a:lnTo>
                  <a:lnTo>
                    <a:pt x="1083946" y="882015"/>
                  </a:lnTo>
                  <a:lnTo>
                    <a:pt x="1048068" y="895985"/>
                  </a:lnTo>
                  <a:lnTo>
                    <a:pt x="1029653" y="903288"/>
                  </a:lnTo>
                  <a:lnTo>
                    <a:pt x="1011873" y="911225"/>
                  </a:lnTo>
                  <a:lnTo>
                    <a:pt x="963931" y="799465"/>
                  </a:lnTo>
                  <a:lnTo>
                    <a:pt x="984886" y="790892"/>
                  </a:lnTo>
                  <a:lnTo>
                    <a:pt x="1005206" y="782320"/>
                  </a:lnTo>
                  <a:lnTo>
                    <a:pt x="1046163" y="766762"/>
                  </a:lnTo>
                  <a:lnTo>
                    <a:pt x="1085851" y="751522"/>
                  </a:lnTo>
                  <a:lnTo>
                    <a:pt x="1124903" y="736917"/>
                  </a:lnTo>
                  <a:lnTo>
                    <a:pt x="1163956" y="722630"/>
                  </a:lnTo>
                  <a:lnTo>
                    <a:pt x="1202056" y="708025"/>
                  </a:lnTo>
                  <a:lnTo>
                    <a:pt x="1240156" y="692785"/>
                  </a:lnTo>
                  <a:lnTo>
                    <a:pt x="1258889" y="684530"/>
                  </a:lnTo>
                  <a:lnTo>
                    <a:pt x="1277939" y="676275"/>
                  </a:lnTo>
                  <a:lnTo>
                    <a:pt x="1350011" y="644525"/>
                  </a:lnTo>
                  <a:close/>
                  <a:moveTo>
                    <a:pt x="1975682" y="604837"/>
                  </a:moveTo>
                  <a:lnTo>
                    <a:pt x="1984533" y="604837"/>
                  </a:lnTo>
                  <a:lnTo>
                    <a:pt x="1993068" y="604837"/>
                  </a:lnTo>
                  <a:lnTo>
                    <a:pt x="2001603" y="605788"/>
                  </a:lnTo>
                  <a:lnTo>
                    <a:pt x="2009506" y="606739"/>
                  </a:lnTo>
                  <a:lnTo>
                    <a:pt x="2017408" y="608642"/>
                  </a:lnTo>
                  <a:lnTo>
                    <a:pt x="2024995" y="610862"/>
                  </a:lnTo>
                  <a:lnTo>
                    <a:pt x="2032581" y="614350"/>
                  </a:lnTo>
                  <a:lnTo>
                    <a:pt x="2036375" y="615935"/>
                  </a:lnTo>
                  <a:lnTo>
                    <a:pt x="2039536" y="618472"/>
                  </a:lnTo>
                  <a:lnTo>
                    <a:pt x="2043329" y="620692"/>
                  </a:lnTo>
                  <a:lnTo>
                    <a:pt x="2046490" y="623229"/>
                  </a:lnTo>
                  <a:lnTo>
                    <a:pt x="2049651" y="626083"/>
                  </a:lnTo>
                  <a:lnTo>
                    <a:pt x="2052812" y="629571"/>
                  </a:lnTo>
                  <a:lnTo>
                    <a:pt x="2055973" y="632742"/>
                  </a:lnTo>
                  <a:lnTo>
                    <a:pt x="2058818" y="636547"/>
                  </a:lnTo>
                  <a:lnTo>
                    <a:pt x="2061663" y="640669"/>
                  </a:lnTo>
                  <a:lnTo>
                    <a:pt x="2064508" y="645109"/>
                  </a:lnTo>
                  <a:lnTo>
                    <a:pt x="2067037" y="649865"/>
                  </a:lnTo>
                  <a:lnTo>
                    <a:pt x="2069566" y="654622"/>
                  </a:lnTo>
                  <a:lnTo>
                    <a:pt x="2072094" y="660330"/>
                  </a:lnTo>
                  <a:lnTo>
                    <a:pt x="2074307" y="665720"/>
                  </a:lnTo>
                  <a:lnTo>
                    <a:pt x="2076520" y="672062"/>
                  </a:lnTo>
                  <a:lnTo>
                    <a:pt x="2078417" y="678404"/>
                  </a:lnTo>
                  <a:lnTo>
                    <a:pt x="2080313" y="685381"/>
                  </a:lnTo>
                  <a:lnTo>
                    <a:pt x="2082210" y="692674"/>
                  </a:lnTo>
                  <a:lnTo>
                    <a:pt x="2085371" y="708529"/>
                  </a:lnTo>
                  <a:lnTo>
                    <a:pt x="2086951" y="714871"/>
                  </a:lnTo>
                  <a:lnTo>
                    <a:pt x="2088532" y="719628"/>
                  </a:lnTo>
                  <a:lnTo>
                    <a:pt x="2090745" y="727555"/>
                  </a:lnTo>
                  <a:lnTo>
                    <a:pt x="2091377" y="731360"/>
                  </a:lnTo>
                  <a:lnTo>
                    <a:pt x="2092009" y="736434"/>
                  </a:lnTo>
                  <a:lnTo>
                    <a:pt x="2092325" y="742776"/>
                  </a:lnTo>
                  <a:lnTo>
                    <a:pt x="2092325" y="750704"/>
                  </a:lnTo>
                  <a:lnTo>
                    <a:pt x="2092325" y="857250"/>
                  </a:lnTo>
                  <a:lnTo>
                    <a:pt x="1876425" y="857250"/>
                  </a:lnTo>
                  <a:lnTo>
                    <a:pt x="1876425" y="750704"/>
                  </a:lnTo>
                  <a:lnTo>
                    <a:pt x="1876425" y="742776"/>
                  </a:lnTo>
                  <a:lnTo>
                    <a:pt x="1876741" y="736434"/>
                  </a:lnTo>
                  <a:lnTo>
                    <a:pt x="1877690" y="731360"/>
                  </a:lnTo>
                  <a:lnTo>
                    <a:pt x="1878322" y="727555"/>
                  </a:lnTo>
                  <a:lnTo>
                    <a:pt x="1880535" y="719628"/>
                  </a:lnTo>
                  <a:lnTo>
                    <a:pt x="1882115" y="714871"/>
                  </a:lnTo>
                  <a:lnTo>
                    <a:pt x="1883380" y="708529"/>
                  </a:lnTo>
                  <a:lnTo>
                    <a:pt x="1886857" y="692674"/>
                  </a:lnTo>
                  <a:lnTo>
                    <a:pt x="1888753" y="685381"/>
                  </a:lnTo>
                  <a:lnTo>
                    <a:pt x="1890650" y="678404"/>
                  </a:lnTo>
                  <a:lnTo>
                    <a:pt x="1892231" y="672062"/>
                  </a:lnTo>
                  <a:lnTo>
                    <a:pt x="1894443" y="665720"/>
                  </a:lnTo>
                  <a:lnTo>
                    <a:pt x="1896656" y="660330"/>
                  </a:lnTo>
                  <a:lnTo>
                    <a:pt x="1899501" y="654622"/>
                  </a:lnTo>
                  <a:lnTo>
                    <a:pt x="1901714" y="649865"/>
                  </a:lnTo>
                  <a:lnTo>
                    <a:pt x="1904243" y="645109"/>
                  </a:lnTo>
                  <a:lnTo>
                    <a:pt x="1907087" y="640669"/>
                  </a:lnTo>
                  <a:lnTo>
                    <a:pt x="1910249" y="636547"/>
                  </a:lnTo>
                  <a:lnTo>
                    <a:pt x="1912777" y="632742"/>
                  </a:lnTo>
                  <a:lnTo>
                    <a:pt x="1915938" y="629571"/>
                  </a:lnTo>
                  <a:lnTo>
                    <a:pt x="1919099" y="626083"/>
                  </a:lnTo>
                  <a:lnTo>
                    <a:pt x="1922261" y="623229"/>
                  </a:lnTo>
                  <a:lnTo>
                    <a:pt x="1925738" y="620692"/>
                  </a:lnTo>
                  <a:lnTo>
                    <a:pt x="1928899" y="618472"/>
                  </a:lnTo>
                  <a:lnTo>
                    <a:pt x="1932692" y="615935"/>
                  </a:lnTo>
                  <a:lnTo>
                    <a:pt x="1935853" y="614350"/>
                  </a:lnTo>
                  <a:lnTo>
                    <a:pt x="1939646" y="612447"/>
                  </a:lnTo>
                  <a:lnTo>
                    <a:pt x="1943440" y="610862"/>
                  </a:lnTo>
                  <a:lnTo>
                    <a:pt x="1951026" y="608642"/>
                  </a:lnTo>
                  <a:lnTo>
                    <a:pt x="1959245" y="606739"/>
                  </a:lnTo>
                  <a:lnTo>
                    <a:pt x="1967464" y="605788"/>
                  </a:lnTo>
                  <a:lnTo>
                    <a:pt x="1975682" y="604837"/>
                  </a:lnTo>
                  <a:close/>
                  <a:moveTo>
                    <a:pt x="154940" y="259715"/>
                  </a:moveTo>
                  <a:lnTo>
                    <a:pt x="154940" y="2241868"/>
                  </a:lnTo>
                  <a:lnTo>
                    <a:pt x="1552258" y="2241868"/>
                  </a:lnTo>
                  <a:lnTo>
                    <a:pt x="1552258" y="259715"/>
                  </a:lnTo>
                  <a:lnTo>
                    <a:pt x="154940" y="259715"/>
                  </a:lnTo>
                  <a:close/>
                  <a:moveTo>
                    <a:pt x="201712" y="0"/>
                  </a:moveTo>
                  <a:lnTo>
                    <a:pt x="1504951" y="0"/>
                  </a:lnTo>
                  <a:lnTo>
                    <a:pt x="1515428" y="317"/>
                  </a:lnTo>
                  <a:lnTo>
                    <a:pt x="1525906" y="952"/>
                  </a:lnTo>
                  <a:lnTo>
                    <a:pt x="1535748" y="2222"/>
                  </a:lnTo>
                  <a:lnTo>
                    <a:pt x="1545591" y="3810"/>
                  </a:lnTo>
                  <a:lnTo>
                    <a:pt x="1555116" y="5715"/>
                  </a:lnTo>
                  <a:lnTo>
                    <a:pt x="1564958" y="8572"/>
                  </a:lnTo>
                  <a:lnTo>
                    <a:pt x="1574166" y="11430"/>
                  </a:lnTo>
                  <a:lnTo>
                    <a:pt x="1583373" y="15240"/>
                  </a:lnTo>
                  <a:lnTo>
                    <a:pt x="1592263" y="18732"/>
                  </a:lnTo>
                  <a:lnTo>
                    <a:pt x="1600836" y="22860"/>
                  </a:lnTo>
                  <a:lnTo>
                    <a:pt x="1609408" y="27305"/>
                  </a:lnTo>
                  <a:lnTo>
                    <a:pt x="1617663" y="32702"/>
                  </a:lnTo>
                  <a:lnTo>
                    <a:pt x="1625283" y="37782"/>
                  </a:lnTo>
                  <a:lnTo>
                    <a:pt x="1633221" y="43497"/>
                  </a:lnTo>
                  <a:lnTo>
                    <a:pt x="1640206" y="49212"/>
                  </a:lnTo>
                  <a:lnTo>
                    <a:pt x="1647191" y="55562"/>
                  </a:lnTo>
                  <a:lnTo>
                    <a:pt x="1653858" y="62230"/>
                  </a:lnTo>
                  <a:lnTo>
                    <a:pt x="1660208" y="69215"/>
                  </a:lnTo>
                  <a:lnTo>
                    <a:pt x="1666558" y="76517"/>
                  </a:lnTo>
                  <a:lnTo>
                    <a:pt x="1672273" y="83820"/>
                  </a:lnTo>
                  <a:lnTo>
                    <a:pt x="1677353" y="91757"/>
                  </a:lnTo>
                  <a:lnTo>
                    <a:pt x="1682116" y="99377"/>
                  </a:lnTo>
                  <a:lnTo>
                    <a:pt x="1686561" y="107632"/>
                  </a:lnTo>
                  <a:lnTo>
                    <a:pt x="1690688" y="116205"/>
                  </a:lnTo>
                  <a:lnTo>
                    <a:pt x="1694498" y="124777"/>
                  </a:lnTo>
                  <a:lnTo>
                    <a:pt x="1697356" y="133667"/>
                  </a:lnTo>
                  <a:lnTo>
                    <a:pt x="1700531" y="142557"/>
                  </a:lnTo>
                  <a:lnTo>
                    <a:pt x="1702753" y="151447"/>
                  </a:lnTo>
                  <a:lnTo>
                    <a:pt x="1704023" y="160972"/>
                  </a:lnTo>
                  <a:lnTo>
                    <a:pt x="1705611" y="170497"/>
                  </a:lnTo>
                  <a:lnTo>
                    <a:pt x="1706246" y="180022"/>
                  </a:lnTo>
                  <a:lnTo>
                    <a:pt x="1706563" y="189865"/>
                  </a:lnTo>
                  <a:lnTo>
                    <a:pt x="1706563" y="2654935"/>
                  </a:lnTo>
                  <a:lnTo>
                    <a:pt x="1706246" y="2664460"/>
                  </a:lnTo>
                  <a:lnTo>
                    <a:pt x="1705611" y="2674303"/>
                  </a:lnTo>
                  <a:lnTo>
                    <a:pt x="1704023" y="2683828"/>
                  </a:lnTo>
                  <a:lnTo>
                    <a:pt x="1702753" y="2693353"/>
                  </a:lnTo>
                  <a:lnTo>
                    <a:pt x="1700531" y="2702560"/>
                  </a:lnTo>
                  <a:lnTo>
                    <a:pt x="1697356" y="2711450"/>
                  </a:lnTo>
                  <a:lnTo>
                    <a:pt x="1694498" y="2720023"/>
                  </a:lnTo>
                  <a:lnTo>
                    <a:pt x="1690688" y="2728913"/>
                  </a:lnTo>
                  <a:lnTo>
                    <a:pt x="1686561" y="2737168"/>
                  </a:lnTo>
                  <a:lnTo>
                    <a:pt x="1682116" y="2745105"/>
                  </a:lnTo>
                  <a:lnTo>
                    <a:pt x="1677353" y="2753360"/>
                  </a:lnTo>
                  <a:lnTo>
                    <a:pt x="1672273" y="2760980"/>
                  </a:lnTo>
                  <a:lnTo>
                    <a:pt x="1666558" y="2768283"/>
                  </a:lnTo>
                  <a:lnTo>
                    <a:pt x="1660208" y="2775585"/>
                  </a:lnTo>
                  <a:lnTo>
                    <a:pt x="1653858" y="2782253"/>
                  </a:lnTo>
                  <a:lnTo>
                    <a:pt x="1647191" y="2788920"/>
                  </a:lnTo>
                  <a:lnTo>
                    <a:pt x="1640206" y="2795270"/>
                  </a:lnTo>
                  <a:lnTo>
                    <a:pt x="1633221" y="2801303"/>
                  </a:lnTo>
                  <a:lnTo>
                    <a:pt x="1625283" y="2807018"/>
                  </a:lnTo>
                  <a:lnTo>
                    <a:pt x="1617663" y="2812098"/>
                  </a:lnTo>
                  <a:lnTo>
                    <a:pt x="1609408" y="2817178"/>
                  </a:lnTo>
                  <a:lnTo>
                    <a:pt x="1600836" y="2821623"/>
                  </a:lnTo>
                  <a:lnTo>
                    <a:pt x="1592263" y="2825750"/>
                  </a:lnTo>
                  <a:lnTo>
                    <a:pt x="1583373" y="2829878"/>
                  </a:lnTo>
                  <a:lnTo>
                    <a:pt x="1574166" y="2833370"/>
                  </a:lnTo>
                  <a:lnTo>
                    <a:pt x="1564958" y="2836228"/>
                  </a:lnTo>
                  <a:lnTo>
                    <a:pt x="1555116" y="2838768"/>
                  </a:lnTo>
                  <a:lnTo>
                    <a:pt x="1545591" y="2840673"/>
                  </a:lnTo>
                  <a:lnTo>
                    <a:pt x="1535748" y="2842578"/>
                  </a:lnTo>
                  <a:lnTo>
                    <a:pt x="1525906" y="2843848"/>
                  </a:lnTo>
                  <a:lnTo>
                    <a:pt x="1515428" y="2844483"/>
                  </a:lnTo>
                  <a:lnTo>
                    <a:pt x="1504951" y="2844800"/>
                  </a:lnTo>
                  <a:lnTo>
                    <a:pt x="201712" y="2844800"/>
                  </a:lnTo>
                  <a:lnTo>
                    <a:pt x="191135" y="2844483"/>
                  </a:lnTo>
                  <a:lnTo>
                    <a:pt x="180975" y="2843848"/>
                  </a:lnTo>
                  <a:lnTo>
                    <a:pt x="170815" y="2842578"/>
                  </a:lnTo>
                  <a:lnTo>
                    <a:pt x="161290" y="2840673"/>
                  </a:lnTo>
                  <a:lnTo>
                    <a:pt x="151447" y="2838768"/>
                  </a:lnTo>
                  <a:lnTo>
                    <a:pt x="141922" y="2836228"/>
                  </a:lnTo>
                  <a:lnTo>
                    <a:pt x="132715" y="2833370"/>
                  </a:lnTo>
                  <a:lnTo>
                    <a:pt x="123190" y="2829878"/>
                  </a:lnTo>
                  <a:lnTo>
                    <a:pt x="114300" y="2825750"/>
                  </a:lnTo>
                  <a:lnTo>
                    <a:pt x="105727" y="2821623"/>
                  </a:lnTo>
                  <a:lnTo>
                    <a:pt x="97155" y="2817178"/>
                  </a:lnTo>
                  <a:lnTo>
                    <a:pt x="89217" y="2812098"/>
                  </a:lnTo>
                  <a:lnTo>
                    <a:pt x="81280" y="2807018"/>
                  </a:lnTo>
                  <a:lnTo>
                    <a:pt x="73660" y="2801303"/>
                  </a:lnTo>
                  <a:lnTo>
                    <a:pt x="66357" y="2795270"/>
                  </a:lnTo>
                  <a:lnTo>
                    <a:pt x="59372" y="2788920"/>
                  </a:lnTo>
                  <a:lnTo>
                    <a:pt x="52705" y="2782253"/>
                  </a:lnTo>
                  <a:lnTo>
                    <a:pt x="46355" y="2775585"/>
                  </a:lnTo>
                  <a:lnTo>
                    <a:pt x="40322" y="2768283"/>
                  </a:lnTo>
                  <a:lnTo>
                    <a:pt x="34607" y="2760980"/>
                  </a:lnTo>
                  <a:lnTo>
                    <a:pt x="29210" y="2753360"/>
                  </a:lnTo>
                  <a:lnTo>
                    <a:pt x="24447" y="2745105"/>
                  </a:lnTo>
                  <a:lnTo>
                    <a:pt x="20002" y="2737168"/>
                  </a:lnTo>
                  <a:lnTo>
                    <a:pt x="15875" y="2728913"/>
                  </a:lnTo>
                  <a:lnTo>
                    <a:pt x="12065" y="2720023"/>
                  </a:lnTo>
                  <a:lnTo>
                    <a:pt x="9207" y="2711450"/>
                  </a:lnTo>
                  <a:lnTo>
                    <a:pt x="6667" y="2702560"/>
                  </a:lnTo>
                  <a:lnTo>
                    <a:pt x="4127" y="2693353"/>
                  </a:lnTo>
                  <a:lnTo>
                    <a:pt x="2540" y="2683828"/>
                  </a:lnTo>
                  <a:lnTo>
                    <a:pt x="952" y="2674303"/>
                  </a:lnTo>
                  <a:lnTo>
                    <a:pt x="317" y="2664460"/>
                  </a:lnTo>
                  <a:lnTo>
                    <a:pt x="0" y="2654935"/>
                  </a:lnTo>
                  <a:lnTo>
                    <a:pt x="0" y="189865"/>
                  </a:lnTo>
                  <a:lnTo>
                    <a:pt x="317" y="180022"/>
                  </a:lnTo>
                  <a:lnTo>
                    <a:pt x="952" y="170497"/>
                  </a:lnTo>
                  <a:lnTo>
                    <a:pt x="2540" y="160972"/>
                  </a:lnTo>
                  <a:lnTo>
                    <a:pt x="4127" y="151447"/>
                  </a:lnTo>
                  <a:lnTo>
                    <a:pt x="6667" y="142557"/>
                  </a:lnTo>
                  <a:lnTo>
                    <a:pt x="9207" y="133667"/>
                  </a:lnTo>
                  <a:lnTo>
                    <a:pt x="12065" y="124777"/>
                  </a:lnTo>
                  <a:lnTo>
                    <a:pt x="15875" y="116205"/>
                  </a:lnTo>
                  <a:lnTo>
                    <a:pt x="20002" y="107632"/>
                  </a:lnTo>
                  <a:lnTo>
                    <a:pt x="24447" y="99377"/>
                  </a:lnTo>
                  <a:lnTo>
                    <a:pt x="29210" y="91757"/>
                  </a:lnTo>
                  <a:lnTo>
                    <a:pt x="34607" y="83820"/>
                  </a:lnTo>
                  <a:lnTo>
                    <a:pt x="40322" y="76517"/>
                  </a:lnTo>
                  <a:lnTo>
                    <a:pt x="46355" y="69215"/>
                  </a:lnTo>
                  <a:lnTo>
                    <a:pt x="52705" y="62230"/>
                  </a:lnTo>
                  <a:lnTo>
                    <a:pt x="59372" y="55562"/>
                  </a:lnTo>
                  <a:lnTo>
                    <a:pt x="66357" y="49212"/>
                  </a:lnTo>
                  <a:lnTo>
                    <a:pt x="73660" y="43497"/>
                  </a:lnTo>
                  <a:lnTo>
                    <a:pt x="81280" y="37782"/>
                  </a:lnTo>
                  <a:lnTo>
                    <a:pt x="89217" y="32702"/>
                  </a:lnTo>
                  <a:lnTo>
                    <a:pt x="97155" y="27305"/>
                  </a:lnTo>
                  <a:lnTo>
                    <a:pt x="105727" y="22860"/>
                  </a:lnTo>
                  <a:lnTo>
                    <a:pt x="114300" y="18732"/>
                  </a:lnTo>
                  <a:lnTo>
                    <a:pt x="123190" y="15240"/>
                  </a:lnTo>
                  <a:lnTo>
                    <a:pt x="132715" y="11430"/>
                  </a:lnTo>
                  <a:lnTo>
                    <a:pt x="141922" y="8572"/>
                  </a:lnTo>
                  <a:lnTo>
                    <a:pt x="151447" y="5715"/>
                  </a:lnTo>
                  <a:lnTo>
                    <a:pt x="161290" y="3810"/>
                  </a:lnTo>
                  <a:lnTo>
                    <a:pt x="170815" y="2222"/>
                  </a:lnTo>
                  <a:lnTo>
                    <a:pt x="180975" y="952"/>
                  </a:lnTo>
                  <a:lnTo>
                    <a:pt x="191135" y="317"/>
                  </a:lnTo>
                  <a:lnTo>
                    <a:pt x="201712"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latin typeface="+mn-lt"/>
                <a:ea typeface="+mn-ea"/>
              </a:endParaRPr>
            </a:p>
          </p:txBody>
        </p:sp>
      </p:grpSp>
      <p:sp>
        <p:nvSpPr>
          <p:cNvPr id="45" name="MH_Text_1"/>
          <p:cNvSpPr txBox="1">
            <a:spLocks noChangeArrowheads="1"/>
          </p:cNvSpPr>
          <p:nvPr>
            <p:custDataLst>
              <p:tags r:id="rId1"/>
            </p:custDataLst>
          </p:nvPr>
        </p:nvSpPr>
        <p:spPr bwMode="auto">
          <a:xfrm>
            <a:off x="1045964" y="3841407"/>
            <a:ext cx="1797844" cy="564194"/>
          </a:xfrm>
          <a:prstGeom prst="rect">
            <a:avLst/>
          </a:prstGeom>
          <a:noFill/>
          <a:extLst>
            <a:ext uri="{909E8E84-426E-40DD-AFC4-6F175D3DCCD1}">
              <a14:hiddenFill xmlns:a14="http://schemas.microsoft.com/office/drawing/2010/main">
                <a:solidFill>
                  <a:srgbClr val="FFFFFF"/>
                </a:solidFill>
              </a14:hiddenFill>
            </a:ext>
          </a:extLst>
        </p:spPr>
        <p:txBody>
          <a:bodyPr wrap="square" lIns="101541" tIns="50769" rIns="101541" bIns="50769" rtlCol="0">
            <a:spAutoFit/>
          </a:bodyPr>
          <a:lstStyle>
            <a:defPPr>
              <a:defRPr lang="zh-CN"/>
            </a:defPPr>
            <a:lvl1pPr>
              <a:lnSpc>
                <a:spcPct val="150000"/>
              </a:lnSpc>
              <a:defRPr sz="1300">
                <a:solidFill>
                  <a:srgbClr val="C49166"/>
                </a:solidFill>
                <a:cs typeface="+mn-ea"/>
              </a:defRPr>
            </a:lvl1pPr>
          </a:lstStyle>
          <a:p>
            <a:r>
              <a:rPr lang="zh-CN" altLang="en-US" sz="1000" dirty="0">
                <a:sym typeface="+mn-lt"/>
              </a:rPr>
              <a:t>您的内容打在这里，或者通过复制您的文本后，</a:t>
            </a:r>
            <a:endParaRPr lang="en-US" altLang="zh-CN" sz="1000" dirty="0">
              <a:sym typeface="+mn-lt"/>
            </a:endParaRPr>
          </a:p>
        </p:txBody>
      </p:sp>
      <p:sp>
        <p:nvSpPr>
          <p:cNvPr id="46" name="MH_SubTitle_1"/>
          <p:cNvSpPr txBox="1">
            <a:spLocks noChangeArrowheads="1"/>
          </p:cNvSpPr>
          <p:nvPr>
            <p:custDataLst>
              <p:tags r:id="rId2"/>
            </p:custDataLst>
          </p:nvPr>
        </p:nvSpPr>
        <p:spPr bwMode="auto">
          <a:xfrm>
            <a:off x="1045964" y="3553369"/>
            <a:ext cx="1797844" cy="323255"/>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53" tIns="0" rIns="133653"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a:lnSpc>
                <a:spcPct val="150000"/>
              </a:lnSpc>
            </a:pPr>
            <a:r>
              <a:rPr lang="zh-CN" altLang="en-US" sz="1300" dirty="0">
                <a:solidFill>
                  <a:srgbClr val="C49166"/>
                </a:solidFill>
                <a:sym typeface="+mn-lt"/>
              </a:rPr>
              <a:t>华南地区</a:t>
            </a:r>
          </a:p>
        </p:txBody>
      </p:sp>
      <p:sp>
        <p:nvSpPr>
          <p:cNvPr id="53" name="MH_Text_1"/>
          <p:cNvSpPr txBox="1">
            <a:spLocks noChangeArrowheads="1"/>
          </p:cNvSpPr>
          <p:nvPr>
            <p:custDataLst>
              <p:tags r:id="rId3"/>
            </p:custDataLst>
          </p:nvPr>
        </p:nvSpPr>
        <p:spPr bwMode="auto">
          <a:xfrm>
            <a:off x="2869381" y="3841407"/>
            <a:ext cx="1797844" cy="564194"/>
          </a:xfrm>
          <a:prstGeom prst="rect">
            <a:avLst/>
          </a:prstGeom>
          <a:noFill/>
          <a:extLst>
            <a:ext uri="{909E8E84-426E-40DD-AFC4-6F175D3DCCD1}">
              <a14:hiddenFill xmlns:a14="http://schemas.microsoft.com/office/drawing/2010/main">
                <a:solidFill>
                  <a:srgbClr val="FFFFFF"/>
                </a:solidFill>
              </a14:hiddenFill>
            </a:ext>
          </a:extLst>
        </p:spPr>
        <p:txBody>
          <a:bodyPr wrap="square" lIns="101541" tIns="50769" rIns="101541" bIns="50769" rtlCol="0">
            <a:spAutoFit/>
          </a:bodyPr>
          <a:lstStyle>
            <a:defPPr>
              <a:defRPr lang="zh-CN"/>
            </a:defPPr>
            <a:lvl1pPr>
              <a:lnSpc>
                <a:spcPct val="150000"/>
              </a:lnSpc>
              <a:defRPr sz="1300">
                <a:solidFill>
                  <a:srgbClr val="C49166"/>
                </a:solidFill>
                <a:cs typeface="+mn-ea"/>
              </a:defRPr>
            </a:lvl1pPr>
          </a:lstStyle>
          <a:p>
            <a:r>
              <a:rPr lang="zh-CN" altLang="en-US" sz="1000" dirty="0">
                <a:sym typeface="+mn-lt"/>
              </a:rPr>
              <a:t>您的内容打在这里，或者通过复制您的文本后，</a:t>
            </a:r>
            <a:endParaRPr lang="en-US" altLang="zh-CN" sz="1000" dirty="0">
              <a:sym typeface="+mn-lt"/>
            </a:endParaRPr>
          </a:p>
        </p:txBody>
      </p:sp>
      <p:sp>
        <p:nvSpPr>
          <p:cNvPr id="54" name="MH_SubTitle_1"/>
          <p:cNvSpPr txBox="1">
            <a:spLocks noChangeArrowheads="1"/>
          </p:cNvSpPr>
          <p:nvPr>
            <p:custDataLst>
              <p:tags r:id="rId4"/>
            </p:custDataLst>
          </p:nvPr>
        </p:nvSpPr>
        <p:spPr bwMode="auto">
          <a:xfrm>
            <a:off x="2869381" y="3553369"/>
            <a:ext cx="1797844" cy="323255"/>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53" tIns="0" rIns="133653"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a:lnSpc>
                <a:spcPct val="150000"/>
              </a:lnSpc>
              <a:buClr>
                <a:schemeClr val="accent2"/>
              </a:buClr>
            </a:pPr>
            <a:r>
              <a:rPr lang="zh-CN" altLang="en-US" sz="1300" dirty="0">
                <a:solidFill>
                  <a:srgbClr val="C49166"/>
                </a:solidFill>
                <a:sym typeface="+mn-lt"/>
              </a:rPr>
              <a:t>华北地区</a:t>
            </a:r>
          </a:p>
        </p:txBody>
      </p:sp>
      <p:sp>
        <p:nvSpPr>
          <p:cNvPr id="55" name="MH_Text_1"/>
          <p:cNvSpPr txBox="1">
            <a:spLocks noChangeArrowheads="1"/>
          </p:cNvSpPr>
          <p:nvPr>
            <p:custDataLst>
              <p:tags r:id="rId5"/>
            </p:custDataLst>
          </p:nvPr>
        </p:nvSpPr>
        <p:spPr bwMode="auto">
          <a:xfrm>
            <a:off x="4692799" y="3841407"/>
            <a:ext cx="1797844" cy="564194"/>
          </a:xfrm>
          <a:prstGeom prst="rect">
            <a:avLst/>
          </a:prstGeom>
          <a:noFill/>
          <a:extLst>
            <a:ext uri="{909E8E84-426E-40DD-AFC4-6F175D3DCCD1}">
              <a14:hiddenFill xmlns:a14="http://schemas.microsoft.com/office/drawing/2010/main">
                <a:solidFill>
                  <a:srgbClr val="FFFFFF"/>
                </a:solidFill>
              </a14:hiddenFill>
            </a:ext>
          </a:extLst>
        </p:spPr>
        <p:txBody>
          <a:bodyPr wrap="square" lIns="101541" tIns="50769" rIns="101541" bIns="50769" rtlCol="0">
            <a:spAutoFit/>
          </a:bodyPr>
          <a:lstStyle>
            <a:defPPr>
              <a:defRPr lang="zh-CN"/>
            </a:defPPr>
            <a:lvl1pPr>
              <a:lnSpc>
                <a:spcPct val="150000"/>
              </a:lnSpc>
              <a:defRPr sz="1300">
                <a:solidFill>
                  <a:srgbClr val="C49166"/>
                </a:solidFill>
                <a:cs typeface="+mn-ea"/>
              </a:defRPr>
            </a:lvl1pPr>
          </a:lstStyle>
          <a:p>
            <a:r>
              <a:rPr lang="zh-CN" altLang="en-US" sz="1000" dirty="0">
                <a:sym typeface="+mn-lt"/>
              </a:rPr>
              <a:t>您的内容打在这里，或者通过复制您的文本后，</a:t>
            </a:r>
            <a:endParaRPr lang="en-US" altLang="zh-CN" sz="1000" dirty="0">
              <a:sym typeface="+mn-lt"/>
            </a:endParaRPr>
          </a:p>
        </p:txBody>
      </p:sp>
      <p:sp>
        <p:nvSpPr>
          <p:cNvPr id="56" name="MH_SubTitle_1"/>
          <p:cNvSpPr txBox="1">
            <a:spLocks noChangeArrowheads="1"/>
          </p:cNvSpPr>
          <p:nvPr>
            <p:custDataLst>
              <p:tags r:id="rId6"/>
            </p:custDataLst>
          </p:nvPr>
        </p:nvSpPr>
        <p:spPr bwMode="auto">
          <a:xfrm>
            <a:off x="4692799" y="3553369"/>
            <a:ext cx="1797844" cy="323255"/>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53" tIns="0" rIns="133653"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a:lnSpc>
                <a:spcPct val="150000"/>
              </a:lnSpc>
            </a:pPr>
            <a:r>
              <a:rPr lang="zh-CN" altLang="en-US" sz="1300" dirty="0">
                <a:solidFill>
                  <a:srgbClr val="C49166"/>
                </a:solidFill>
                <a:sym typeface="+mn-lt"/>
              </a:rPr>
              <a:t>华东地区</a:t>
            </a:r>
          </a:p>
        </p:txBody>
      </p:sp>
      <p:sp>
        <p:nvSpPr>
          <p:cNvPr id="57" name="MH_Text_1"/>
          <p:cNvSpPr txBox="1">
            <a:spLocks noChangeArrowheads="1"/>
          </p:cNvSpPr>
          <p:nvPr>
            <p:custDataLst>
              <p:tags r:id="rId7"/>
            </p:custDataLst>
          </p:nvPr>
        </p:nvSpPr>
        <p:spPr bwMode="auto">
          <a:xfrm>
            <a:off x="6516216" y="3841407"/>
            <a:ext cx="1797844" cy="564194"/>
          </a:xfrm>
          <a:prstGeom prst="rect">
            <a:avLst/>
          </a:prstGeom>
          <a:noFill/>
          <a:extLst>
            <a:ext uri="{909E8E84-426E-40DD-AFC4-6F175D3DCCD1}">
              <a14:hiddenFill xmlns:a14="http://schemas.microsoft.com/office/drawing/2010/main">
                <a:solidFill>
                  <a:srgbClr val="FFFFFF"/>
                </a:solidFill>
              </a14:hiddenFill>
            </a:ext>
          </a:extLst>
        </p:spPr>
        <p:txBody>
          <a:bodyPr wrap="square" lIns="101541" tIns="50769" rIns="101541" bIns="50769" rtlCol="0">
            <a:spAutoFit/>
          </a:bodyPr>
          <a:lstStyle>
            <a:defPPr>
              <a:defRPr lang="zh-CN"/>
            </a:defPPr>
            <a:lvl1pPr>
              <a:lnSpc>
                <a:spcPct val="150000"/>
              </a:lnSpc>
              <a:defRPr sz="1300">
                <a:solidFill>
                  <a:srgbClr val="C49166"/>
                </a:solidFill>
                <a:cs typeface="+mn-ea"/>
              </a:defRPr>
            </a:lvl1pPr>
          </a:lstStyle>
          <a:p>
            <a:r>
              <a:rPr lang="zh-CN" altLang="en-US" sz="1000" dirty="0">
                <a:sym typeface="+mn-lt"/>
              </a:rPr>
              <a:t>您的内容打在这里，或者通过复制您的文本后，</a:t>
            </a:r>
            <a:endParaRPr lang="en-US" altLang="zh-CN" sz="1000" dirty="0">
              <a:sym typeface="+mn-lt"/>
            </a:endParaRPr>
          </a:p>
        </p:txBody>
      </p:sp>
      <p:sp>
        <p:nvSpPr>
          <p:cNvPr id="58" name="MH_SubTitle_1"/>
          <p:cNvSpPr txBox="1">
            <a:spLocks noChangeArrowheads="1"/>
          </p:cNvSpPr>
          <p:nvPr>
            <p:custDataLst>
              <p:tags r:id="rId8"/>
            </p:custDataLst>
          </p:nvPr>
        </p:nvSpPr>
        <p:spPr bwMode="auto">
          <a:xfrm>
            <a:off x="6516216" y="3553369"/>
            <a:ext cx="1797844" cy="323255"/>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53" tIns="0" rIns="133653"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a:lnSpc>
                <a:spcPct val="150000"/>
              </a:lnSpc>
              <a:buClr>
                <a:schemeClr val="accent2"/>
              </a:buClr>
            </a:pPr>
            <a:r>
              <a:rPr lang="zh-CN" altLang="en-US" sz="1300" dirty="0">
                <a:solidFill>
                  <a:srgbClr val="C49166"/>
                </a:solidFill>
                <a:sym typeface="+mn-lt"/>
              </a:rPr>
              <a:t>总部地区</a:t>
            </a:r>
          </a:p>
        </p:txBody>
      </p:sp>
      <p:sp>
        <p:nvSpPr>
          <p:cNvPr id="42" name="椭圆 41"/>
          <p:cNvSpPr>
            <a:spLocks noChangeAspect="1"/>
          </p:cNvSpPr>
          <p:nvPr/>
        </p:nvSpPr>
        <p:spPr>
          <a:xfrm>
            <a:off x="3853253" y="1519191"/>
            <a:ext cx="468000" cy="468000"/>
          </a:xfrm>
          <a:prstGeom prst="ellipse">
            <a:avLst/>
          </a:prstGeom>
          <a:blipFill>
            <a:blip r:embed="rId2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50301B"/>
                </a:solidFill>
                <a:latin typeface="Impact" pitchFamily="34" charset="0"/>
              </a:rPr>
              <a:t>02</a:t>
            </a:r>
            <a:endParaRPr lang="zh-CN" altLang="en-US" sz="1100" dirty="0">
              <a:solidFill>
                <a:srgbClr val="50301B"/>
              </a:solidFill>
              <a:latin typeface="Impact" pitchFamily="34" charset="0"/>
            </a:endParaRPr>
          </a:p>
        </p:txBody>
      </p:sp>
      <p:sp>
        <p:nvSpPr>
          <p:cNvPr id="43" name="椭圆 42"/>
          <p:cNvSpPr>
            <a:spLocks noChangeAspect="1"/>
          </p:cNvSpPr>
          <p:nvPr/>
        </p:nvSpPr>
        <p:spPr>
          <a:xfrm>
            <a:off x="5626195" y="1519191"/>
            <a:ext cx="468000" cy="468000"/>
          </a:xfrm>
          <a:prstGeom prst="ellipse">
            <a:avLst/>
          </a:prstGeom>
          <a:blipFill>
            <a:blip r:embed="rId2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50301B"/>
                </a:solidFill>
                <a:latin typeface="Impact" pitchFamily="34" charset="0"/>
              </a:rPr>
              <a:t>03</a:t>
            </a:r>
            <a:endParaRPr lang="zh-CN" altLang="en-US" sz="1100" dirty="0">
              <a:solidFill>
                <a:srgbClr val="50301B"/>
              </a:solidFill>
              <a:latin typeface="Impact" pitchFamily="34" charset="0"/>
            </a:endParaRPr>
          </a:p>
        </p:txBody>
      </p:sp>
      <p:sp>
        <p:nvSpPr>
          <p:cNvPr id="44" name="椭圆 43"/>
          <p:cNvSpPr>
            <a:spLocks noChangeAspect="1"/>
          </p:cNvSpPr>
          <p:nvPr/>
        </p:nvSpPr>
        <p:spPr>
          <a:xfrm>
            <a:off x="7399137" y="1519191"/>
            <a:ext cx="468000" cy="468000"/>
          </a:xfrm>
          <a:prstGeom prst="ellipse">
            <a:avLst/>
          </a:prstGeom>
          <a:blipFill>
            <a:blip r:embed="rId2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50301B"/>
                </a:solidFill>
                <a:latin typeface="Impact" pitchFamily="34" charset="0"/>
              </a:rPr>
              <a:t>04</a:t>
            </a:r>
            <a:endParaRPr lang="zh-CN" altLang="en-US" sz="1100" dirty="0">
              <a:solidFill>
                <a:srgbClr val="50301B"/>
              </a:solidFill>
              <a:latin typeface="Impact" pitchFamily="34" charset="0"/>
            </a:endParaRPr>
          </a:p>
        </p:txBody>
      </p:sp>
      <p:sp>
        <p:nvSpPr>
          <p:cNvPr id="41" name="椭圆 40"/>
          <p:cNvSpPr>
            <a:spLocks noChangeAspect="1"/>
          </p:cNvSpPr>
          <p:nvPr/>
        </p:nvSpPr>
        <p:spPr>
          <a:xfrm>
            <a:off x="2080313" y="1519191"/>
            <a:ext cx="468000" cy="468000"/>
          </a:xfrm>
          <a:prstGeom prst="ellipse">
            <a:avLst/>
          </a:prstGeom>
          <a:blipFill>
            <a:blip r:embed="rId2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50301B"/>
                </a:solidFill>
                <a:latin typeface="Impact" pitchFamily="34" charset="0"/>
              </a:rPr>
              <a:t>01</a:t>
            </a:r>
            <a:endParaRPr lang="zh-CN" altLang="en-US" sz="1100" dirty="0">
              <a:solidFill>
                <a:srgbClr val="50301B"/>
              </a:solidFill>
              <a:latin typeface="Impact" pitchFamily="34" charset="0"/>
            </a:endParaRPr>
          </a:p>
        </p:txBody>
      </p:sp>
      <p:sp>
        <p:nvSpPr>
          <p:cNvPr id="47" name="TextBox 46"/>
          <p:cNvSpPr txBox="1"/>
          <p:nvPr/>
        </p:nvSpPr>
        <p:spPr>
          <a:xfrm>
            <a:off x="4328098" y="294275"/>
            <a:ext cx="1107997" cy="369332"/>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zh-CN" altLang="en-US" sz="1800" dirty="0" smtClean="0"/>
              <a:t>经营业绩</a:t>
            </a:r>
            <a:endParaRPr lang="zh-CN" altLang="en-US" sz="1800" dirty="0"/>
          </a:p>
        </p:txBody>
      </p:sp>
      <p:grpSp>
        <p:nvGrpSpPr>
          <p:cNvPr id="48" name="组合 47"/>
          <p:cNvGrpSpPr/>
          <p:nvPr/>
        </p:nvGrpSpPr>
        <p:grpSpPr>
          <a:xfrm>
            <a:off x="3672664" y="123478"/>
            <a:ext cx="623880" cy="680150"/>
            <a:chOff x="1249459" y="2668927"/>
            <a:chExt cx="1099775" cy="1198967"/>
          </a:xfrm>
        </p:grpSpPr>
        <p:sp>
          <p:nvSpPr>
            <p:cNvPr id="49" name="矩形 10"/>
            <p:cNvSpPr>
              <a:spLocks noChangeAspect="1"/>
            </p:cNvSpPr>
            <p:nvPr/>
          </p:nvSpPr>
          <p:spPr>
            <a:xfrm>
              <a:off x="1249459"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2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50" name="KSO_Shape"/>
            <p:cNvSpPr>
              <a:spLocks noChangeAspect="1"/>
            </p:cNvSpPr>
            <p:nvPr/>
          </p:nvSpPr>
          <p:spPr bwMode="auto">
            <a:xfrm>
              <a:off x="1613586" y="3052410"/>
              <a:ext cx="371520" cy="432000"/>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blipFill>
              <a:blip r:embed="rId23"/>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Tree>
    <p:extLst>
      <p:ext uri="{BB962C8B-B14F-4D97-AF65-F5344CB8AC3E}">
        <p14:creationId xmlns:p14="http://schemas.microsoft.com/office/powerpoint/2010/main" val="2529090411"/>
      </p:ext>
    </p:extLst>
  </p:cSld>
  <p:clrMapOvr>
    <a:masterClrMapping/>
  </p:clrMapOvr>
  <p:transition spd="slow" advTm="800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anim calcmode="lin" valueType="num">
                                          <p:cBhvr>
                                            <p:cTn id="8" dur="500" fill="hold"/>
                                            <p:tgtEl>
                                              <p:spTgt spid="48"/>
                                            </p:tgtEl>
                                            <p:attrNameLst>
                                              <p:attrName>ppt_x</p:attrName>
                                            </p:attrNameLst>
                                          </p:cBhvr>
                                          <p:tavLst>
                                            <p:tav tm="0">
                                              <p:val>
                                                <p:strVal val="#ppt_x"/>
                                              </p:val>
                                            </p:tav>
                                            <p:tav tm="100000">
                                              <p:val>
                                                <p:strVal val="#ppt_x"/>
                                              </p:val>
                                            </p:tav>
                                          </p:tavLst>
                                        </p:anim>
                                        <p:anim calcmode="lin" valueType="num">
                                          <p:cBhvr>
                                            <p:cTn id="9" dur="5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1000"/>
                                            <p:tgtEl>
                                              <p:spTgt spid="2"/>
                                            </p:tgtEl>
                                          </p:cBhvr>
                                        </p:animEffect>
                                      </p:childTnLst>
                                    </p:cTn>
                                  </p:par>
                                </p:childTnLst>
                              </p:cTn>
                            </p:par>
                            <p:par>
                              <p:cTn id="14" fill="hold">
                                <p:stCondLst>
                                  <p:cond delay="1500"/>
                                </p:stCondLst>
                                <p:childTnLst>
                                  <p:par>
                                    <p:cTn id="15" presetID="49" presetClass="entr" presetSubtype="0" decel="10000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 calcmode="lin" valueType="num">
                                          <p:cBhvr>
                                            <p:cTn id="19" dur="500" fill="hold"/>
                                            <p:tgtEl>
                                              <p:spTgt spid="12"/>
                                            </p:tgtEl>
                                            <p:attrNameLst>
                                              <p:attrName>style.rotation</p:attrName>
                                            </p:attrNameLst>
                                          </p:cBhvr>
                                          <p:tavLst>
                                            <p:tav tm="0">
                                              <p:val>
                                                <p:fltVal val="360"/>
                                              </p:val>
                                            </p:tav>
                                            <p:tav tm="100000">
                                              <p:val>
                                                <p:fltVal val="0"/>
                                              </p:val>
                                            </p:tav>
                                          </p:tavLst>
                                        </p:anim>
                                        <p:animEffect transition="in" filter="fade">
                                          <p:cBhvr>
                                            <p:cTn id="20" dur="500"/>
                                            <p:tgtEl>
                                              <p:spTgt spid="12"/>
                                            </p:tgtEl>
                                          </p:cBhvr>
                                        </p:animEffect>
                                      </p:childTnLst>
                                    </p:cTn>
                                  </p:par>
                                  <p:par>
                                    <p:cTn id="21" presetID="2" presetClass="entr" presetSubtype="3"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fill="hold"/>
                                            <p:tgtEl>
                                              <p:spTgt spid="41"/>
                                            </p:tgtEl>
                                            <p:attrNameLst>
                                              <p:attrName>ppt_x</p:attrName>
                                            </p:attrNameLst>
                                          </p:cBhvr>
                                          <p:tavLst>
                                            <p:tav tm="0">
                                              <p:val>
                                                <p:strVal val="1+#ppt_w/2"/>
                                              </p:val>
                                            </p:tav>
                                            <p:tav tm="100000">
                                              <p:val>
                                                <p:strVal val="#ppt_x"/>
                                              </p:val>
                                            </p:tav>
                                          </p:tavLst>
                                        </p:anim>
                                        <p:anim calcmode="lin" valueType="num">
                                          <p:cBhvr additive="base">
                                            <p:cTn id="24" dur="500" fill="hold"/>
                                            <p:tgtEl>
                                              <p:spTgt spid="41"/>
                                            </p:tgtEl>
                                            <p:attrNameLst>
                                              <p:attrName>ppt_y</p:attrName>
                                            </p:attrNameLst>
                                          </p:cBhvr>
                                          <p:tavLst>
                                            <p:tav tm="0">
                                              <p:val>
                                                <p:strVal val="0-#ppt_h/2"/>
                                              </p:val>
                                            </p:tav>
                                            <p:tav tm="100000">
                                              <p:val>
                                                <p:strVal val="#ppt_y"/>
                                              </p:val>
                                            </p:tav>
                                          </p:tavLst>
                                        </p:anim>
                                      </p:childTnLst>
                                    </p:cTn>
                                  </p:par>
                                </p:childTnLst>
                              </p:cTn>
                            </p:par>
                            <p:par>
                              <p:cTn id="25" fill="hold">
                                <p:stCondLst>
                                  <p:cond delay="2000"/>
                                </p:stCondLst>
                                <p:childTnLst>
                                  <p:par>
                                    <p:cTn id="26" presetID="49" presetClass="entr" presetSubtype="0" decel="10000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 calcmode="lin" valueType="num">
                                          <p:cBhvr>
                                            <p:cTn id="30" dur="500" fill="hold"/>
                                            <p:tgtEl>
                                              <p:spTgt spid="16"/>
                                            </p:tgtEl>
                                            <p:attrNameLst>
                                              <p:attrName>style.rotation</p:attrName>
                                            </p:attrNameLst>
                                          </p:cBhvr>
                                          <p:tavLst>
                                            <p:tav tm="0">
                                              <p:val>
                                                <p:fltVal val="360"/>
                                              </p:val>
                                            </p:tav>
                                            <p:tav tm="100000">
                                              <p:val>
                                                <p:fltVal val="0"/>
                                              </p:val>
                                            </p:tav>
                                          </p:tavLst>
                                        </p:anim>
                                        <p:animEffect transition="in" filter="fade">
                                          <p:cBhvr>
                                            <p:cTn id="31" dur="500"/>
                                            <p:tgtEl>
                                              <p:spTgt spid="16"/>
                                            </p:tgtEl>
                                          </p:cBhvr>
                                        </p:animEffect>
                                      </p:childTnLst>
                                    </p:cTn>
                                  </p:par>
                                  <p:par>
                                    <p:cTn id="32" presetID="2" presetClass="entr" presetSubtype="3"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additive="base">
                                            <p:cTn id="34" dur="500" fill="hold"/>
                                            <p:tgtEl>
                                              <p:spTgt spid="42"/>
                                            </p:tgtEl>
                                            <p:attrNameLst>
                                              <p:attrName>ppt_x</p:attrName>
                                            </p:attrNameLst>
                                          </p:cBhvr>
                                          <p:tavLst>
                                            <p:tav tm="0">
                                              <p:val>
                                                <p:strVal val="1+#ppt_w/2"/>
                                              </p:val>
                                            </p:tav>
                                            <p:tav tm="100000">
                                              <p:val>
                                                <p:strVal val="#ppt_x"/>
                                              </p:val>
                                            </p:tav>
                                          </p:tavLst>
                                        </p:anim>
                                        <p:anim calcmode="lin" valueType="num">
                                          <p:cBhvr additive="base">
                                            <p:cTn id="35" dur="500" fill="hold"/>
                                            <p:tgtEl>
                                              <p:spTgt spid="42"/>
                                            </p:tgtEl>
                                            <p:attrNameLst>
                                              <p:attrName>ppt_y</p:attrName>
                                            </p:attrNameLst>
                                          </p:cBhvr>
                                          <p:tavLst>
                                            <p:tav tm="0">
                                              <p:val>
                                                <p:strVal val="0-#ppt_h/2"/>
                                              </p:val>
                                            </p:tav>
                                            <p:tav tm="100000">
                                              <p:val>
                                                <p:strVal val="#ppt_y"/>
                                              </p:val>
                                            </p:tav>
                                          </p:tavLst>
                                        </p:anim>
                                      </p:childTnLst>
                                    </p:cTn>
                                  </p:par>
                                </p:childTnLst>
                              </p:cTn>
                            </p:par>
                            <p:par>
                              <p:cTn id="36" fill="hold">
                                <p:stCondLst>
                                  <p:cond delay="2500"/>
                                </p:stCondLst>
                                <p:childTnLst>
                                  <p:par>
                                    <p:cTn id="37" presetID="49" presetClass="entr" presetSubtype="0" decel="10000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 calcmode="lin" valueType="num">
                                          <p:cBhvr>
                                            <p:cTn id="41" dur="500" fill="hold"/>
                                            <p:tgtEl>
                                              <p:spTgt spid="20"/>
                                            </p:tgtEl>
                                            <p:attrNameLst>
                                              <p:attrName>style.rotation</p:attrName>
                                            </p:attrNameLst>
                                          </p:cBhvr>
                                          <p:tavLst>
                                            <p:tav tm="0">
                                              <p:val>
                                                <p:fltVal val="360"/>
                                              </p:val>
                                            </p:tav>
                                            <p:tav tm="100000">
                                              <p:val>
                                                <p:fltVal val="0"/>
                                              </p:val>
                                            </p:tav>
                                          </p:tavLst>
                                        </p:anim>
                                        <p:animEffect transition="in" filter="fade">
                                          <p:cBhvr>
                                            <p:cTn id="42" dur="500"/>
                                            <p:tgtEl>
                                              <p:spTgt spid="20"/>
                                            </p:tgtEl>
                                          </p:cBhvr>
                                        </p:animEffect>
                                      </p:childTnLst>
                                    </p:cTn>
                                  </p:par>
                                  <p:par>
                                    <p:cTn id="43" presetID="2" presetClass="entr" presetSubtype="3"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additive="base">
                                            <p:cTn id="45" dur="500" fill="hold"/>
                                            <p:tgtEl>
                                              <p:spTgt spid="43"/>
                                            </p:tgtEl>
                                            <p:attrNameLst>
                                              <p:attrName>ppt_x</p:attrName>
                                            </p:attrNameLst>
                                          </p:cBhvr>
                                          <p:tavLst>
                                            <p:tav tm="0">
                                              <p:val>
                                                <p:strVal val="1+#ppt_w/2"/>
                                              </p:val>
                                            </p:tav>
                                            <p:tav tm="100000">
                                              <p:val>
                                                <p:strVal val="#ppt_x"/>
                                              </p:val>
                                            </p:tav>
                                          </p:tavLst>
                                        </p:anim>
                                        <p:anim calcmode="lin" valueType="num">
                                          <p:cBhvr additive="base">
                                            <p:cTn id="46" dur="500" fill="hold"/>
                                            <p:tgtEl>
                                              <p:spTgt spid="43"/>
                                            </p:tgtEl>
                                            <p:attrNameLst>
                                              <p:attrName>ppt_y</p:attrName>
                                            </p:attrNameLst>
                                          </p:cBhvr>
                                          <p:tavLst>
                                            <p:tav tm="0">
                                              <p:val>
                                                <p:strVal val="0-#ppt_h/2"/>
                                              </p:val>
                                            </p:tav>
                                            <p:tav tm="100000">
                                              <p:val>
                                                <p:strVal val="#ppt_y"/>
                                              </p:val>
                                            </p:tav>
                                          </p:tavLst>
                                        </p:anim>
                                      </p:childTnLst>
                                    </p:cTn>
                                  </p:par>
                                </p:childTnLst>
                              </p:cTn>
                            </p:par>
                            <p:par>
                              <p:cTn id="47" fill="hold">
                                <p:stCondLst>
                                  <p:cond delay="3000"/>
                                </p:stCondLst>
                                <p:childTnLst>
                                  <p:par>
                                    <p:cTn id="48" presetID="49" presetClass="entr" presetSubtype="0" decel="100000"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anim calcmode="lin" valueType="num">
                                          <p:cBhvr>
                                            <p:cTn id="50" dur="500" fill="hold"/>
                                            <p:tgtEl>
                                              <p:spTgt spid="24"/>
                                            </p:tgtEl>
                                            <p:attrNameLst>
                                              <p:attrName>ppt_w</p:attrName>
                                            </p:attrNameLst>
                                          </p:cBhvr>
                                          <p:tavLst>
                                            <p:tav tm="0">
                                              <p:val>
                                                <p:fltVal val="0"/>
                                              </p:val>
                                            </p:tav>
                                            <p:tav tm="100000">
                                              <p:val>
                                                <p:strVal val="#ppt_w"/>
                                              </p:val>
                                            </p:tav>
                                          </p:tavLst>
                                        </p:anim>
                                        <p:anim calcmode="lin" valueType="num">
                                          <p:cBhvr>
                                            <p:cTn id="51" dur="500" fill="hold"/>
                                            <p:tgtEl>
                                              <p:spTgt spid="24"/>
                                            </p:tgtEl>
                                            <p:attrNameLst>
                                              <p:attrName>ppt_h</p:attrName>
                                            </p:attrNameLst>
                                          </p:cBhvr>
                                          <p:tavLst>
                                            <p:tav tm="0">
                                              <p:val>
                                                <p:fltVal val="0"/>
                                              </p:val>
                                            </p:tav>
                                            <p:tav tm="100000">
                                              <p:val>
                                                <p:strVal val="#ppt_h"/>
                                              </p:val>
                                            </p:tav>
                                          </p:tavLst>
                                        </p:anim>
                                        <p:anim calcmode="lin" valueType="num">
                                          <p:cBhvr>
                                            <p:cTn id="52" dur="500" fill="hold"/>
                                            <p:tgtEl>
                                              <p:spTgt spid="24"/>
                                            </p:tgtEl>
                                            <p:attrNameLst>
                                              <p:attrName>style.rotation</p:attrName>
                                            </p:attrNameLst>
                                          </p:cBhvr>
                                          <p:tavLst>
                                            <p:tav tm="0">
                                              <p:val>
                                                <p:fltVal val="360"/>
                                              </p:val>
                                            </p:tav>
                                            <p:tav tm="100000">
                                              <p:val>
                                                <p:fltVal val="0"/>
                                              </p:val>
                                            </p:tav>
                                          </p:tavLst>
                                        </p:anim>
                                        <p:animEffect transition="in" filter="fade">
                                          <p:cBhvr>
                                            <p:cTn id="53" dur="500"/>
                                            <p:tgtEl>
                                              <p:spTgt spid="24"/>
                                            </p:tgtEl>
                                          </p:cBhvr>
                                        </p:animEffect>
                                      </p:childTnLst>
                                    </p:cTn>
                                  </p:par>
                                  <p:par>
                                    <p:cTn id="54" presetID="2" presetClass="entr" presetSubtype="3"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additive="base">
                                            <p:cTn id="56" dur="500" fill="hold"/>
                                            <p:tgtEl>
                                              <p:spTgt spid="44"/>
                                            </p:tgtEl>
                                            <p:attrNameLst>
                                              <p:attrName>ppt_x</p:attrName>
                                            </p:attrNameLst>
                                          </p:cBhvr>
                                          <p:tavLst>
                                            <p:tav tm="0">
                                              <p:val>
                                                <p:strVal val="1+#ppt_w/2"/>
                                              </p:val>
                                            </p:tav>
                                            <p:tav tm="100000">
                                              <p:val>
                                                <p:strVal val="#ppt_x"/>
                                              </p:val>
                                            </p:tav>
                                          </p:tavLst>
                                        </p:anim>
                                        <p:anim calcmode="lin" valueType="num">
                                          <p:cBhvr additive="base">
                                            <p:cTn id="57" dur="500" fill="hold"/>
                                            <p:tgtEl>
                                              <p:spTgt spid="44"/>
                                            </p:tgtEl>
                                            <p:attrNameLst>
                                              <p:attrName>ppt_y</p:attrName>
                                            </p:attrNameLst>
                                          </p:cBhvr>
                                          <p:tavLst>
                                            <p:tav tm="0">
                                              <p:val>
                                                <p:strVal val="0-#ppt_h/2"/>
                                              </p:val>
                                            </p:tav>
                                            <p:tav tm="100000">
                                              <p:val>
                                                <p:strVal val="#ppt_y"/>
                                              </p:val>
                                            </p:tav>
                                          </p:tavLst>
                                        </p:anim>
                                      </p:childTnLst>
                                    </p:cTn>
                                  </p:par>
                                </p:childTnLst>
                              </p:cTn>
                            </p:par>
                            <p:par>
                              <p:cTn id="58" fill="hold">
                                <p:stCondLst>
                                  <p:cond delay="3500"/>
                                </p:stCondLst>
                                <p:childTnLst>
                                  <p:par>
                                    <p:cTn id="59" presetID="2" presetClass="entr" presetSubtype="1" fill="hold" grpId="0" nodeType="afterEffect" p14:presetBounceEnd="60000">
                                      <p:stCondLst>
                                        <p:cond delay="0"/>
                                      </p:stCondLst>
                                      <p:childTnLst>
                                        <p:set>
                                          <p:cBhvr>
                                            <p:cTn id="60" dur="1" fill="hold">
                                              <p:stCondLst>
                                                <p:cond delay="0"/>
                                              </p:stCondLst>
                                            </p:cTn>
                                            <p:tgtEl>
                                              <p:spTgt spid="46"/>
                                            </p:tgtEl>
                                            <p:attrNameLst>
                                              <p:attrName>style.visibility</p:attrName>
                                            </p:attrNameLst>
                                          </p:cBhvr>
                                          <p:to>
                                            <p:strVal val="visible"/>
                                          </p:to>
                                        </p:set>
                                        <p:anim calcmode="lin" valueType="num" p14:bounceEnd="60000">
                                          <p:cBhvr additive="base">
                                            <p:cTn id="61" dur="1000" fill="hold"/>
                                            <p:tgtEl>
                                              <p:spTgt spid="46"/>
                                            </p:tgtEl>
                                            <p:attrNameLst>
                                              <p:attrName>ppt_x</p:attrName>
                                            </p:attrNameLst>
                                          </p:cBhvr>
                                          <p:tavLst>
                                            <p:tav tm="0">
                                              <p:val>
                                                <p:strVal val="#ppt_x"/>
                                              </p:val>
                                            </p:tav>
                                            <p:tav tm="100000">
                                              <p:val>
                                                <p:strVal val="#ppt_x"/>
                                              </p:val>
                                            </p:tav>
                                          </p:tavLst>
                                        </p:anim>
                                        <p:anim calcmode="lin" valueType="num" p14:bounceEnd="60000">
                                          <p:cBhvr additive="base">
                                            <p:cTn id="62" dur="1000" fill="hold"/>
                                            <p:tgtEl>
                                              <p:spTgt spid="46"/>
                                            </p:tgtEl>
                                            <p:attrNameLst>
                                              <p:attrName>ppt_y</p:attrName>
                                            </p:attrNameLst>
                                          </p:cBhvr>
                                          <p:tavLst>
                                            <p:tav tm="0">
                                              <p:val>
                                                <p:strVal val="0-#ppt_h/2"/>
                                              </p:val>
                                            </p:tav>
                                            <p:tav tm="100000">
                                              <p:val>
                                                <p:strVal val="#ppt_y"/>
                                              </p:val>
                                            </p:tav>
                                          </p:tavLst>
                                        </p:anim>
                                      </p:childTnLst>
                                    </p:cTn>
                                  </p:par>
                                  <p:par>
                                    <p:cTn id="63" presetID="53" presetClass="entr" presetSubtype="16" fill="hold" grpId="0" nodeType="withEffect">
                                      <p:stCondLst>
                                        <p:cond delay="500"/>
                                      </p:stCondLst>
                                      <p:childTnLst>
                                        <p:set>
                                          <p:cBhvr>
                                            <p:cTn id="64" dur="1" fill="hold">
                                              <p:stCondLst>
                                                <p:cond delay="0"/>
                                              </p:stCondLst>
                                            </p:cTn>
                                            <p:tgtEl>
                                              <p:spTgt spid="45"/>
                                            </p:tgtEl>
                                            <p:attrNameLst>
                                              <p:attrName>style.visibility</p:attrName>
                                            </p:attrNameLst>
                                          </p:cBhvr>
                                          <p:to>
                                            <p:strVal val="visible"/>
                                          </p:to>
                                        </p:set>
                                        <p:anim calcmode="lin" valueType="num">
                                          <p:cBhvr>
                                            <p:cTn id="65" dur="500" fill="hold"/>
                                            <p:tgtEl>
                                              <p:spTgt spid="45"/>
                                            </p:tgtEl>
                                            <p:attrNameLst>
                                              <p:attrName>ppt_w</p:attrName>
                                            </p:attrNameLst>
                                          </p:cBhvr>
                                          <p:tavLst>
                                            <p:tav tm="0">
                                              <p:val>
                                                <p:fltVal val="0"/>
                                              </p:val>
                                            </p:tav>
                                            <p:tav tm="100000">
                                              <p:val>
                                                <p:strVal val="#ppt_w"/>
                                              </p:val>
                                            </p:tav>
                                          </p:tavLst>
                                        </p:anim>
                                        <p:anim calcmode="lin" valueType="num">
                                          <p:cBhvr>
                                            <p:cTn id="66" dur="500" fill="hold"/>
                                            <p:tgtEl>
                                              <p:spTgt spid="45"/>
                                            </p:tgtEl>
                                            <p:attrNameLst>
                                              <p:attrName>ppt_h</p:attrName>
                                            </p:attrNameLst>
                                          </p:cBhvr>
                                          <p:tavLst>
                                            <p:tav tm="0">
                                              <p:val>
                                                <p:fltVal val="0"/>
                                              </p:val>
                                            </p:tav>
                                            <p:tav tm="100000">
                                              <p:val>
                                                <p:strVal val="#ppt_h"/>
                                              </p:val>
                                            </p:tav>
                                          </p:tavLst>
                                        </p:anim>
                                        <p:animEffect transition="in" filter="fade">
                                          <p:cBhvr>
                                            <p:cTn id="67" dur="500"/>
                                            <p:tgtEl>
                                              <p:spTgt spid="45"/>
                                            </p:tgtEl>
                                          </p:cBhvr>
                                        </p:animEffect>
                                      </p:childTnLst>
                                    </p:cTn>
                                  </p:par>
                                </p:childTnLst>
                              </p:cTn>
                            </p:par>
                            <p:par>
                              <p:cTn id="68" fill="hold">
                                <p:stCondLst>
                                  <p:cond delay="4500"/>
                                </p:stCondLst>
                                <p:childTnLst>
                                  <p:par>
                                    <p:cTn id="69" presetID="2" presetClass="entr" presetSubtype="1" fill="hold" grpId="0" nodeType="afterEffect" p14:presetBounceEnd="60000">
                                      <p:stCondLst>
                                        <p:cond delay="0"/>
                                      </p:stCondLst>
                                      <p:childTnLst>
                                        <p:set>
                                          <p:cBhvr>
                                            <p:cTn id="70" dur="1" fill="hold">
                                              <p:stCondLst>
                                                <p:cond delay="0"/>
                                              </p:stCondLst>
                                            </p:cTn>
                                            <p:tgtEl>
                                              <p:spTgt spid="54"/>
                                            </p:tgtEl>
                                            <p:attrNameLst>
                                              <p:attrName>style.visibility</p:attrName>
                                            </p:attrNameLst>
                                          </p:cBhvr>
                                          <p:to>
                                            <p:strVal val="visible"/>
                                          </p:to>
                                        </p:set>
                                        <p:anim calcmode="lin" valueType="num" p14:bounceEnd="60000">
                                          <p:cBhvr additive="base">
                                            <p:cTn id="71" dur="1000" fill="hold"/>
                                            <p:tgtEl>
                                              <p:spTgt spid="54"/>
                                            </p:tgtEl>
                                            <p:attrNameLst>
                                              <p:attrName>ppt_x</p:attrName>
                                            </p:attrNameLst>
                                          </p:cBhvr>
                                          <p:tavLst>
                                            <p:tav tm="0">
                                              <p:val>
                                                <p:strVal val="#ppt_x"/>
                                              </p:val>
                                            </p:tav>
                                            <p:tav tm="100000">
                                              <p:val>
                                                <p:strVal val="#ppt_x"/>
                                              </p:val>
                                            </p:tav>
                                          </p:tavLst>
                                        </p:anim>
                                        <p:anim calcmode="lin" valueType="num" p14:bounceEnd="60000">
                                          <p:cBhvr additive="base">
                                            <p:cTn id="72" dur="1000" fill="hold"/>
                                            <p:tgtEl>
                                              <p:spTgt spid="54"/>
                                            </p:tgtEl>
                                            <p:attrNameLst>
                                              <p:attrName>ppt_y</p:attrName>
                                            </p:attrNameLst>
                                          </p:cBhvr>
                                          <p:tavLst>
                                            <p:tav tm="0">
                                              <p:val>
                                                <p:strVal val="0-#ppt_h/2"/>
                                              </p:val>
                                            </p:tav>
                                            <p:tav tm="100000">
                                              <p:val>
                                                <p:strVal val="#ppt_y"/>
                                              </p:val>
                                            </p:tav>
                                          </p:tavLst>
                                        </p:anim>
                                      </p:childTnLst>
                                    </p:cTn>
                                  </p:par>
                                  <p:par>
                                    <p:cTn id="73" presetID="53" presetClass="entr" presetSubtype="16" fill="hold" grpId="0" nodeType="withEffect">
                                      <p:stCondLst>
                                        <p:cond delay="500"/>
                                      </p:stCondLst>
                                      <p:childTnLst>
                                        <p:set>
                                          <p:cBhvr>
                                            <p:cTn id="74" dur="1" fill="hold">
                                              <p:stCondLst>
                                                <p:cond delay="0"/>
                                              </p:stCondLst>
                                            </p:cTn>
                                            <p:tgtEl>
                                              <p:spTgt spid="53"/>
                                            </p:tgtEl>
                                            <p:attrNameLst>
                                              <p:attrName>style.visibility</p:attrName>
                                            </p:attrNameLst>
                                          </p:cBhvr>
                                          <p:to>
                                            <p:strVal val="visible"/>
                                          </p:to>
                                        </p:set>
                                        <p:anim calcmode="lin" valueType="num">
                                          <p:cBhvr>
                                            <p:cTn id="75" dur="500" fill="hold"/>
                                            <p:tgtEl>
                                              <p:spTgt spid="53"/>
                                            </p:tgtEl>
                                            <p:attrNameLst>
                                              <p:attrName>ppt_w</p:attrName>
                                            </p:attrNameLst>
                                          </p:cBhvr>
                                          <p:tavLst>
                                            <p:tav tm="0">
                                              <p:val>
                                                <p:fltVal val="0"/>
                                              </p:val>
                                            </p:tav>
                                            <p:tav tm="100000">
                                              <p:val>
                                                <p:strVal val="#ppt_w"/>
                                              </p:val>
                                            </p:tav>
                                          </p:tavLst>
                                        </p:anim>
                                        <p:anim calcmode="lin" valueType="num">
                                          <p:cBhvr>
                                            <p:cTn id="76" dur="500" fill="hold"/>
                                            <p:tgtEl>
                                              <p:spTgt spid="53"/>
                                            </p:tgtEl>
                                            <p:attrNameLst>
                                              <p:attrName>ppt_h</p:attrName>
                                            </p:attrNameLst>
                                          </p:cBhvr>
                                          <p:tavLst>
                                            <p:tav tm="0">
                                              <p:val>
                                                <p:fltVal val="0"/>
                                              </p:val>
                                            </p:tav>
                                            <p:tav tm="100000">
                                              <p:val>
                                                <p:strVal val="#ppt_h"/>
                                              </p:val>
                                            </p:tav>
                                          </p:tavLst>
                                        </p:anim>
                                        <p:animEffect transition="in" filter="fade">
                                          <p:cBhvr>
                                            <p:cTn id="77" dur="500"/>
                                            <p:tgtEl>
                                              <p:spTgt spid="53"/>
                                            </p:tgtEl>
                                          </p:cBhvr>
                                        </p:animEffect>
                                      </p:childTnLst>
                                    </p:cTn>
                                  </p:par>
                                </p:childTnLst>
                              </p:cTn>
                            </p:par>
                            <p:par>
                              <p:cTn id="78" fill="hold">
                                <p:stCondLst>
                                  <p:cond delay="5500"/>
                                </p:stCondLst>
                                <p:childTnLst>
                                  <p:par>
                                    <p:cTn id="79" presetID="2" presetClass="entr" presetSubtype="1" fill="hold" grpId="0" nodeType="afterEffect" p14:presetBounceEnd="60000">
                                      <p:stCondLst>
                                        <p:cond delay="0"/>
                                      </p:stCondLst>
                                      <p:childTnLst>
                                        <p:set>
                                          <p:cBhvr>
                                            <p:cTn id="80" dur="1" fill="hold">
                                              <p:stCondLst>
                                                <p:cond delay="0"/>
                                              </p:stCondLst>
                                            </p:cTn>
                                            <p:tgtEl>
                                              <p:spTgt spid="56"/>
                                            </p:tgtEl>
                                            <p:attrNameLst>
                                              <p:attrName>style.visibility</p:attrName>
                                            </p:attrNameLst>
                                          </p:cBhvr>
                                          <p:to>
                                            <p:strVal val="visible"/>
                                          </p:to>
                                        </p:set>
                                        <p:anim calcmode="lin" valueType="num" p14:bounceEnd="60000">
                                          <p:cBhvr additive="base">
                                            <p:cTn id="81" dur="1000" fill="hold"/>
                                            <p:tgtEl>
                                              <p:spTgt spid="56"/>
                                            </p:tgtEl>
                                            <p:attrNameLst>
                                              <p:attrName>ppt_x</p:attrName>
                                            </p:attrNameLst>
                                          </p:cBhvr>
                                          <p:tavLst>
                                            <p:tav tm="0">
                                              <p:val>
                                                <p:strVal val="#ppt_x"/>
                                              </p:val>
                                            </p:tav>
                                            <p:tav tm="100000">
                                              <p:val>
                                                <p:strVal val="#ppt_x"/>
                                              </p:val>
                                            </p:tav>
                                          </p:tavLst>
                                        </p:anim>
                                        <p:anim calcmode="lin" valueType="num" p14:bounceEnd="60000">
                                          <p:cBhvr additive="base">
                                            <p:cTn id="82" dur="1000" fill="hold"/>
                                            <p:tgtEl>
                                              <p:spTgt spid="56"/>
                                            </p:tgtEl>
                                            <p:attrNameLst>
                                              <p:attrName>ppt_y</p:attrName>
                                            </p:attrNameLst>
                                          </p:cBhvr>
                                          <p:tavLst>
                                            <p:tav tm="0">
                                              <p:val>
                                                <p:strVal val="0-#ppt_h/2"/>
                                              </p:val>
                                            </p:tav>
                                            <p:tav tm="100000">
                                              <p:val>
                                                <p:strVal val="#ppt_y"/>
                                              </p:val>
                                            </p:tav>
                                          </p:tavLst>
                                        </p:anim>
                                      </p:childTnLst>
                                    </p:cTn>
                                  </p:par>
                                  <p:par>
                                    <p:cTn id="83" presetID="53" presetClass="entr" presetSubtype="16" fill="hold" grpId="0" nodeType="withEffect">
                                      <p:stCondLst>
                                        <p:cond delay="500"/>
                                      </p:stCondLst>
                                      <p:childTnLst>
                                        <p:set>
                                          <p:cBhvr>
                                            <p:cTn id="84" dur="1" fill="hold">
                                              <p:stCondLst>
                                                <p:cond delay="0"/>
                                              </p:stCondLst>
                                            </p:cTn>
                                            <p:tgtEl>
                                              <p:spTgt spid="55"/>
                                            </p:tgtEl>
                                            <p:attrNameLst>
                                              <p:attrName>style.visibility</p:attrName>
                                            </p:attrNameLst>
                                          </p:cBhvr>
                                          <p:to>
                                            <p:strVal val="visible"/>
                                          </p:to>
                                        </p:set>
                                        <p:anim calcmode="lin" valueType="num">
                                          <p:cBhvr>
                                            <p:cTn id="85" dur="500" fill="hold"/>
                                            <p:tgtEl>
                                              <p:spTgt spid="55"/>
                                            </p:tgtEl>
                                            <p:attrNameLst>
                                              <p:attrName>ppt_w</p:attrName>
                                            </p:attrNameLst>
                                          </p:cBhvr>
                                          <p:tavLst>
                                            <p:tav tm="0">
                                              <p:val>
                                                <p:fltVal val="0"/>
                                              </p:val>
                                            </p:tav>
                                            <p:tav tm="100000">
                                              <p:val>
                                                <p:strVal val="#ppt_w"/>
                                              </p:val>
                                            </p:tav>
                                          </p:tavLst>
                                        </p:anim>
                                        <p:anim calcmode="lin" valueType="num">
                                          <p:cBhvr>
                                            <p:cTn id="86" dur="500" fill="hold"/>
                                            <p:tgtEl>
                                              <p:spTgt spid="55"/>
                                            </p:tgtEl>
                                            <p:attrNameLst>
                                              <p:attrName>ppt_h</p:attrName>
                                            </p:attrNameLst>
                                          </p:cBhvr>
                                          <p:tavLst>
                                            <p:tav tm="0">
                                              <p:val>
                                                <p:fltVal val="0"/>
                                              </p:val>
                                            </p:tav>
                                            <p:tav tm="100000">
                                              <p:val>
                                                <p:strVal val="#ppt_h"/>
                                              </p:val>
                                            </p:tav>
                                          </p:tavLst>
                                        </p:anim>
                                        <p:animEffect transition="in" filter="fade">
                                          <p:cBhvr>
                                            <p:cTn id="87" dur="500"/>
                                            <p:tgtEl>
                                              <p:spTgt spid="55"/>
                                            </p:tgtEl>
                                          </p:cBhvr>
                                        </p:animEffect>
                                      </p:childTnLst>
                                    </p:cTn>
                                  </p:par>
                                </p:childTnLst>
                              </p:cTn>
                            </p:par>
                            <p:par>
                              <p:cTn id="88" fill="hold">
                                <p:stCondLst>
                                  <p:cond delay="6500"/>
                                </p:stCondLst>
                                <p:childTnLst>
                                  <p:par>
                                    <p:cTn id="89" presetID="2" presetClass="entr" presetSubtype="1" fill="hold" grpId="0" nodeType="afterEffect" p14:presetBounceEnd="60000">
                                      <p:stCondLst>
                                        <p:cond delay="0"/>
                                      </p:stCondLst>
                                      <p:childTnLst>
                                        <p:set>
                                          <p:cBhvr>
                                            <p:cTn id="90" dur="1" fill="hold">
                                              <p:stCondLst>
                                                <p:cond delay="0"/>
                                              </p:stCondLst>
                                            </p:cTn>
                                            <p:tgtEl>
                                              <p:spTgt spid="58"/>
                                            </p:tgtEl>
                                            <p:attrNameLst>
                                              <p:attrName>style.visibility</p:attrName>
                                            </p:attrNameLst>
                                          </p:cBhvr>
                                          <p:to>
                                            <p:strVal val="visible"/>
                                          </p:to>
                                        </p:set>
                                        <p:anim calcmode="lin" valueType="num" p14:bounceEnd="60000">
                                          <p:cBhvr additive="base">
                                            <p:cTn id="91" dur="1000" fill="hold"/>
                                            <p:tgtEl>
                                              <p:spTgt spid="58"/>
                                            </p:tgtEl>
                                            <p:attrNameLst>
                                              <p:attrName>ppt_x</p:attrName>
                                            </p:attrNameLst>
                                          </p:cBhvr>
                                          <p:tavLst>
                                            <p:tav tm="0">
                                              <p:val>
                                                <p:strVal val="#ppt_x"/>
                                              </p:val>
                                            </p:tav>
                                            <p:tav tm="100000">
                                              <p:val>
                                                <p:strVal val="#ppt_x"/>
                                              </p:val>
                                            </p:tav>
                                          </p:tavLst>
                                        </p:anim>
                                        <p:anim calcmode="lin" valueType="num" p14:bounceEnd="60000">
                                          <p:cBhvr additive="base">
                                            <p:cTn id="92" dur="1000" fill="hold"/>
                                            <p:tgtEl>
                                              <p:spTgt spid="58"/>
                                            </p:tgtEl>
                                            <p:attrNameLst>
                                              <p:attrName>ppt_y</p:attrName>
                                            </p:attrNameLst>
                                          </p:cBhvr>
                                          <p:tavLst>
                                            <p:tav tm="0">
                                              <p:val>
                                                <p:strVal val="0-#ppt_h/2"/>
                                              </p:val>
                                            </p:tav>
                                            <p:tav tm="100000">
                                              <p:val>
                                                <p:strVal val="#ppt_y"/>
                                              </p:val>
                                            </p:tav>
                                          </p:tavLst>
                                        </p:anim>
                                      </p:childTnLst>
                                    </p:cTn>
                                  </p:par>
                                  <p:par>
                                    <p:cTn id="93" presetID="53" presetClass="entr" presetSubtype="16" fill="hold" grpId="0" nodeType="withEffect">
                                      <p:stCondLst>
                                        <p:cond delay="500"/>
                                      </p:stCondLst>
                                      <p:childTnLst>
                                        <p:set>
                                          <p:cBhvr>
                                            <p:cTn id="94" dur="1" fill="hold">
                                              <p:stCondLst>
                                                <p:cond delay="0"/>
                                              </p:stCondLst>
                                            </p:cTn>
                                            <p:tgtEl>
                                              <p:spTgt spid="57"/>
                                            </p:tgtEl>
                                            <p:attrNameLst>
                                              <p:attrName>style.visibility</p:attrName>
                                            </p:attrNameLst>
                                          </p:cBhvr>
                                          <p:to>
                                            <p:strVal val="visible"/>
                                          </p:to>
                                        </p:set>
                                        <p:anim calcmode="lin" valueType="num">
                                          <p:cBhvr>
                                            <p:cTn id="95" dur="500" fill="hold"/>
                                            <p:tgtEl>
                                              <p:spTgt spid="57"/>
                                            </p:tgtEl>
                                            <p:attrNameLst>
                                              <p:attrName>ppt_w</p:attrName>
                                            </p:attrNameLst>
                                          </p:cBhvr>
                                          <p:tavLst>
                                            <p:tav tm="0">
                                              <p:val>
                                                <p:fltVal val="0"/>
                                              </p:val>
                                            </p:tav>
                                            <p:tav tm="100000">
                                              <p:val>
                                                <p:strVal val="#ppt_w"/>
                                              </p:val>
                                            </p:tav>
                                          </p:tavLst>
                                        </p:anim>
                                        <p:anim calcmode="lin" valueType="num">
                                          <p:cBhvr>
                                            <p:cTn id="96" dur="500" fill="hold"/>
                                            <p:tgtEl>
                                              <p:spTgt spid="57"/>
                                            </p:tgtEl>
                                            <p:attrNameLst>
                                              <p:attrName>ppt_h</p:attrName>
                                            </p:attrNameLst>
                                          </p:cBhvr>
                                          <p:tavLst>
                                            <p:tav tm="0">
                                              <p:val>
                                                <p:fltVal val="0"/>
                                              </p:val>
                                            </p:tav>
                                            <p:tav tm="100000">
                                              <p:val>
                                                <p:strVal val="#ppt_h"/>
                                              </p:val>
                                            </p:tav>
                                          </p:tavLst>
                                        </p:anim>
                                        <p:animEffect transition="in" filter="fade">
                                          <p:cBhvr>
                                            <p:cTn id="9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53" grpId="0"/>
          <p:bldP spid="54" grpId="0"/>
          <p:bldP spid="55" grpId="0"/>
          <p:bldP spid="56" grpId="0"/>
          <p:bldP spid="57" grpId="0"/>
          <p:bldP spid="58" grpId="0"/>
          <p:bldP spid="42" grpId="0" animBg="1"/>
          <p:bldP spid="43" grpId="0" animBg="1"/>
          <p:bldP spid="44" grpId="0" animBg="1"/>
          <p:bldP spid="4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anim calcmode="lin" valueType="num">
                                          <p:cBhvr>
                                            <p:cTn id="8" dur="500" fill="hold"/>
                                            <p:tgtEl>
                                              <p:spTgt spid="48"/>
                                            </p:tgtEl>
                                            <p:attrNameLst>
                                              <p:attrName>ppt_x</p:attrName>
                                            </p:attrNameLst>
                                          </p:cBhvr>
                                          <p:tavLst>
                                            <p:tav tm="0">
                                              <p:val>
                                                <p:strVal val="#ppt_x"/>
                                              </p:val>
                                            </p:tav>
                                            <p:tav tm="100000">
                                              <p:val>
                                                <p:strVal val="#ppt_x"/>
                                              </p:val>
                                            </p:tav>
                                          </p:tavLst>
                                        </p:anim>
                                        <p:anim calcmode="lin" valueType="num">
                                          <p:cBhvr>
                                            <p:cTn id="9" dur="5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1000"/>
                                            <p:tgtEl>
                                              <p:spTgt spid="2"/>
                                            </p:tgtEl>
                                          </p:cBhvr>
                                        </p:animEffect>
                                      </p:childTnLst>
                                    </p:cTn>
                                  </p:par>
                                </p:childTnLst>
                              </p:cTn>
                            </p:par>
                            <p:par>
                              <p:cTn id="14" fill="hold">
                                <p:stCondLst>
                                  <p:cond delay="1500"/>
                                </p:stCondLst>
                                <p:childTnLst>
                                  <p:par>
                                    <p:cTn id="15" presetID="49" presetClass="entr" presetSubtype="0" decel="10000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 calcmode="lin" valueType="num">
                                          <p:cBhvr>
                                            <p:cTn id="19" dur="500" fill="hold"/>
                                            <p:tgtEl>
                                              <p:spTgt spid="12"/>
                                            </p:tgtEl>
                                            <p:attrNameLst>
                                              <p:attrName>style.rotation</p:attrName>
                                            </p:attrNameLst>
                                          </p:cBhvr>
                                          <p:tavLst>
                                            <p:tav tm="0">
                                              <p:val>
                                                <p:fltVal val="360"/>
                                              </p:val>
                                            </p:tav>
                                            <p:tav tm="100000">
                                              <p:val>
                                                <p:fltVal val="0"/>
                                              </p:val>
                                            </p:tav>
                                          </p:tavLst>
                                        </p:anim>
                                        <p:animEffect transition="in" filter="fade">
                                          <p:cBhvr>
                                            <p:cTn id="20" dur="500"/>
                                            <p:tgtEl>
                                              <p:spTgt spid="12"/>
                                            </p:tgtEl>
                                          </p:cBhvr>
                                        </p:animEffect>
                                      </p:childTnLst>
                                    </p:cTn>
                                  </p:par>
                                  <p:par>
                                    <p:cTn id="21" presetID="2" presetClass="entr" presetSubtype="3"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fill="hold"/>
                                            <p:tgtEl>
                                              <p:spTgt spid="41"/>
                                            </p:tgtEl>
                                            <p:attrNameLst>
                                              <p:attrName>ppt_x</p:attrName>
                                            </p:attrNameLst>
                                          </p:cBhvr>
                                          <p:tavLst>
                                            <p:tav tm="0">
                                              <p:val>
                                                <p:strVal val="1+#ppt_w/2"/>
                                              </p:val>
                                            </p:tav>
                                            <p:tav tm="100000">
                                              <p:val>
                                                <p:strVal val="#ppt_x"/>
                                              </p:val>
                                            </p:tav>
                                          </p:tavLst>
                                        </p:anim>
                                        <p:anim calcmode="lin" valueType="num">
                                          <p:cBhvr additive="base">
                                            <p:cTn id="24" dur="500" fill="hold"/>
                                            <p:tgtEl>
                                              <p:spTgt spid="41"/>
                                            </p:tgtEl>
                                            <p:attrNameLst>
                                              <p:attrName>ppt_y</p:attrName>
                                            </p:attrNameLst>
                                          </p:cBhvr>
                                          <p:tavLst>
                                            <p:tav tm="0">
                                              <p:val>
                                                <p:strVal val="0-#ppt_h/2"/>
                                              </p:val>
                                            </p:tav>
                                            <p:tav tm="100000">
                                              <p:val>
                                                <p:strVal val="#ppt_y"/>
                                              </p:val>
                                            </p:tav>
                                          </p:tavLst>
                                        </p:anim>
                                      </p:childTnLst>
                                    </p:cTn>
                                  </p:par>
                                </p:childTnLst>
                              </p:cTn>
                            </p:par>
                            <p:par>
                              <p:cTn id="25" fill="hold">
                                <p:stCondLst>
                                  <p:cond delay="2000"/>
                                </p:stCondLst>
                                <p:childTnLst>
                                  <p:par>
                                    <p:cTn id="26" presetID="49" presetClass="entr" presetSubtype="0" decel="10000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 calcmode="lin" valueType="num">
                                          <p:cBhvr>
                                            <p:cTn id="30" dur="500" fill="hold"/>
                                            <p:tgtEl>
                                              <p:spTgt spid="16"/>
                                            </p:tgtEl>
                                            <p:attrNameLst>
                                              <p:attrName>style.rotation</p:attrName>
                                            </p:attrNameLst>
                                          </p:cBhvr>
                                          <p:tavLst>
                                            <p:tav tm="0">
                                              <p:val>
                                                <p:fltVal val="360"/>
                                              </p:val>
                                            </p:tav>
                                            <p:tav tm="100000">
                                              <p:val>
                                                <p:fltVal val="0"/>
                                              </p:val>
                                            </p:tav>
                                          </p:tavLst>
                                        </p:anim>
                                        <p:animEffect transition="in" filter="fade">
                                          <p:cBhvr>
                                            <p:cTn id="31" dur="500"/>
                                            <p:tgtEl>
                                              <p:spTgt spid="16"/>
                                            </p:tgtEl>
                                          </p:cBhvr>
                                        </p:animEffect>
                                      </p:childTnLst>
                                    </p:cTn>
                                  </p:par>
                                  <p:par>
                                    <p:cTn id="32" presetID="2" presetClass="entr" presetSubtype="3"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additive="base">
                                            <p:cTn id="34" dur="500" fill="hold"/>
                                            <p:tgtEl>
                                              <p:spTgt spid="42"/>
                                            </p:tgtEl>
                                            <p:attrNameLst>
                                              <p:attrName>ppt_x</p:attrName>
                                            </p:attrNameLst>
                                          </p:cBhvr>
                                          <p:tavLst>
                                            <p:tav tm="0">
                                              <p:val>
                                                <p:strVal val="1+#ppt_w/2"/>
                                              </p:val>
                                            </p:tav>
                                            <p:tav tm="100000">
                                              <p:val>
                                                <p:strVal val="#ppt_x"/>
                                              </p:val>
                                            </p:tav>
                                          </p:tavLst>
                                        </p:anim>
                                        <p:anim calcmode="lin" valueType="num">
                                          <p:cBhvr additive="base">
                                            <p:cTn id="35" dur="500" fill="hold"/>
                                            <p:tgtEl>
                                              <p:spTgt spid="42"/>
                                            </p:tgtEl>
                                            <p:attrNameLst>
                                              <p:attrName>ppt_y</p:attrName>
                                            </p:attrNameLst>
                                          </p:cBhvr>
                                          <p:tavLst>
                                            <p:tav tm="0">
                                              <p:val>
                                                <p:strVal val="0-#ppt_h/2"/>
                                              </p:val>
                                            </p:tav>
                                            <p:tav tm="100000">
                                              <p:val>
                                                <p:strVal val="#ppt_y"/>
                                              </p:val>
                                            </p:tav>
                                          </p:tavLst>
                                        </p:anim>
                                      </p:childTnLst>
                                    </p:cTn>
                                  </p:par>
                                </p:childTnLst>
                              </p:cTn>
                            </p:par>
                            <p:par>
                              <p:cTn id="36" fill="hold">
                                <p:stCondLst>
                                  <p:cond delay="2500"/>
                                </p:stCondLst>
                                <p:childTnLst>
                                  <p:par>
                                    <p:cTn id="37" presetID="49" presetClass="entr" presetSubtype="0" decel="10000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 calcmode="lin" valueType="num">
                                          <p:cBhvr>
                                            <p:cTn id="41" dur="500" fill="hold"/>
                                            <p:tgtEl>
                                              <p:spTgt spid="20"/>
                                            </p:tgtEl>
                                            <p:attrNameLst>
                                              <p:attrName>style.rotation</p:attrName>
                                            </p:attrNameLst>
                                          </p:cBhvr>
                                          <p:tavLst>
                                            <p:tav tm="0">
                                              <p:val>
                                                <p:fltVal val="360"/>
                                              </p:val>
                                            </p:tav>
                                            <p:tav tm="100000">
                                              <p:val>
                                                <p:fltVal val="0"/>
                                              </p:val>
                                            </p:tav>
                                          </p:tavLst>
                                        </p:anim>
                                        <p:animEffect transition="in" filter="fade">
                                          <p:cBhvr>
                                            <p:cTn id="42" dur="500"/>
                                            <p:tgtEl>
                                              <p:spTgt spid="20"/>
                                            </p:tgtEl>
                                          </p:cBhvr>
                                        </p:animEffect>
                                      </p:childTnLst>
                                    </p:cTn>
                                  </p:par>
                                  <p:par>
                                    <p:cTn id="43" presetID="2" presetClass="entr" presetSubtype="3"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additive="base">
                                            <p:cTn id="45" dur="500" fill="hold"/>
                                            <p:tgtEl>
                                              <p:spTgt spid="43"/>
                                            </p:tgtEl>
                                            <p:attrNameLst>
                                              <p:attrName>ppt_x</p:attrName>
                                            </p:attrNameLst>
                                          </p:cBhvr>
                                          <p:tavLst>
                                            <p:tav tm="0">
                                              <p:val>
                                                <p:strVal val="1+#ppt_w/2"/>
                                              </p:val>
                                            </p:tav>
                                            <p:tav tm="100000">
                                              <p:val>
                                                <p:strVal val="#ppt_x"/>
                                              </p:val>
                                            </p:tav>
                                          </p:tavLst>
                                        </p:anim>
                                        <p:anim calcmode="lin" valueType="num">
                                          <p:cBhvr additive="base">
                                            <p:cTn id="46" dur="500" fill="hold"/>
                                            <p:tgtEl>
                                              <p:spTgt spid="43"/>
                                            </p:tgtEl>
                                            <p:attrNameLst>
                                              <p:attrName>ppt_y</p:attrName>
                                            </p:attrNameLst>
                                          </p:cBhvr>
                                          <p:tavLst>
                                            <p:tav tm="0">
                                              <p:val>
                                                <p:strVal val="0-#ppt_h/2"/>
                                              </p:val>
                                            </p:tav>
                                            <p:tav tm="100000">
                                              <p:val>
                                                <p:strVal val="#ppt_y"/>
                                              </p:val>
                                            </p:tav>
                                          </p:tavLst>
                                        </p:anim>
                                      </p:childTnLst>
                                    </p:cTn>
                                  </p:par>
                                </p:childTnLst>
                              </p:cTn>
                            </p:par>
                            <p:par>
                              <p:cTn id="47" fill="hold">
                                <p:stCondLst>
                                  <p:cond delay="3000"/>
                                </p:stCondLst>
                                <p:childTnLst>
                                  <p:par>
                                    <p:cTn id="48" presetID="49" presetClass="entr" presetSubtype="0" decel="100000"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anim calcmode="lin" valueType="num">
                                          <p:cBhvr>
                                            <p:cTn id="50" dur="500" fill="hold"/>
                                            <p:tgtEl>
                                              <p:spTgt spid="24"/>
                                            </p:tgtEl>
                                            <p:attrNameLst>
                                              <p:attrName>ppt_w</p:attrName>
                                            </p:attrNameLst>
                                          </p:cBhvr>
                                          <p:tavLst>
                                            <p:tav tm="0">
                                              <p:val>
                                                <p:fltVal val="0"/>
                                              </p:val>
                                            </p:tav>
                                            <p:tav tm="100000">
                                              <p:val>
                                                <p:strVal val="#ppt_w"/>
                                              </p:val>
                                            </p:tav>
                                          </p:tavLst>
                                        </p:anim>
                                        <p:anim calcmode="lin" valueType="num">
                                          <p:cBhvr>
                                            <p:cTn id="51" dur="500" fill="hold"/>
                                            <p:tgtEl>
                                              <p:spTgt spid="24"/>
                                            </p:tgtEl>
                                            <p:attrNameLst>
                                              <p:attrName>ppt_h</p:attrName>
                                            </p:attrNameLst>
                                          </p:cBhvr>
                                          <p:tavLst>
                                            <p:tav tm="0">
                                              <p:val>
                                                <p:fltVal val="0"/>
                                              </p:val>
                                            </p:tav>
                                            <p:tav tm="100000">
                                              <p:val>
                                                <p:strVal val="#ppt_h"/>
                                              </p:val>
                                            </p:tav>
                                          </p:tavLst>
                                        </p:anim>
                                        <p:anim calcmode="lin" valueType="num">
                                          <p:cBhvr>
                                            <p:cTn id="52" dur="500" fill="hold"/>
                                            <p:tgtEl>
                                              <p:spTgt spid="24"/>
                                            </p:tgtEl>
                                            <p:attrNameLst>
                                              <p:attrName>style.rotation</p:attrName>
                                            </p:attrNameLst>
                                          </p:cBhvr>
                                          <p:tavLst>
                                            <p:tav tm="0">
                                              <p:val>
                                                <p:fltVal val="360"/>
                                              </p:val>
                                            </p:tav>
                                            <p:tav tm="100000">
                                              <p:val>
                                                <p:fltVal val="0"/>
                                              </p:val>
                                            </p:tav>
                                          </p:tavLst>
                                        </p:anim>
                                        <p:animEffect transition="in" filter="fade">
                                          <p:cBhvr>
                                            <p:cTn id="53" dur="500"/>
                                            <p:tgtEl>
                                              <p:spTgt spid="24"/>
                                            </p:tgtEl>
                                          </p:cBhvr>
                                        </p:animEffect>
                                      </p:childTnLst>
                                    </p:cTn>
                                  </p:par>
                                  <p:par>
                                    <p:cTn id="54" presetID="2" presetClass="entr" presetSubtype="3"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additive="base">
                                            <p:cTn id="56" dur="500" fill="hold"/>
                                            <p:tgtEl>
                                              <p:spTgt spid="44"/>
                                            </p:tgtEl>
                                            <p:attrNameLst>
                                              <p:attrName>ppt_x</p:attrName>
                                            </p:attrNameLst>
                                          </p:cBhvr>
                                          <p:tavLst>
                                            <p:tav tm="0">
                                              <p:val>
                                                <p:strVal val="1+#ppt_w/2"/>
                                              </p:val>
                                            </p:tav>
                                            <p:tav tm="100000">
                                              <p:val>
                                                <p:strVal val="#ppt_x"/>
                                              </p:val>
                                            </p:tav>
                                          </p:tavLst>
                                        </p:anim>
                                        <p:anim calcmode="lin" valueType="num">
                                          <p:cBhvr additive="base">
                                            <p:cTn id="57" dur="500" fill="hold"/>
                                            <p:tgtEl>
                                              <p:spTgt spid="44"/>
                                            </p:tgtEl>
                                            <p:attrNameLst>
                                              <p:attrName>ppt_y</p:attrName>
                                            </p:attrNameLst>
                                          </p:cBhvr>
                                          <p:tavLst>
                                            <p:tav tm="0">
                                              <p:val>
                                                <p:strVal val="0-#ppt_h/2"/>
                                              </p:val>
                                            </p:tav>
                                            <p:tav tm="100000">
                                              <p:val>
                                                <p:strVal val="#ppt_y"/>
                                              </p:val>
                                            </p:tav>
                                          </p:tavLst>
                                        </p:anim>
                                      </p:childTnLst>
                                    </p:cTn>
                                  </p:par>
                                </p:childTnLst>
                              </p:cTn>
                            </p:par>
                            <p:par>
                              <p:cTn id="58" fill="hold">
                                <p:stCondLst>
                                  <p:cond delay="3500"/>
                                </p:stCondLst>
                                <p:childTnLst>
                                  <p:par>
                                    <p:cTn id="59" presetID="2" presetClass="entr" presetSubtype="1"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 calcmode="lin" valueType="num">
                                          <p:cBhvr additive="base">
                                            <p:cTn id="61" dur="1000" fill="hold"/>
                                            <p:tgtEl>
                                              <p:spTgt spid="46"/>
                                            </p:tgtEl>
                                            <p:attrNameLst>
                                              <p:attrName>ppt_x</p:attrName>
                                            </p:attrNameLst>
                                          </p:cBhvr>
                                          <p:tavLst>
                                            <p:tav tm="0">
                                              <p:val>
                                                <p:strVal val="#ppt_x"/>
                                              </p:val>
                                            </p:tav>
                                            <p:tav tm="100000">
                                              <p:val>
                                                <p:strVal val="#ppt_x"/>
                                              </p:val>
                                            </p:tav>
                                          </p:tavLst>
                                        </p:anim>
                                        <p:anim calcmode="lin" valueType="num">
                                          <p:cBhvr additive="base">
                                            <p:cTn id="62" dur="1000" fill="hold"/>
                                            <p:tgtEl>
                                              <p:spTgt spid="46"/>
                                            </p:tgtEl>
                                            <p:attrNameLst>
                                              <p:attrName>ppt_y</p:attrName>
                                            </p:attrNameLst>
                                          </p:cBhvr>
                                          <p:tavLst>
                                            <p:tav tm="0">
                                              <p:val>
                                                <p:strVal val="0-#ppt_h/2"/>
                                              </p:val>
                                            </p:tav>
                                            <p:tav tm="100000">
                                              <p:val>
                                                <p:strVal val="#ppt_y"/>
                                              </p:val>
                                            </p:tav>
                                          </p:tavLst>
                                        </p:anim>
                                      </p:childTnLst>
                                    </p:cTn>
                                  </p:par>
                                  <p:par>
                                    <p:cTn id="63" presetID="53" presetClass="entr" presetSubtype="16" fill="hold" grpId="0" nodeType="withEffect">
                                      <p:stCondLst>
                                        <p:cond delay="500"/>
                                      </p:stCondLst>
                                      <p:childTnLst>
                                        <p:set>
                                          <p:cBhvr>
                                            <p:cTn id="64" dur="1" fill="hold">
                                              <p:stCondLst>
                                                <p:cond delay="0"/>
                                              </p:stCondLst>
                                            </p:cTn>
                                            <p:tgtEl>
                                              <p:spTgt spid="45"/>
                                            </p:tgtEl>
                                            <p:attrNameLst>
                                              <p:attrName>style.visibility</p:attrName>
                                            </p:attrNameLst>
                                          </p:cBhvr>
                                          <p:to>
                                            <p:strVal val="visible"/>
                                          </p:to>
                                        </p:set>
                                        <p:anim calcmode="lin" valueType="num">
                                          <p:cBhvr>
                                            <p:cTn id="65" dur="500" fill="hold"/>
                                            <p:tgtEl>
                                              <p:spTgt spid="45"/>
                                            </p:tgtEl>
                                            <p:attrNameLst>
                                              <p:attrName>ppt_w</p:attrName>
                                            </p:attrNameLst>
                                          </p:cBhvr>
                                          <p:tavLst>
                                            <p:tav tm="0">
                                              <p:val>
                                                <p:fltVal val="0"/>
                                              </p:val>
                                            </p:tav>
                                            <p:tav tm="100000">
                                              <p:val>
                                                <p:strVal val="#ppt_w"/>
                                              </p:val>
                                            </p:tav>
                                          </p:tavLst>
                                        </p:anim>
                                        <p:anim calcmode="lin" valueType="num">
                                          <p:cBhvr>
                                            <p:cTn id="66" dur="500" fill="hold"/>
                                            <p:tgtEl>
                                              <p:spTgt spid="45"/>
                                            </p:tgtEl>
                                            <p:attrNameLst>
                                              <p:attrName>ppt_h</p:attrName>
                                            </p:attrNameLst>
                                          </p:cBhvr>
                                          <p:tavLst>
                                            <p:tav tm="0">
                                              <p:val>
                                                <p:fltVal val="0"/>
                                              </p:val>
                                            </p:tav>
                                            <p:tav tm="100000">
                                              <p:val>
                                                <p:strVal val="#ppt_h"/>
                                              </p:val>
                                            </p:tav>
                                          </p:tavLst>
                                        </p:anim>
                                        <p:animEffect transition="in" filter="fade">
                                          <p:cBhvr>
                                            <p:cTn id="67" dur="500"/>
                                            <p:tgtEl>
                                              <p:spTgt spid="45"/>
                                            </p:tgtEl>
                                          </p:cBhvr>
                                        </p:animEffect>
                                      </p:childTnLst>
                                    </p:cTn>
                                  </p:par>
                                </p:childTnLst>
                              </p:cTn>
                            </p:par>
                            <p:par>
                              <p:cTn id="68" fill="hold">
                                <p:stCondLst>
                                  <p:cond delay="4500"/>
                                </p:stCondLst>
                                <p:childTnLst>
                                  <p:par>
                                    <p:cTn id="69" presetID="2" presetClass="entr" presetSubtype="1" fill="hold" grpId="0" nodeType="afterEffect">
                                      <p:stCondLst>
                                        <p:cond delay="0"/>
                                      </p:stCondLst>
                                      <p:childTnLst>
                                        <p:set>
                                          <p:cBhvr>
                                            <p:cTn id="70" dur="1" fill="hold">
                                              <p:stCondLst>
                                                <p:cond delay="0"/>
                                              </p:stCondLst>
                                            </p:cTn>
                                            <p:tgtEl>
                                              <p:spTgt spid="54"/>
                                            </p:tgtEl>
                                            <p:attrNameLst>
                                              <p:attrName>style.visibility</p:attrName>
                                            </p:attrNameLst>
                                          </p:cBhvr>
                                          <p:to>
                                            <p:strVal val="visible"/>
                                          </p:to>
                                        </p:set>
                                        <p:anim calcmode="lin" valueType="num">
                                          <p:cBhvr additive="base">
                                            <p:cTn id="71" dur="1000" fill="hold"/>
                                            <p:tgtEl>
                                              <p:spTgt spid="54"/>
                                            </p:tgtEl>
                                            <p:attrNameLst>
                                              <p:attrName>ppt_x</p:attrName>
                                            </p:attrNameLst>
                                          </p:cBhvr>
                                          <p:tavLst>
                                            <p:tav tm="0">
                                              <p:val>
                                                <p:strVal val="#ppt_x"/>
                                              </p:val>
                                            </p:tav>
                                            <p:tav tm="100000">
                                              <p:val>
                                                <p:strVal val="#ppt_x"/>
                                              </p:val>
                                            </p:tav>
                                          </p:tavLst>
                                        </p:anim>
                                        <p:anim calcmode="lin" valueType="num">
                                          <p:cBhvr additive="base">
                                            <p:cTn id="72" dur="1000" fill="hold"/>
                                            <p:tgtEl>
                                              <p:spTgt spid="54"/>
                                            </p:tgtEl>
                                            <p:attrNameLst>
                                              <p:attrName>ppt_y</p:attrName>
                                            </p:attrNameLst>
                                          </p:cBhvr>
                                          <p:tavLst>
                                            <p:tav tm="0">
                                              <p:val>
                                                <p:strVal val="0-#ppt_h/2"/>
                                              </p:val>
                                            </p:tav>
                                            <p:tav tm="100000">
                                              <p:val>
                                                <p:strVal val="#ppt_y"/>
                                              </p:val>
                                            </p:tav>
                                          </p:tavLst>
                                        </p:anim>
                                      </p:childTnLst>
                                    </p:cTn>
                                  </p:par>
                                  <p:par>
                                    <p:cTn id="73" presetID="53" presetClass="entr" presetSubtype="16" fill="hold" grpId="0" nodeType="withEffect">
                                      <p:stCondLst>
                                        <p:cond delay="500"/>
                                      </p:stCondLst>
                                      <p:childTnLst>
                                        <p:set>
                                          <p:cBhvr>
                                            <p:cTn id="74" dur="1" fill="hold">
                                              <p:stCondLst>
                                                <p:cond delay="0"/>
                                              </p:stCondLst>
                                            </p:cTn>
                                            <p:tgtEl>
                                              <p:spTgt spid="53"/>
                                            </p:tgtEl>
                                            <p:attrNameLst>
                                              <p:attrName>style.visibility</p:attrName>
                                            </p:attrNameLst>
                                          </p:cBhvr>
                                          <p:to>
                                            <p:strVal val="visible"/>
                                          </p:to>
                                        </p:set>
                                        <p:anim calcmode="lin" valueType="num">
                                          <p:cBhvr>
                                            <p:cTn id="75" dur="500" fill="hold"/>
                                            <p:tgtEl>
                                              <p:spTgt spid="53"/>
                                            </p:tgtEl>
                                            <p:attrNameLst>
                                              <p:attrName>ppt_w</p:attrName>
                                            </p:attrNameLst>
                                          </p:cBhvr>
                                          <p:tavLst>
                                            <p:tav tm="0">
                                              <p:val>
                                                <p:fltVal val="0"/>
                                              </p:val>
                                            </p:tav>
                                            <p:tav tm="100000">
                                              <p:val>
                                                <p:strVal val="#ppt_w"/>
                                              </p:val>
                                            </p:tav>
                                          </p:tavLst>
                                        </p:anim>
                                        <p:anim calcmode="lin" valueType="num">
                                          <p:cBhvr>
                                            <p:cTn id="76" dur="500" fill="hold"/>
                                            <p:tgtEl>
                                              <p:spTgt spid="53"/>
                                            </p:tgtEl>
                                            <p:attrNameLst>
                                              <p:attrName>ppt_h</p:attrName>
                                            </p:attrNameLst>
                                          </p:cBhvr>
                                          <p:tavLst>
                                            <p:tav tm="0">
                                              <p:val>
                                                <p:fltVal val="0"/>
                                              </p:val>
                                            </p:tav>
                                            <p:tav tm="100000">
                                              <p:val>
                                                <p:strVal val="#ppt_h"/>
                                              </p:val>
                                            </p:tav>
                                          </p:tavLst>
                                        </p:anim>
                                        <p:animEffect transition="in" filter="fade">
                                          <p:cBhvr>
                                            <p:cTn id="77" dur="500"/>
                                            <p:tgtEl>
                                              <p:spTgt spid="53"/>
                                            </p:tgtEl>
                                          </p:cBhvr>
                                        </p:animEffect>
                                      </p:childTnLst>
                                    </p:cTn>
                                  </p:par>
                                </p:childTnLst>
                              </p:cTn>
                            </p:par>
                            <p:par>
                              <p:cTn id="78" fill="hold">
                                <p:stCondLst>
                                  <p:cond delay="5500"/>
                                </p:stCondLst>
                                <p:childTnLst>
                                  <p:par>
                                    <p:cTn id="79" presetID="2" presetClass="entr" presetSubtype="1" fill="hold" grpId="0" nodeType="afterEffect">
                                      <p:stCondLst>
                                        <p:cond delay="0"/>
                                      </p:stCondLst>
                                      <p:childTnLst>
                                        <p:set>
                                          <p:cBhvr>
                                            <p:cTn id="80" dur="1" fill="hold">
                                              <p:stCondLst>
                                                <p:cond delay="0"/>
                                              </p:stCondLst>
                                            </p:cTn>
                                            <p:tgtEl>
                                              <p:spTgt spid="56"/>
                                            </p:tgtEl>
                                            <p:attrNameLst>
                                              <p:attrName>style.visibility</p:attrName>
                                            </p:attrNameLst>
                                          </p:cBhvr>
                                          <p:to>
                                            <p:strVal val="visible"/>
                                          </p:to>
                                        </p:set>
                                        <p:anim calcmode="lin" valueType="num">
                                          <p:cBhvr additive="base">
                                            <p:cTn id="81" dur="1000" fill="hold"/>
                                            <p:tgtEl>
                                              <p:spTgt spid="56"/>
                                            </p:tgtEl>
                                            <p:attrNameLst>
                                              <p:attrName>ppt_x</p:attrName>
                                            </p:attrNameLst>
                                          </p:cBhvr>
                                          <p:tavLst>
                                            <p:tav tm="0">
                                              <p:val>
                                                <p:strVal val="#ppt_x"/>
                                              </p:val>
                                            </p:tav>
                                            <p:tav tm="100000">
                                              <p:val>
                                                <p:strVal val="#ppt_x"/>
                                              </p:val>
                                            </p:tav>
                                          </p:tavLst>
                                        </p:anim>
                                        <p:anim calcmode="lin" valueType="num">
                                          <p:cBhvr additive="base">
                                            <p:cTn id="82" dur="1000" fill="hold"/>
                                            <p:tgtEl>
                                              <p:spTgt spid="56"/>
                                            </p:tgtEl>
                                            <p:attrNameLst>
                                              <p:attrName>ppt_y</p:attrName>
                                            </p:attrNameLst>
                                          </p:cBhvr>
                                          <p:tavLst>
                                            <p:tav tm="0">
                                              <p:val>
                                                <p:strVal val="0-#ppt_h/2"/>
                                              </p:val>
                                            </p:tav>
                                            <p:tav tm="100000">
                                              <p:val>
                                                <p:strVal val="#ppt_y"/>
                                              </p:val>
                                            </p:tav>
                                          </p:tavLst>
                                        </p:anim>
                                      </p:childTnLst>
                                    </p:cTn>
                                  </p:par>
                                  <p:par>
                                    <p:cTn id="83" presetID="53" presetClass="entr" presetSubtype="16" fill="hold" grpId="0" nodeType="withEffect">
                                      <p:stCondLst>
                                        <p:cond delay="500"/>
                                      </p:stCondLst>
                                      <p:childTnLst>
                                        <p:set>
                                          <p:cBhvr>
                                            <p:cTn id="84" dur="1" fill="hold">
                                              <p:stCondLst>
                                                <p:cond delay="0"/>
                                              </p:stCondLst>
                                            </p:cTn>
                                            <p:tgtEl>
                                              <p:spTgt spid="55"/>
                                            </p:tgtEl>
                                            <p:attrNameLst>
                                              <p:attrName>style.visibility</p:attrName>
                                            </p:attrNameLst>
                                          </p:cBhvr>
                                          <p:to>
                                            <p:strVal val="visible"/>
                                          </p:to>
                                        </p:set>
                                        <p:anim calcmode="lin" valueType="num">
                                          <p:cBhvr>
                                            <p:cTn id="85" dur="500" fill="hold"/>
                                            <p:tgtEl>
                                              <p:spTgt spid="55"/>
                                            </p:tgtEl>
                                            <p:attrNameLst>
                                              <p:attrName>ppt_w</p:attrName>
                                            </p:attrNameLst>
                                          </p:cBhvr>
                                          <p:tavLst>
                                            <p:tav tm="0">
                                              <p:val>
                                                <p:fltVal val="0"/>
                                              </p:val>
                                            </p:tav>
                                            <p:tav tm="100000">
                                              <p:val>
                                                <p:strVal val="#ppt_w"/>
                                              </p:val>
                                            </p:tav>
                                          </p:tavLst>
                                        </p:anim>
                                        <p:anim calcmode="lin" valueType="num">
                                          <p:cBhvr>
                                            <p:cTn id="86" dur="500" fill="hold"/>
                                            <p:tgtEl>
                                              <p:spTgt spid="55"/>
                                            </p:tgtEl>
                                            <p:attrNameLst>
                                              <p:attrName>ppt_h</p:attrName>
                                            </p:attrNameLst>
                                          </p:cBhvr>
                                          <p:tavLst>
                                            <p:tav tm="0">
                                              <p:val>
                                                <p:fltVal val="0"/>
                                              </p:val>
                                            </p:tav>
                                            <p:tav tm="100000">
                                              <p:val>
                                                <p:strVal val="#ppt_h"/>
                                              </p:val>
                                            </p:tav>
                                          </p:tavLst>
                                        </p:anim>
                                        <p:animEffect transition="in" filter="fade">
                                          <p:cBhvr>
                                            <p:cTn id="87" dur="500"/>
                                            <p:tgtEl>
                                              <p:spTgt spid="55"/>
                                            </p:tgtEl>
                                          </p:cBhvr>
                                        </p:animEffect>
                                      </p:childTnLst>
                                    </p:cTn>
                                  </p:par>
                                </p:childTnLst>
                              </p:cTn>
                            </p:par>
                            <p:par>
                              <p:cTn id="88" fill="hold">
                                <p:stCondLst>
                                  <p:cond delay="6500"/>
                                </p:stCondLst>
                                <p:childTnLst>
                                  <p:par>
                                    <p:cTn id="89" presetID="2" presetClass="entr" presetSubtype="1" fill="hold" grpId="0" nodeType="afterEffect">
                                      <p:stCondLst>
                                        <p:cond delay="0"/>
                                      </p:stCondLst>
                                      <p:childTnLst>
                                        <p:set>
                                          <p:cBhvr>
                                            <p:cTn id="90" dur="1" fill="hold">
                                              <p:stCondLst>
                                                <p:cond delay="0"/>
                                              </p:stCondLst>
                                            </p:cTn>
                                            <p:tgtEl>
                                              <p:spTgt spid="58"/>
                                            </p:tgtEl>
                                            <p:attrNameLst>
                                              <p:attrName>style.visibility</p:attrName>
                                            </p:attrNameLst>
                                          </p:cBhvr>
                                          <p:to>
                                            <p:strVal val="visible"/>
                                          </p:to>
                                        </p:set>
                                        <p:anim calcmode="lin" valueType="num">
                                          <p:cBhvr additive="base">
                                            <p:cTn id="91" dur="1000" fill="hold"/>
                                            <p:tgtEl>
                                              <p:spTgt spid="58"/>
                                            </p:tgtEl>
                                            <p:attrNameLst>
                                              <p:attrName>ppt_x</p:attrName>
                                            </p:attrNameLst>
                                          </p:cBhvr>
                                          <p:tavLst>
                                            <p:tav tm="0">
                                              <p:val>
                                                <p:strVal val="#ppt_x"/>
                                              </p:val>
                                            </p:tav>
                                            <p:tav tm="100000">
                                              <p:val>
                                                <p:strVal val="#ppt_x"/>
                                              </p:val>
                                            </p:tav>
                                          </p:tavLst>
                                        </p:anim>
                                        <p:anim calcmode="lin" valueType="num">
                                          <p:cBhvr additive="base">
                                            <p:cTn id="92" dur="1000" fill="hold"/>
                                            <p:tgtEl>
                                              <p:spTgt spid="58"/>
                                            </p:tgtEl>
                                            <p:attrNameLst>
                                              <p:attrName>ppt_y</p:attrName>
                                            </p:attrNameLst>
                                          </p:cBhvr>
                                          <p:tavLst>
                                            <p:tav tm="0">
                                              <p:val>
                                                <p:strVal val="0-#ppt_h/2"/>
                                              </p:val>
                                            </p:tav>
                                            <p:tav tm="100000">
                                              <p:val>
                                                <p:strVal val="#ppt_y"/>
                                              </p:val>
                                            </p:tav>
                                          </p:tavLst>
                                        </p:anim>
                                      </p:childTnLst>
                                    </p:cTn>
                                  </p:par>
                                  <p:par>
                                    <p:cTn id="93" presetID="53" presetClass="entr" presetSubtype="16" fill="hold" grpId="0" nodeType="withEffect">
                                      <p:stCondLst>
                                        <p:cond delay="500"/>
                                      </p:stCondLst>
                                      <p:childTnLst>
                                        <p:set>
                                          <p:cBhvr>
                                            <p:cTn id="94" dur="1" fill="hold">
                                              <p:stCondLst>
                                                <p:cond delay="0"/>
                                              </p:stCondLst>
                                            </p:cTn>
                                            <p:tgtEl>
                                              <p:spTgt spid="57"/>
                                            </p:tgtEl>
                                            <p:attrNameLst>
                                              <p:attrName>style.visibility</p:attrName>
                                            </p:attrNameLst>
                                          </p:cBhvr>
                                          <p:to>
                                            <p:strVal val="visible"/>
                                          </p:to>
                                        </p:set>
                                        <p:anim calcmode="lin" valueType="num">
                                          <p:cBhvr>
                                            <p:cTn id="95" dur="500" fill="hold"/>
                                            <p:tgtEl>
                                              <p:spTgt spid="57"/>
                                            </p:tgtEl>
                                            <p:attrNameLst>
                                              <p:attrName>ppt_w</p:attrName>
                                            </p:attrNameLst>
                                          </p:cBhvr>
                                          <p:tavLst>
                                            <p:tav tm="0">
                                              <p:val>
                                                <p:fltVal val="0"/>
                                              </p:val>
                                            </p:tav>
                                            <p:tav tm="100000">
                                              <p:val>
                                                <p:strVal val="#ppt_w"/>
                                              </p:val>
                                            </p:tav>
                                          </p:tavLst>
                                        </p:anim>
                                        <p:anim calcmode="lin" valueType="num">
                                          <p:cBhvr>
                                            <p:cTn id="96" dur="500" fill="hold"/>
                                            <p:tgtEl>
                                              <p:spTgt spid="57"/>
                                            </p:tgtEl>
                                            <p:attrNameLst>
                                              <p:attrName>ppt_h</p:attrName>
                                            </p:attrNameLst>
                                          </p:cBhvr>
                                          <p:tavLst>
                                            <p:tav tm="0">
                                              <p:val>
                                                <p:fltVal val="0"/>
                                              </p:val>
                                            </p:tav>
                                            <p:tav tm="100000">
                                              <p:val>
                                                <p:strVal val="#ppt_h"/>
                                              </p:val>
                                            </p:tav>
                                          </p:tavLst>
                                        </p:anim>
                                        <p:animEffect transition="in" filter="fade">
                                          <p:cBhvr>
                                            <p:cTn id="9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53" grpId="0"/>
          <p:bldP spid="54" grpId="0"/>
          <p:bldP spid="55" grpId="0"/>
          <p:bldP spid="56" grpId="0"/>
          <p:bldP spid="57" grpId="0"/>
          <p:bldP spid="58" grpId="0"/>
          <p:bldP spid="42" grpId="0" animBg="1"/>
          <p:bldP spid="43" grpId="0" animBg="1"/>
          <p:bldP spid="44" grpId="0" animBg="1"/>
          <p:bldP spid="41"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56215" y="2752866"/>
            <a:ext cx="2747868" cy="1139800"/>
            <a:chOff x="709518" y="1740306"/>
            <a:chExt cx="1464719" cy="1139799"/>
          </a:xfrm>
        </p:grpSpPr>
        <p:sp>
          <p:nvSpPr>
            <p:cNvPr id="5" name="TextBox 4"/>
            <p:cNvSpPr txBox="1"/>
            <p:nvPr/>
          </p:nvSpPr>
          <p:spPr>
            <a:xfrm>
              <a:off x="900490" y="1740306"/>
              <a:ext cx="1082774" cy="646330"/>
            </a:xfrm>
            <a:prstGeom prst="rect">
              <a:avLst/>
            </a:prstGeom>
            <a:noFill/>
          </p:spPr>
          <p:txBody>
            <a:bodyPr wrap="none" rtlCol="0">
              <a:spAutoFit/>
            </a:bodyPr>
            <a:lstStyle>
              <a:defPPr>
                <a:defRPr lang="zh-CN"/>
              </a:defPPr>
              <a:lvl1pPr algn="ctr">
                <a:defRPr sz="3600" b="1">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r>
                <a:rPr lang="zh-CN" altLang="en-US" dirty="0"/>
                <a:t>公司团队</a:t>
              </a:r>
            </a:p>
          </p:txBody>
        </p:sp>
        <p:sp>
          <p:nvSpPr>
            <p:cNvPr id="6" name="TextBox 5"/>
            <p:cNvSpPr txBox="1"/>
            <p:nvPr/>
          </p:nvSpPr>
          <p:spPr>
            <a:xfrm>
              <a:off x="709518" y="2418440"/>
              <a:ext cx="1464719" cy="461665"/>
            </a:xfrm>
            <a:prstGeom prst="rect">
              <a:avLst/>
            </a:prstGeom>
            <a:noFill/>
          </p:spPr>
          <p:txBody>
            <a:bodyPr wrap="none" rtlCol="0">
              <a:spAutoFit/>
            </a:bodyPr>
            <a:lstStyle>
              <a:defPPr>
                <a:defRPr lang="zh-CN"/>
              </a:defPPr>
              <a:lvl1pPr algn="ctr">
                <a:defRPr sz="3600" b="1">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r>
                <a:rPr lang="en-US" altLang="zh-CN" sz="2400" dirty="0"/>
                <a:t>COMPANY TEAM</a:t>
              </a:r>
              <a:endParaRPr lang="zh-CN" altLang="en-US" sz="2400" dirty="0"/>
            </a:p>
          </p:txBody>
        </p:sp>
      </p:grpSp>
      <p:grpSp>
        <p:nvGrpSpPr>
          <p:cNvPr id="7" name="组合 6"/>
          <p:cNvGrpSpPr/>
          <p:nvPr/>
        </p:nvGrpSpPr>
        <p:grpSpPr>
          <a:xfrm>
            <a:off x="4161788" y="730269"/>
            <a:ext cx="1677546" cy="1828848"/>
            <a:chOff x="4161788" y="-1676722"/>
            <a:chExt cx="1677546" cy="1828848"/>
          </a:xfrm>
        </p:grpSpPr>
        <p:sp>
          <p:nvSpPr>
            <p:cNvPr id="29" name="矩形 10"/>
            <p:cNvSpPr>
              <a:spLocks noChangeAspect="1"/>
            </p:cNvSpPr>
            <p:nvPr/>
          </p:nvSpPr>
          <p:spPr>
            <a:xfrm>
              <a:off x="4161788" y="-1676722"/>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32" name="KSO_Shape"/>
            <p:cNvSpPr>
              <a:spLocks noChangeAspect="1"/>
            </p:cNvSpPr>
            <p:nvPr/>
          </p:nvSpPr>
          <p:spPr bwMode="auto">
            <a:xfrm>
              <a:off x="4701881" y="-1104298"/>
              <a:ext cx="597360" cy="684000"/>
            </a:xfrm>
            <a:custGeom>
              <a:avLst/>
              <a:gdLst>
                <a:gd name="T0" fmla="*/ 999865 w 1909763"/>
                <a:gd name="T1" fmla="*/ 1903618 h 2187575"/>
                <a:gd name="T2" fmla="*/ 897202 w 1909763"/>
                <a:gd name="T3" fmla="*/ 1854541 h 2187575"/>
                <a:gd name="T4" fmla="*/ 716440 w 1909763"/>
                <a:gd name="T5" fmla="*/ 1869057 h 2187575"/>
                <a:gd name="T6" fmla="*/ 589485 w 1909763"/>
                <a:gd name="T7" fmla="*/ 1888411 h 2187575"/>
                <a:gd name="T8" fmla="*/ 1505697 w 1909763"/>
                <a:gd name="T9" fmla="*/ 1655471 h 2187575"/>
                <a:gd name="T10" fmla="*/ 1402952 w 1909763"/>
                <a:gd name="T11" fmla="*/ 1639573 h 2187575"/>
                <a:gd name="T12" fmla="*/ 1242644 w 1909763"/>
                <a:gd name="T13" fmla="*/ 1639918 h 2187575"/>
                <a:gd name="T14" fmla="*/ 1139210 w 1909763"/>
                <a:gd name="T15" fmla="*/ 1657199 h 2187575"/>
                <a:gd name="T16" fmla="*/ 515499 w 1909763"/>
                <a:gd name="T17" fmla="*/ 1651324 h 2187575"/>
                <a:gd name="T18" fmla="*/ 413726 w 1909763"/>
                <a:gd name="T19" fmla="*/ 1637845 h 2187575"/>
                <a:gd name="T20" fmla="*/ 266853 w 1909763"/>
                <a:gd name="T21" fmla="*/ 1638881 h 2187575"/>
                <a:gd name="T22" fmla="*/ 152508 w 1909763"/>
                <a:gd name="T23" fmla="*/ 1660655 h 2187575"/>
                <a:gd name="T24" fmla="*/ 1601723 w 1909763"/>
                <a:gd name="T25" fmla="*/ 1180293 h 2187575"/>
                <a:gd name="T26" fmla="*/ 1561097 w 1909763"/>
                <a:gd name="T27" fmla="*/ 1156565 h 2187575"/>
                <a:gd name="T28" fmla="*/ 1556930 w 1909763"/>
                <a:gd name="T29" fmla="*/ 1130430 h 2187575"/>
                <a:gd name="T30" fmla="*/ 100471 w 1909763"/>
                <a:gd name="T31" fmla="*/ 1163993 h 2187575"/>
                <a:gd name="T32" fmla="*/ 65322 w 1909763"/>
                <a:gd name="T33" fmla="*/ 1187495 h 2187575"/>
                <a:gd name="T34" fmla="*/ 828565 w 1909763"/>
                <a:gd name="T35" fmla="*/ 832666 h 2187575"/>
                <a:gd name="T36" fmla="*/ 1118067 w 1909763"/>
                <a:gd name="T37" fmla="*/ 718585 h 2187575"/>
                <a:gd name="T38" fmla="*/ 353456 w 1909763"/>
                <a:gd name="T39" fmla="*/ 650399 h 2187575"/>
                <a:gd name="T40" fmla="*/ 486477 w 1909763"/>
                <a:gd name="T41" fmla="*/ 1070518 h 2187575"/>
                <a:gd name="T42" fmla="*/ 276062 w 1909763"/>
                <a:gd name="T43" fmla="*/ 1558701 h 2187575"/>
                <a:gd name="T44" fmla="*/ 98470 w 1909763"/>
                <a:gd name="T45" fmla="*/ 718807 h 2187575"/>
                <a:gd name="T46" fmla="*/ 2764 w 1909763"/>
                <a:gd name="T47" fmla="*/ 772703 h 2187575"/>
                <a:gd name="T48" fmla="*/ 132330 w 1909763"/>
                <a:gd name="T49" fmla="*/ 556079 h 2187575"/>
                <a:gd name="T50" fmla="*/ 1655748 w 1909763"/>
                <a:gd name="T51" fmla="*/ 621781 h 2187575"/>
                <a:gd name="T52" fmla="*/ 1559979 w 1909763"/>
                <a:gd name="T53" fmla="*/ 858258 h 2187575"/>
                <a:gd name="T54" fmla="*/ 1490485 w 1909763"/>
                <a:gd name="T55" fmla="*/ 1169066 h 2187575"/>
                <a:gd name="T56" fmla="*/ 1148548 w 1909763"/>
                <a:gd name="T57" fmla="*/ 1134839 h 2187575"/>
                <a:gd name="T58" fmla="*/ 1191420 w 1909763"/>
                <a:gd name="T59" fmla="*/ 1036999 h 2187575"/>
                <a:gd name="T60" fmla="*/ 1418917 w 1909763"/>
                <a:gd name="T61" fmla="*/ 554711 h 2187575"/>
                <a:gd name="T62" fmla="*/ 1218026 w 1909763"/>
                <a:gd name="T63" fmla="*/ 566823 h 2187575"/>
                <a:gd name="T64" fmla="*/ 1169257 w 1909763"/>
                <a:gd name="T65" fmla="*/ 950549 h 2187575"/>
                <a:gd name="T66" fmla="*/ 597517 w 1909763"/>
                <a:gd name="T67" fmla="*/ 1259949 h 2187575"/>
                <a:gd name="T68" fmla="*/ 420081 w 1909763"/>
                <a:gd name="T69" fmla="*/ 800862 h 2187575"/>
                <a:gd name="T70" fmla="*/ 491332 w 1909763"/>
                <a:gd name="T71" fmla="*/ 531563 h 2187575"/>
                <a:gd name="T72" fmla="*/ 961037 w 1909763"/>
                <a:gd name="T73" fmla="*/ 481436 h 2187575"/>
                <a:gd name="T74" fmla="*/ 1469371 w 1909763"/>
                <a:gd name="T75" fmla="*/ 222977 h 2187575"/>
                <a:gd name="T76" fmla="*/ 1423281 w 1909763"/>
                <a:gd name="T77" fmla="*/ 272444 h 2187575"/>
                <a:gd name="T78" fmla="*/ 1479766 w 1909763"/>
                <a:gd name="T79" fmla="*/ 356849 h 2187575"/>
                <a:gd name="T80" fmla="*/ 1434717 w 1909763"/>
                <a:gd name="T81" fmla="*/ 465469 h 2187575"/>
                <a:gd name="T82" fmla="*/ 1309964 w 1909763"/>
                <a:gd name="T83" fmla="*/ 535000 h 2187575"/>
                <a:gd name="T84" fmla="*/ 1191103 w 1909763"/>
                <a:gd name="T85" fmla="*/ 407700 h 2187575"/>
                <a:gd name="T86" fmla="*/ 1193529 w 1909763"/>
                <a:gd name="T87" fmla="*/ 286973 h 2187575"/>
                <a:gd name="T88" fmla="*/ 1244470 w 1909763"/>
                <a:gd name="T89" fmla="*/ 179737 h 2187575"/>
                <a:gd name="T90" fmla="*/ 482666 w 1909763"/>
                <a:gd name="T91" fmla="*/ 214675 h 2187575"/>
                <a:gd name="T92" fmla="*/ 418161 w 1909763"/>
                <a:gd name="T93" fmla="*/ 267255 h 2187575"/>
                <a:gd name="T94" fmla="*/ 487495 w 1909763"/>
                <a:gd name="T95" fmla="*/ 337824 h 2187575"/>
                <a:gd name="T96" fmla="*/ 450241 w 1909763"/>
                <a:gd name="T97" fmla="*/ 452324 h 2187575"/>
                <a:gd name="T98" fmla="*/ 327785 w 1909763"/>
                <a:gd name="T99" fmla="*/ 537767 h 2187575"/>
                <a:gd name="T100" fmla="*/ 203260 w 1909763"/>
                <a:gd name="T101" fmla="*/ 405970 h 2187575"/>
                <a:gd name="T102" fmla="*/ 202570 w 1909763"/>
                <a:gd name="T103" fmla="*/ 292162 h 2187575"/>
                <a:gd name="T104" fmla="*/ 240514 w 1909763"/>
                <a:gd name="T105" fmla="*/ 186656 h 2187575"/>
                <a:gd name="T106" fmla="*/ 1009915 w 1909763"/>
                <a:gd name="T107" fmla="*/ 63292 h 2187575"/>
                <a:gd name="T108" fmla="*/ 870018 w 1909763"/>
                <a:gd name="T109" fmla="*/ 109983 h 2187575"/>
                <a:gd name="T110" fmla="*/ 1004044 w 1909763"/>
                <a:gd name="T111" fmla="*/ 190567 h 2187575"/>
                <a:gd name="T112" fmla="*/ 999207 w 1909763"/>
                <a:gd name="T113" fmla="*/ 308159 h 2187575"/>
                <a:gd name="T114" fmla="*/ 882453 w 1909763"/>
                <a:gd name="T115" fmla="*/ 468983 h 2187575"/>
                <a:gd name="T116" fmla="*/ 722521 w 1909763"/>
                <a:gd name="T117" fmla="*/ 411225 h 2187575"/>
                <a:gd name="T118" fmla="*/ 644800 w 1909763"/>
                <a:gd name="T119" fmla="*/ 298129 h 2187575"/>
                <a:gd name="T120" fmla="*/ 661381 w 1909763"/>
                <a:gd name="T121" fmla="*/ 118629 h 2187575"/>
                <a:gd name="T122" fmla="*/ 758100 w 1909763"/>
                <a:gd name="T123" fmla="*/ 14526 h 21875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909763" h="2187575">
                  <a:moveTo>
                    <a:pt x="1028700" y="2105025"/>
                  </a:moveTo>
                  <a:lnTo>
                    <a:pt x="1141354" y="2105025"/>
                  </a:lnTo>
                  <a:lnTo>
                    <a:pt x="1146547" y="2108200"/>
                  </a:lnTo>
                  <a:lnTo>
                    <a:pt x="1159730" y="2117328"/>
                  </a:lnTo>
                  <a:lnTo>
                    <a:pt x="1167720" y="2122488"/>
                  </a:lnTo>
                  <a:lnTo>
                    <a:pt x="1176508" y="2129235"/>
                  </a:lnTo>
                  <a:lnTo>
                    <a:pt x="1185297" y="2136378"/>
                  </a:lnTo>
                  <a:lnTo>
                    <a:pt x="1193287" y="2143522"/>
                  </a:lnTo>
                  <a:lnTo>
                    <a:pt x="1200477" y="2151063"/>
                  </a:lnTo>
                  <a:lnTo>
                    <a:pt x="1203673" y="2154635"/>
                  </a:lnTo>
                  <a:lnTo>
                    <a:pt x="1206070" y="2158603"/>
                  </a:lnTo>
                  <a:lnTo>
                    <a:pt x="1208067" y="2161778"/>
                  </a:lnTo>
                  <a:lnTo>
                    <a:pt x="1209665" y="2165350"/>
                  </a:lnTo>
                  <a:lnTo>
                    <a:pt x="1210864" y="2168525"/>
                  </a:lnTo>
                  <a:lnTo>
                    <a:pt x="1211263" y="2171700"/>
                  </a:lnTo>
                  <a:lnTo>
                    <a:pt x="1210864" y="2174478"/>
                  </a:lnTo>
                  <a:lnTo>
                    <a:pt x="1209266" y="2176860"/>
                  </a:lnTo>
                  <a:lnTo>
                    <a:pt x="1207268" y="2179638"/>
                  </a:lnTo>
                  <a:lnTo>
                    <a:pt x="1204472" y="2181622"/>
                  </a:lnTo>
                  <a:lnTo>
                    <a:pt x="1200078" y="2183210"/>
                  </a:lnTo>
                  <a:lnTo>
                    <a:pt x="1195284" y="2185194"/>
                  </a:lnTo>
                  <a:lnTo>
                    <a:pt x="1188892" y="2186385"/>
                  </a:lnTo>
                  <a:lnTo>
                    <a:pt x="1181702" y="2187178"/>
                  </a:lnTo>
                  <a:lnTo>
                    <a:pt x="1172913" y="2187575"/>
                  </a:lnTo>
                  <a:lnTo>
                    <a:pt x="1164124" y="2187575"/>
                  </a:lnTo>
                  <a:lnTo>
                    <a:pt x="1156135" y="2186781"/>
                  </a:lnTo>
                  <a:lnTo>
                    <a:pt x="1147746" y="2185988"/>
                  </a:lnTo>
                  <a:lnTo>
                    <a:pt x="1140555" y="2184797"/>
                  </a:lnTo>
                  <a:lnTo>
                    <a:pt x="1133364" y="2182813"/>
                  </a:lnTo>
                  <a:lnTo>
                    <a:pt x="1126174" y="2180828"/>
                  </a:lnTo>
                  <a:lnTo>
                    <a:pt x="1119782" y="2178447"/>
                  </a:lnTo>
                  <a:lnTo>
                    <a:pt x="1113390" y="2175272"/>
                  </a:lnTo>
                  <a:lnTo>
                    <a:pt x="1106999" y="2172494"/>
                  </a:lnTo>
                  <a:lnTo>
                    <a:pt x="1101006" y="2169319"/>
                  </a:lnTo>
                  <a:lnTo>
                    <a:pt x="1095414" y="2166144"/>
                  </a:lnTo>
                  <a:lnTo>
                    <a:pt x="1084228" y="2159000"/>
                  </a:lnTo>
                  <a:lnTo>
                    <a:pt x="1073043" y="2151063"/>
                  </a:lnTo>
                  <a:lnTo>
                    <a:pt x="1068648" y="2147888"/>
                  </a:lnTo>
                  <a:lnTo>
                    <a:pt x="1065053" y="2146697"/>
                  </a:lnTo>
                  <a:lnTo>
                    <a:pt x="1064254" y="2146300"/>
                  </a:lnTo>
                  <a:lnTo>
                    <a:pt x="1063056" y="2146300"/>
                  </a:lnTo>
                  <a:lnTo>
                    <a:pt x="1062656" y="2146697"/>
                  </a:lnTo>
                  <a:lnTo>
                    <a:pt x="1061857" y="2147491"/>
                  </a:lnTo>
                  <a:lnTo>
                    <a:pt x="1061458" y="2148681"/>
                  </a:lnTo>
                  <a:lnTo>
                    <a:pt x="1060659" y="2149872"/>
                  </a:lnTo>
                  <a:lnTo>
                    <a:pt x="1059460" y="2151460"/>
                  </a:lnTo>
                  <a:lnTo>
                    <a:pt x="1059061" y="2151856"/>
                  </a:lnTo>
                  <a:lnTo>
                    <a:pt x="1058262" y="2151856"/>
                  </a:lnTo>
                  <a:lnTo>
                    <a:pt x="1045079" y="2151460"/>
                  </a:lnTo>
                  <a:lnTo>
                    <a:pt x="1038288" y="2150269"/>
                  </a:lnTo>
                  <a:lnTo>
                    <a:pt x="1035491" y="2149872"/>
                  </a:lnTo>
                  <a:lnTo>
                    <a:pt x="1033894" y="2149078"/>
                  </a:lnTo>
                  <a:lnTo>
                    <a:pt x="1031097" y="2138760"/>
                  </a:lnTo>
                  <a:lnTo>
                    <a:pt x="1029899" y="2129631"/>
                  </a:lnTo>
                  <a:lnTo>
                    <a:pt x="1029100" y="2122488"/>
                  </a:lnTo>
                  <a:lnTo>
                    <a:pt x="1029100" y="2117328"/>
                  </a:lnTo>
                  <a:lnTo>
                    <a:pt x="1029499" y="2112963"/>
                  </a:lnTo>
                  <a:lnTo>
                    <a:pt x="1029499" y="2110581"/>
                  </a:lnTo>
                  <a:lnTo>
                    <a:pt x="1030298" y="2108200"/>
                  </a:lnTo>
                  <a:lnTo>
                    <a:pt x="1028700" y="2105025"/>
                  </a:lnTo>
                  <a:close/>
                  <a:moveTo>
                    <a:pt x="744784" y="2105025"/>
                  </a:moveTo>
                  <a:lnTo>
                    <a:pt x="857250" y="2105025"/>
                  </a:lnTo>
                  <a:lnTo>
                    <a:pt x="855270" y="2108200"/>
                  </a:lnTo>
                  <a:lnTo>
                    <a:pt x="855666" y="2110581"/>
                  </a:lnTo>
                  <a:lnTo>
                    <a:pt x="856062" y="2112963"/>
                  </a:lnTo>
                  <a:lnTo>
                    <a:pt x="856062" y="2117328"/>
                  </a:lnTo>
                  <a:lnTo>
                    <a:pt x="856062" y="2122488"/>
                  </a:lnTo>
                  <a:lnTo>
                    <a:pt x="855270" y="2129631"/>
                  </a:lnTo>
                  <a:lnTo>
                    <a:pt x="854082" y="2138760"/>
                  </a:lnTo>
                  <a:lnTo>
                    <a:pt x="852102" y="2149078"/>
                  </a:lnTo>
                  <a:lnTo>
                    <a:pt x="849726" y="2149872"/>
                  </a:lnTo>
                  <a:lnTo>
                    <a:pt x="847350" y="2150269"/>
                  </a:lnTo>
                  <a:lnTo>
                    <a:pt x="840222" y="2151460"/>
                  </a:lnTo>
                  <a:lnTo>
                    <a:pt x="827550" y="2151856"/>
                  </a:lnTo>
                  <a:lnTo>
                    <a:pt x="826758" y="2151856"/>
                  </a:lnTo>
                  <a:lnTo>
                    <a:pt x="826362" y="2151460"/>
                  </a:lnTo>
                  <a:lnTo>
                    <a:pt x="825174" y="2149872"/>
                  </a:lnTo>
                  <a:lnTo>
                    <a:pt x="824778" y="2148681"/>
                  </a:lnTo>
                  <a:lnTo>
                    <a:pt x="823986" y="2147491"/>
                  </a:lnTo>
                  <a:lnTo>
                    <a:pt x="823590" y="2146697"/>
                  </a:lnTo>
                  <a:lnTo>
                    <a:pt x="822402" y="2146300"/>
                  </a:lnTo>
                  <a:lnTo>
                    <a:pt x="821610" y="2146300"/>
                  </a:lnTo>
                  <a:lnTo>
                    <a:pt x="820422" y="2146697"/>
                  </a:lnTo>
                  <a:lnTo>
                    <a:pt x="817254" y="2147888"/>
                  </a:lnTo>
                  <a:lnTo>
                    <a:pt x="812502" y="2151063"/>
                  </a:lnTo>
                  <a:lnTo>
                    <a:pt x="801809" y="2159000"/>
                  </a:lnTo>
                  <a:lnTo>
                    <a:pt x="790721" y="2166144"/>
                  </a:lnTo>
                  <a:lnTo>
                    <a:pt x="784781" y="2169319"/>
                  </a:lnTo>
                  <a:lnTo>
                    <a:pt x="778841" y="2172494"/>
                  </a:lnTo>
                  <a:lnTo>
                    <a:pt x="772901" y="2175272"/>
                  </a:lnTo>
                  <a:lnTo>
                    <a:pt x="766565" y="2178447"/>
                  </a:lnTo>
                  <a:lnTo>
                    <a:pt x="759833" y="2180828"/>
                  </a:lnTo>
                  <a:lnTo>
                    <a:pt x="753100" y="2182813"/>
                  </a:lnTo>
                  <a:lnTo>
                    <a:pt x="745972" y="2184797"/>
                  </a:lnTo>
                  <a:lnTo>
                    <a:pt x="738448" y="2185988"/>
                  </a:lnTo>
                  <a:lnTo>
                    <a:pt x="730924" y="2186781"/>
                  </a:lnTo>
                  <a:lnTo>
                    <a:pt x="722608" y="2187575"/>
                  </a:lnTo>
                  <a:lnTo>
                    <a:pt x="713896" y="2187575"/>
                  </a:lnTo>
                  <a:lnTo>
                    <a:pt x="704788" y="2187178"/>
                  </a:lnTo>
                  <a:lnTo>
                    <a:pt x="697659" y="2186385"/>
                  </a:lnTo>
                  <a:lnTo>
                    <a:pt x="691719" y="2185194"/>
                  </a:lnTo>
                  <a:lnTo>
                    <a:pt x="686571" y="2183210"/>
                  </a:lnTo>
                  <a:lnTo>
                    <a:pt x="683007" y="2181622"/>
                  </a:lnTo>
                  <a:lnTo>
                    <a:pt x="679839" y="2179638"/>
                  </a:lnTo>
                  <a:lnTo>
                    <a:pt x="677859" y="2176860"/>
                  </a:lnTo>
                  <a:lnTo>
                    <a:pt x="676671" y="2174478"/>
                  </a:lnTo>
                  <a:lnTo>
                    <a:pt x="676275" y="2171700"/>
                  </a:lnTo>
                  <a:lnTo>
                    <a:pt x="676671" y="2168525"/>
                  </a:lnTo>
                  <a:lnTo>
                    <a:pt x="677463" y="2165350"/>
                  </a:lnTo>
                  <a:lnTo>
                    <a:pt x="679047" y="2161778"/>
                  </a:lnTo>
                  <a:lnTo>
                    <a:pt x="681423" y="2158603"/>
                  </a:lnTo>
                  <a:lnTo>
                    <a:pt x="683799" y="2154635"/>
                  </a:lnTo>
                  <a:lnTo>
                    <a:pt x="686571" y="2151063"/>
                  </a:lnTo>
                  <a:lnTo>
                    <a:pt x="693699" y="2143522"/>
                  </a:lnTo>
                  <a:lnTo>
                    <a:pt x="702017" y="2136378"/>
                  </a:lnTo>
                  <a:lnTo>
                    <a:pt x="710332" y="2129235"/>
                  </a:lnTo>
                  <a:lnTo>
                    <a:pt x="718648" y="2122488"/>
                  </a:lnTo>
                  <a:lnTo>
                    <a:pt x="726964" y="2117328"/>
                  </a:lnTo>
                  <a:lnTo>
                    <a:pt x="739636" y="2108200"/>
                  </a:lnTo>
                  <a:lnTo>
                    <a:pt x="744784" y="2105025"/>
                  </a:lnTo>
                  <a:close/>
                  <a:moveTo>
                    <a:pt x="1585912" y="1846263"/>
                  </a:moveTo>
                  <a:lnTo>
                    <a:pt x="1674566" y="1846263"/>
                  </a:lnTo>
                  <a:lnTo>
                    <a:pt x="1678524" y="1848644"/>
                  </a:lnTo>
                  <a:lnTo>
                    <a:pt x="1688418" y="1855391"/>
                  </a:lnTo>
                  <a:lnTo>
                    <a:pt x="1695146" y="1860154"/>
                  </a:lnTo>
                  <a:lnTo>
                    <a:pt x="1701875" y="1864916"/>
                  </a:lnTo>
                  <a:lnTo>
                    <a:pt x="1708603" y="1870870"/>
                  </a:lnTo>
                  <a:lnTo>
                    <a:pt x="1714935" y="1876426"/>
                  </a:lnTo>
                  <a:lnTo>
                    <a:pt x="1720476" y="1882379"/>
                  </a:lnTo>
                  <a:lnTo>
                    <a:pt x="1725225" y="1888332"/>
                  </a:lnTo>
                  <a:lnTo>
                    <a:pt x="1726808" y="1890713"/>
                  </a:lnTo>
                  <a:lnTo>
                    <a:pt x="1727996" y="1893888"/>
                  </a:lnTo>
                  <a:lnTo>
                    <a:pt x="1728391" y="1896270"/>
                  </a:lnTo>
                  <a:lnTo>
                    <a:pt x="1728787" y="1898651"/>
                  </a:lnTo>
                  <a:lnTo>
                    <a:pt x="1728391" y="1901032"/>
                  </a:lnTo>
                  <a:lnTo>
                    <a:pt x="1727600" y="1903017"/>
                  </a:lnTo>
                  <a:lnTo>
                    <a:pt x="1726017" y="1905001"/>
                  </a:lnTo>
                  <a:lnTo>
                    <a:pt x="1723246" y="1906985"/>
                  </a:lnTo>
                  <a:lnTo>
                    <a:pt x="1720476" y="1908176"/>
                  </a:lnTo>
                  <a:lnTo>
                    <a:pt x="1716518" y="1909367"/>
                  </a:lnTo>
                  <a:lnTo>
                    <a:pt x="1711769" y="1910160"/>
                  </a:lnTo>
                  <a:lnTo>
                    <a:pt x="1706228" y="1910954"/>
                  </a:lnTo>
                  <a:lnTo>
                    <a:pt x="1699104" y="1911351"/>
                  </a:lnTo>
                  <a:lnTo>
                    <a:pt x="1692376" y="1910954"/>
                  </a:lnTo>
                  <a:lnTo>
                    <a:pt x="1685648" y="1910557"/>
                  </a:lnTo>
                  <a:lnTo>
                    <a:pt x="1679711" y="1910160"/>
                  </a:lnTo>
                  <a:lnTo>
                    <a:pt x="1673774" y="1908970"/>
                  </a:lnTo>
                  <a:lnTo>
                    <a:pt x="1667838" y="1907779"/>
                  </a:lnTo>
                  <a:lnTo>
                    <a:pt x="1662297" y="1905795"/>
                  </a:lnTo>
                  <a:lnTo>
                    <a:pt x="1657548" y="1903810"/>
                  </a:lnTo>
                  <a:lnTo>
                    <a:pt x="1652403" y="1901826"/>
                  </a:lnTo>
                  <a:lnTo>
                    <a:pt x="1647653" y="1899445"/>
                  </a:lnTo>
                  <a:lnTo>
                    <a:pt x="1638550" y="1894285"/>
                  </a:lnTo>
                  <a:lnTo>
                    <a:pt x="1629448" y="1888729"/>
                  </a:lnTo>
                  <a:lnTo>
                    <a:pt x="1620741" y="1882379"/>
                  </a:lnTo>
                  <a:lnTo>
                    <a:pt x="1617179" y="1879998"/>
                  </a:lnTo>
                  <a:lnTo>
                    <a:pt x="1614408" y="1878807"/>
                  </a:lnTo>
                  <a:lnTo>
                    <a:pt x="1612825" y="1878807"/>
                  </a:lnTo>
                  <a:lnTo>
                    <a:pt x="1612033" y="1879204"/>
                  </a:lnTo>
                  <a:lnTo>
                    <a:pt x="1611638" y="1880792"/>
                  </a:lnTo>
                  <a:lnTo>
                    <a:pt x="1610846" y="1881982"/>
                  </a:lnTo>
                  <a:lnTo>
                    <a:pt x="1610450" y="1882776"/>
                  </a:lnTo>
                  <a:lnTo>
                    <a:pt x="1608867" y="1883173"/>
                  </a:lnTo>
                  <a:lnTo>
                    <a:pt x="1598973" y="1882776"/>
                  </a:lnTo>
                  <a:lnTo>
                    <a:pt x="1593432" y="1881982"/>
                  </a:lnTo>
                  <a:lnTo>
                    <a:pt x="1591453" y="1881585"/>
                  </a:lnTo>
                  <a:lnTo>
                    <a:pt x="1589870" y="1881188"/>
                  </a:lnTo>
                  <a:lnTo>
                    <a:pt x="1587891" y="1872457"/>
                  </a:lnTo>
                  <a:lnTo>
                    <a:pt x="1587100" y="1865313"/>
                  </a:lnTo>
                  <a:lnTo>
                    <a:pt x="1586308" y="1860154"/>
                  </a:lnTo>
                  <a:lnTo>
                    <a:pt x="1586308" y="1855391"/>
                  </a:lnTo>
                  <a:lnTo>
                    <a:pt x="1586308" y="1852216"/>
                  </a:lnTo>
                  <a:lnTo>
                    <a:pt x="1586704" y="1850232"/>
                  </a:lnTo>
                  <a:lnTo>
                    <a:pt x="1587100" y="1848644"/>
                  </a:lnTo>
                  <a:lnTo>
                    <a:pt x="1585912" y="1846263"/>
                  </a:lnTo>
                  <a:close/>
                  <a:moveTo>
                    <a:pt x="1360734" y="1846263"/>
                  </a:moveTo>
                  <a:lnTo>
                    <a:pt x="1449387" y="1846263"/>
                  </a:lnTo>
                  <a:lnTo>
                    <a:pt x="1448200" y="1848644"/>
                  </a:lnTo>
                  <a:lnTo>
                    <a:pt x="1448596" y="1850232"/>
                  </a:lnTo>
                  <a:lnTo>
                    <a:pt x="1448991" y="1852216"/>
                  </a:lnTo>
                  <a:lnTo>
                    <a:pt x="1448991" y="1855391"/>
                  </a:lnTo>
                  <a:lnTo>
                    <a:pt x="1448991" y="1860154"/>
                  </a:lnTo>
                  <a:lnTo>
                    <a:pt x="1448200" y="1865313"/>
                  </a:lnTo>
                  <a:lnTo>
                    <a:pt x="1447408" y="1872457"/>
                  </a:lnTo>
                  <a:lnTo>
                    <a:pt x="1445034" y="1881188"/>
                  </a:lnTo>
                  <a:lnTo>
                    <a:pt x="1443846" y="1881585"/>
                  </a:lnTo>
                  <a:lnTo>
                    <a:pt x="1441868" y="1881982"/>
                  </a:lnTo>
                  <a:lnTo>
                    <a:pt x="1436327" y="1882776"/>
                  </a:lnTo>
                  <a:lnTo>
                    <a:pt x="1426432" y="1883173"/>
                  </a:lnTo>
                  <a:lnTo>
                    <a:pt x="1424849" y="1882776"/>
                  </a:lnTo>
                  <a:lnTo>
                    <a:pt x="1424058" y="1881982"/>
                  </a:lnTo>
                  <a:lnTo>
                    <a:pt x="1423662" y="1880792"/>
                  </a:lnTo>
                  <a:lnTo>
                    <a:pt x="1423266" y="1879204"/>
                  </a:lnTo>
                  <a:lnTo>
                    <a:pt x="1422079" y="1878807"/>
                  </a:lnTo>
                  <a:lnTo>
                    <a:pt x="1420891" y="1878807"/>
                  </a:lnTo>
                  <a:lnTo>
                    <a:pt x="1417725" y="1879998"/>
                  </a:lnTo>
                  <a:lnTo>
                    <a:pt x="1414163" y="1882379"/>
                  </a:lnTo>
                  <a:lnTo>
                    <a:pt x="1405852" y="1888729"/>
                  </a:lnTo>
                  <a:lnTo>
                    <a:pt x="1396749" y="1894285"/>
                  </a:lnTo>
                  <a:lnTo>
                    <a:pt x="1387646" y="1899445"/>
                  </a:lnTo>
                  <a:lnTo>
                    <a:pt x="1382897" y="1901826"/>
                  </a:lnTo>
                  <a:lnTo>
                    <a:pt x="1377752" y="1903810"/>
                  </a:lnTo>
                  <a:lnTo>
                    <a:pt x="1373003" y="1905795"/>
                  </a:lnTo>
                  <a:lnTo>
                    <a:pt x="1367462" y="1907779"/>
                  </a:lnTo>
                  <a:lnTo>
                    <a:pt x="1361525" y="1908970"/>
                  </a:lnTo>
                  <a:lnTo>
                    <a:pt x="1355588" y="1910160"/>
                  </a:lnTo>
                  <a:lnTo>
                    <a:pt x="1349652" y="1910557"/>
                  </a:lnTo>
                  <a:lnTo>
                    <a:pt x="1342924" y="1910954"/>
                  </a:lnTo>
                  <a:lnTo>
                    <a:pt x="1336195" y="1911351"/>
                  </a:lnTo>
                  <a:lnTo>
                    <a:pt x="1329071" y="1910954"/>
                  </a:lnTo>
                  <a:lnTo>
                    <a:pt x="1323531" y="1910160"/>
                  </a:lnTo>
                  <a:lnTo>
                    <a:pt x="1318781" y="1909367"/>
                  </a:lnTo>
                  <a:lnTo>
                    <a:pt x="1314824" y="1908176"/>
                  </a:lnTo>
                  <a:lnTo>
                    <a:pt x="1312053" y="1906985"/>
                  </a:lnTo>
                  <a:lnTo>
                    <a:pt x="1309283" y="1905001"/>
                  </a:lnTo>
                  <a:lnTo>
                    <a:pt x="1307700" y="1903017"/>
                  </a:lnTo>
                  <a:lnTo>
                    <a:pt x="1306908" y="1901032"/>
                  </a:lnTo>
                  <a:lnTo>
                    <a:pt x="1306512" y="1898651"/>
                  </a:lnTo>
                  <a:lnTo>
                    <a:pt x="1306512" y="1896270"/>
                  </a:lnTo>
                  <a:lnTo>
                    <a:pt x="1307304" y="1893888"/>
                  </a:lnTo>
                  <a:lnTo>
                    <a:pt x="1308491" y="1890713"/>
                  </a:lnTo>
                  <a:lnTo>
                    <a:pt x="1310074" y="1888332"/>
                  </a:lnTo>
                  <a:lnTo>
                    <a:pt x="1314824" y="1882379"/>
                  </a:lnTo>
                  <a:lnTo>
                    <a:pt x="1320364" y="1876426"/>
                  </a:lnTo>
                  <a:lnTo>
                    <a:pt x="1326697" y="1870870"/>
                  </a:lnTo>
                  <a:lnTo>
                    <a:pt x="1333425" y="1864916"/>
                  </a:lnTo>
                  <a:lnTo>
                    <a:pt x="1340153" y="1860154"/>
                  </a:lnTo>
                  <a:lnTo>
                    <a:pt x="1346881" y="1855391"/>
                  </a:lnTo>
                  <a:lnTo>
                    <a:pt x="1356776" y="1848644"/>
                  </a:lnTo>
                  <a:lnTo>
                    <a:pt x="1360734" y="1846263"/>
                  </a:lnTo>
                  <a:close/>
                  <a:moveTo>
                    <a:pt x="449262" y="1846263"/>
                  </a:moveTo>
                  <a:lnTo>
                    <a:pt x="537671" y="1846263"/>
                  </a:lnTo>
                  <a:lnTo>
                    <a:pt x="542012" y="1848644"/>
                  </a:lnTo>
                  <a:lnTo>
                    <a:pt x="551880" y="1855391"/>
                  </a:lnTo>
                  <a:lnTo>
                    <a:pt x="558194" y="1860154"/>
                  </a:lnTo>
                  <a:lnTo>
                    <a:pt x="564904" y="1864916"/>
                  </a:lnTo>
                  <a:lnTo>
                    <a:pt x="571614" y="1870870"/>
                  </a:lnTo>
                  <a:lnTo>
                    <a:pt x="577929" y="1876426"/>
                  </a:lnTo>
                  <a:lnTo>
                    <a:pt x="583849" y="1882379"/>
                  </a:lnTo>
                  <a:lnTo>
                    <a:pt x="588190" y="1888332"/>
                  </a:lnTo>
                  <a:lnTo>
                    <a:pt x="589769" y="1890713"/>
                  </a:lnTo>
                  <a:lnTo>
                    <a:pt x="590953" y="1893888"/>
                  </a:lnTo>
                  <a:lnTo>
                    <a:pt x="591742" y="1896270"/>
                  </a:lnTo>
                  <a:lnTo>
                    <a:pt x="592137" y="1898651"/>
                  </a:lnTo>
                  <a:lnTo>
                    <a:pt x="591742" y="1901032"/>
                  </a:lnTo>
                  <a:lnTo>
                    <a:pt x="590558" y="1903017"/>
                  </a:lnTo>
                  <a:lnTo>
                    <a:pt x="589374" y="1905001"/>
                  </a:lnTo>
                  <a:lnTo>
                    <a:pt x="587006" y="1906985"/>
                  </a:lnTo>
                  <a:lnTo>
                    <a:pt x="583849" y="1908176"/>
                  </a:lnTo>
                  <a:lnTo>
                    <a:pt x="579902" y="1909367"/>
                  </a:lnTo>
                  <a:lnTo>
                    <a:pt x="575166" y="1910160"/>
                  </a:lnTo>
                  <a:lnTo>
                    <a:pt x="569246" y="1910954"/>
                  </a:lnTo>
                  <a:lnTo>
                    <a:pt x="562141" y="1911351"/>
                  </a:lnTo>
                  <a:lnTo>
                    <a:pt x="555432" y="1910954"/>
                  </a:lnTo>
                  <a:lnTo>
                    <a:pt x="549117" y="1910557"/>
                  </a:lnTo>
                  <a:lnTo>
                    <a:pt x="542802" y="1910160"/>
                  </a:lnTo>
                  <a:lnTo>
                    <a:pt x="536882" y="1908970"/>
                  </a:lnTo>
                  <a:lnTo>
                    <a:pt x="531356" y="1907779"/>
                  </a:lnTo>
                  <a:lnTo>
                    <a:pt x="526225" y="1905795"/>
                  </a:lnTo>
                  <a:lnTo>
                    <a:pt x="521094" y="1903810"/>
                  </a:lnTo>
                  <a:lnTo>
                    <a:pt x="515963" y="1901826"/>
                  </a:lnTo>
                  <a:lnTo>
                    <a:pt x="510833" y="1899445"/>
                  </a:lnTo>
                  <a:lnTo>
                    <a:pt x="501755" y="1894285"/>
                  </a:lnTo>
                  <a:lnTo>
                    <a:pt x="493072" y="1888729"/>
                  </a:lnTo>
                  <a:lnTo>
                    <a:pt x="484389" y="1882379"/>
                  </a:lnTo>
                  <a:lnTo>
                    <a:pt x="480837" y="1879998"/>
                  </a:lnTo>
                  <a:lnTo>
                    <a:pt x="478074" y="1878807"/>
                  </a:lnTo>
                  <a:lnTo>
                    <a:pt x="476495" y="1878807"/>
                  </a:lnTo>
                  <a:lnTo>
                    <a:pt x="475706" y="1879204"/>
                  </a:lnTo>
                  <a:lnTo>
                    <a:pt x="474916" y="1880792"/>
                  </a:lnTo>
                  <a:lnTo>
                    <a:pt x="474522" y="1881982"/>
                  </a:lnTo>
                  <a:lnTo>
                    <a:pt x="473732" y="1882776"/>
                  </a:lnTo>
                  <a:lnTo>
                    <a:pt x="472943" y="1883173"/>
                  </a:lnTo>
                  <a:lnTo>
                    <a:pt x="462681" y="1882776"/>
                  </a:lnTo>
                  <a:lnTo>
                    <a:pt x="457156" y="1881982"/>
                  </a:lnTo>
                  <a:lnTo>
                    <a:pt x="455182" y="1881585"/>
                  </a:lnTo>
                  <a:lnTo>
                    <a:pt x="453603" y="1881188"/>
                  </a:lnTo>
                  <a:lnTo>
                    <a:pt x="452025" y="1872457"/>
                  </a:lnTo>
                  <a:lnTo>
                    <a:pt x="450446" y="1865313"/>
                  </a:lnTo>
                  <a:lnTo>
                    <a:pt x="450051" y="1860154"/>
                  </a:lnTo>
                  <a:lnTo>
                    <a:pt x="450051" y="1855391"/>
                  </a:lnTo>
                  <a:lnTo>
                    <a:pt x="450051" y="1852216"/>
                  </a:lnTo>
                  <a:lnTo>
                    <a:pt x="450446" y="1850232"/>
                  </a:lnTo>
                  <a:lnTo>
                    <a:pt x="450841" y="1848644"/>
                  </a:lnTo>
                  <a:lnTo>
                    <a:pt x="449262" y="1846263"/>
                  </a:lnTo>
                  <a:close/>
                  <a:moveTo>
                    <a:pt x="224686" y="1846263"/>
                  </a:moveTo>
                  <a:lnTo>
                    <a:pt x="314325" y="1846263"/>
                  </a:lnTo>
                  <a:lnTo>
                    <a:pt x="313124" y="1848644"/>
                  </a:lnTo>
                  <a:lnTo>
                    <a:pt x="313124" y="1850232"/>
                  </a:lnTo>
                  <a:lnTo>
                    <a:pt x="313525" y="1852216"/>
                  </a:lnTo>
                  <a:lnTo>
                    <a:pt x="313925" y="1855391"/>
                  </a:lnTo>
                  <a:lnTo>
                    <a:pt x="313525" y="1860154"/>
                  </a:lnTo>
                  <a:lnTo>
                    <a:pt x="313124" y="1865313"/>
                  </a:lnTo>
                  <a:lnTo>
                    <a:pt x="311924" y="1872457"/>
                  </a:lnTo>
                  <a:lnTo>
                    <a:pt x="310323" y="1881188"/>
                  </a:lnTo>
                  <a:lnTo>
                    <a:pt x="308722" y="1881585"/>
                  </a:lnTo>
                  <a:lnTo>
                    <a:pt x="306321" y="1881982"/>
                  </a:lnTo>
                  <a:lnTo>
                    <a:pt x="300719" y="1882776"/>
                  </a:lnTo>
                  <a:lnTo>
                    <a:pt x="290715" y="1883173"/>
                  </a:lnTo>
                  <a:lnTo>
                    <a:pt x="289914" y="1882776"/>
                  </a:lnTo>
                  <a:lnTo>
                    <a:pt x="288714" y="1881982"/>
                  </a:lnTo>
                  <a:lnTo>
                    <a:pt x="288314" y="1880792"/>
                  </a:lnTo>
                  <a:lnTo>
                    <a:pt x="287513" y="1879204"/>
                  </a:lnTo>
                  <a:lnTo>
                    <a:pt x="286713" y="1878807"/>
                  </a:lnTo>
                  <a:lnTo>
                    <a:pt x="285112" y="1878807"/>
                  </a:lnTo>
                  <a:lnTo>
                    <a:pt x="282311" y="1879998"/>
                  </a:lnTo>
                  <a:lnTo>
                    <a:pt x="278709" y="1882379"/>
                  </a:lnTo>
                  <a:lnTo>
                    <a:pt x="270306" y="1888729"/>
                  </a:lnTo>
                  <a:lnTo>
                    <a:pt x="261102" y="1894285"/>
                  </a:lnTo>
                  <a:lnTo>
                    <a:pt x="251898" y="1899445"/>
                  </a:lnTo>
                  <a:lnTo>
                    <a:pt x="246695" y="1901826"/>
                  </a:lnTo>
                  <a:lnTo>
                    <a:pt x="242293" y="1903810"/>
                  </a:lnTo>
                  <a:lnTo>
                    <a:pt x="236691" y="1905795"/>
                  </a:lnTo>
                  <a:lnTo>
                    <a:pt x="231089" y="1907779"/>
                  </a:lnTo>
                  <a:lnTo>
                    <a:pt x="225486" y="1908970"/>
                  </a:lnTo>
                  <a:lnTo>
                    <a:pt x="219484" y="1910160"/>
                  </a:lnTo>
                  <a:lnTo>
                    <a:pt x="213081" y="1910557"/>
                  </a:lnTo>
                  <a:lnTo>
                    <a:pt x="206678" y="1910954"/>
                  </a:lnTo>
                  <a:lnTo>
                    <a:pt x="199875" y="1911351"/>
                  </a:lnTo>
                  <a:lnTo>
                    <a:pt x="192672" y="1910954"/>
                  </a:lnTo>
                  <a:lnTo>
                    <a:pt x="186669" y="1910160"/>
                  </a:lnTo>
                  <a:lnTo>
                    <a:pt x="182267" y="1909367"/>
                  </a:lnTo>
                  <a:lnTo>
                    <a:pt x="178266" y="1908176"/>
                  </a:lnTo>
                  <a:lnTo>
                    <a:pt x="175064" y="1906985"/>
                  </a:lnTo>
                  <a:lnTo>
                    <a:pt x="172663" y="1905001"/>
                  </a:lnTo>
                  <a:lnTo>
                    <a:pt x="171062" y="1903017"/>
                  </a:lnTo>
                  <a:lnTo>
                    <a:pt x="169862" y="1901032"/>
                  </a:lnTo>
                  <a:lnTo>
                    <a:pt x="169862" y="1898651"/>
                  </a:lnTo>
                  <a:lnTo>
                    <a:pt x="169862" y="1896270"/>
                  </a:lnTo>
                  <a:lnTo>
                    <a:pt x="170662" y="1893888"/>
                  </a:lnTo>
                  <a:lnTo>
                    <a:pt x="171863" y="1890713"/>
                  </a:lnTo>
                  <a:lnTo>
                    <a:pt x="173864" y="1888332"/>
                  </a:lnTo>
                  <a:lnTo>
                    <a:pt x="177865" y="1882379"/>
                  </a:lnTo>
                  <a:lnTo>
                    <a:pt x="183868" y="1876426"/>
                  </a:lnTo>
                  <a:lnTo>
                    <a:pt x="190271" y="1870870"/>
                  </a:lnTo>
                  <a:lnTo>
                    <a:pt x="197074" y="1864916"/>
                  </a:lnTo>
                  <a:lnTo>
                    <a:pt x="203877" y="1860154"/>
                  </a:lnTo>
                  <a:lnTo>
                    <a:pt x="210279" y="1855391"/>
                  </a:lnTo>
                  <a:lnTo>
                    <a:pt x="220284" y="1848644"/>
                  </a:lnTo>
                  <a:lnTo>
                    <a:pt x="224686" y="1846263"/>
                  </a:lnTo>
                  <a:close/>
                  <a:moveTo>
                    <a:pt x="1862137" y="1284288"/>
                  </a:moveTo>
                  <a:lnTo>
                    <a:pt x="1861739" y="1287447"/>
                  </a:lnTo>
                  <a:lnTo>
                    <a:pt x="1860144" y="1296135"/>
                  </a:lnTo>
                  <a:lnTo>
                    <a:pt x="1858151" y="1308772"/>
                  </a:lnTo>
                  <a:lnTo>
                    <a:pt x="1856557" y="1315880"/>
                  </a:lnTo>
                  <a:lnTo>
                    <a:pt x="1854564" y="1322988"/>
                  </a:lnTo>
                  <a:lnTo>
                    <a:pt x="1852172" y="1330097"/>
                  </a:lnTo>
                  <a:lnTo>
                    <a:pt x="1849781" y="1337205"/>
                  </a:lnTo>
                  <a:lnTo>
                    <a:pt x="1846194" y="1343918"/>
                  </a:lnTo>
                  <a:lnTo>
                    <a:pt x="1843005" y="1350237"/>
                  </a:lnTo>
                  <a:lnTo>
                    <a:pt x="1838620" y="1355370"/>
                  </a:lnTo>
                  <a:lnTo>
                    <a:pt x="1836627" y="1357345"/>
                  </a:lnTo>
                  <a:lnTo>
                    <a:pt x="1834634" y="1359714"/>
                  </a:lnTo>
                  <a:lnTo>
                    <a:pt x="1831844" y="1361294"/>
                  </a:lnTo>
                  <a:lnTo>
                    <a:pt x="1829453" y="1362478"/>
                  </a:lnTo>
                  <a:lnTo>
                    <a:pt x="1826264" y="1363268"/>
                  </a:lnTo>
                  <a:lnTo>
                    <a:pt x="1823474" y="1363663"/>
                  </a:lnTo>
                  <a:lnTo>
                    <a:pt x="1820285" y="1363663"/>
                  </a:lnTo>
                  <a:lnTo>
                    <a:pt x="1816698" y="1363663"/>
                  </a:lnTo>
                  <a:lnTo>
                    <a:pt x="1814306" y="1363268"/>
                  </a:lnTo>
                  <a:lnTo>
                    <a:pt x="1811117" y="1362873"/>
                  </a:lnTo>
                  <a:lnTo>
                    <a:pt x="1809124" y="1362084"/>
                  </a:lnTo>
                  <a:lnTo>
                    <a:pt x="1807131" y="1361294"/>
                  </a:lnTo>
                  <a:lnTo>
                    <a:pt x="1805138" y="1360109"/>
                  </a:lnTo>
                  <a:lnTo>
                    <a:pt x="1803544" y="1358135"/>
                  </a:lnTo>
                  <a:lnTo>
                    <a:pt x="1802348" y="1356555"/>
                  </a:lnTo>
                  <a:lnTo>
                    <a:pt x="1801153" y="1354975"/>
                  </a:lnTo>
                  <a:lnTo>
                    <a:pt x="1800355" y="1353001"/>
                  </a:lnTo>
                  <a:lnTo>
                    <a:pt x="1799558" y="1350237"/>
                  </a:lnTo>
                  <a:lnTo>
                    <a:pt x="1798362" y="1345498"/>
                  </a:lnTo>
                  <a:lnTo>
                    <a:pt x="1797964" y="1339969"/>
                  </a:lnTo>
                  <a:lnTo>
                    <a:pt x="1797565" y="1334835"/>
                  </a:lnTo>
                  <a:lnTo>
                    <a:pt x="1796369" y="1330886"/>
                  </a:lnTo>
                  <a:lnTo>
                    <a:pt x="1795971" y="1329702"/>
                  </a:lnTo>
                  <a:lnTo>
                    <a:pt x="1795174" y="1328912"/>
                  </a:lnTo>
                  <a:lnTo>
                    <a:pt x="1794376" y="1328122"/>
                  </a:lnTo>
                  <a:lnTo>
                    <a:pt x="1793579" y="1328122"/>
                  </a:lnTo>
                  <a:lnTo>
                    <a:pt x="1791985" y="1328122"/>
                  </a:lnTo>
                  <a:lnTo>
                    <a:pt x="1791188" y="1328517"/>
                  </a:lnTo>
                  <a:lnTo>
                    <a:pt x="1790390" y="1328912"/>
                  </a:lnTo>
                  <a:lnTo>
                    <a:pt x="1789992" y="1329702"/>
                  </a:lnTo>
                  <a:lnTo>
                    <a:pt x="1788796" y="1332071"/>
                  </a:lnTo>
                  <a:lnTo>
                    <a:pt x="1788398" y="1336020"/>
                  </a:lnTo>
                  <a:lnTo>
                    <a:pt x="1787999" y="1337995"/>
                  </a:lnTo>
                  <a:lnTo>
                    <a:pt x="1787600" y="1340759"/>
                  </a:lnTo>
                  <a:lnTo>
                    <a:pt x="1785209" y="1346288"/>
                  </a:lnTo>
                  <a:lnTo>
                    <a:pt x="1782020" y="1351816"/>
                  </a:lnTo>
                  <a:lnTo>
                    <a:pt x="1778034" y="1356950"/>
                  </a:lnTo>
                  <a:lnTo>
                    <a:pt x="1776440" y="1358529"/>
                  </a:lnTo>
                  <a:lnTo>
                    <a:pt x="1774845" y="1360504"/>
                  </a:lnTo>
                  <a:lnTo>
                    <a:pt x="1773251" y="1361294"/>
                  </a:lnTo>
                  <a:lnTo>
                    <a:pt x="1771657" y="1361294"/>
                  </a:lnTo>
                  <a:lnTo>
                    <a:pt x="1770859" y="1360899"/>
                  </a:lnTo>
                  <a:lnTo>
                    <a:pt x="1770062" y="1358924"/>
                  </a:lnTo>
                  <a:lnTo>
                    <a:pt x="1770062" y="1356555"/>
                  </a:lnTo>
                  <a:lnTo>
                    <a:pt x="1770062" y="1353396"/>
                  </a:lnTo>
                  <a:lnTo>
                    <a:pt x="1772454" y="1335230"/>
                  </a:lnTo>
                  <a:lnTo>
                    <a:pt x="1774048" y="1326148"/>
                  </a:lnTo>
                  <a:lnTo>
                    <a:pt x="1775643" y="1317460"/>
                  </a:lnTo>
                  <a:lnTo>
                    <a:pt x="1778034" y="1309957"/>
                  </a:lnTo>
                  <a:lnTo>
                    <a:pt x="1779628" y="1306797"/>
                  </a:lnTo>
                  <a:lnTo>
                    <a:pt x="1781223" y="1303638"/>
                  </a:lnTo>
                  <a:lnTo>
                    <a:pt x="1782817" y="1301269"/>
                  </a:lnTo>
                  <a:lnTo>
                    <a:pt x="1784810" y="1299689"/>
                  </a:lnTo>
                  <a:lnTo>
                    <a:pt x="1787202" y="1298110"/>
                  </a:lnTo>
                  <a:lnTo>
                    <a:pt x="1789593" y="1297715"/>
                  </a:lnTo>
                  <a:lnTo>
                    <a:pt x="1862137" y="1284288"/>
                  </a:lnTo>
                  <a:close/>
                  <a:moveTo>
                    <a:pt x="42862" y="1284288"/>
                  </a:moveTo>
                  <a:lnTo>
                    <a:pt x="114155" y="1297983"/>
                  </a:lnTo>
                  <a:lnTo>
                    <a:pt x="116114" y="1298386"/>
                  </a:lnTo>
                  <a:lnTo>
                    <a:pt x="118073" y="1299595"/>
                  </a:lnTo>
                  <a:lnTo>
                    <a:pt x="120423" y="1301609"/>
                  </a:lnTo>
                  <a:lnTo>
                    <a:pt x="121990" y="1303623"/>
                  </a:lnTo>
                  <a:lnTo>
                    <a:pt x="123557" y="1306845"/>
                  </a:lnTo>
                  <a:lnTo>
                    <a:pt x="125124" y="1310067"/>
                  </a:lnTo>
                  <a:lnTo>
                    <a:pt x="127474" y="1318123"/>
                  </a:lnTo>
                  <a:lnTo>
                    <a:pt x="129433" y="1326985"/>
                  </a:lnTo>
                  <a:lnTo>
                    <a:pt x="130608" y="1335847"/>
                  </a:lnTo>
                  <a:lnTo>
                    <a:pt x="133350" y="1354376"/>
                  </a:lnTo>
                  <a:lnTo>
                    <a:pt x="133350" y="1358001"/>
                  </a:lnTo>
                  <a:lnTo>
                    <a:pt x="132958" y="1360820"/>
                  </a:lnTo>
                  <a:lnTo>
                    <a:pt x="132566" y="1362029"/>
                  </a:lnTo>
                  <a:lnTo>
                    <a:pt x="131000" y="1362834"/>
                  </a:lnTo>
                  <a:lnTo>
                    <a:pt x="129824" y="1362432"/>
                  </a:lnTo>
                  <a:lnTo>
                    <a:pt x="128257" y="1361626"/>
                  </a:lnTo>
                  <a:lnTo>
                    <a:pt x="126691" y="1360418"/>
                  </a:lnTo>
                  <a:lnTo>
                    <a:pt x="124732" y="1358001"/>
                  </a:lnTo>
                  <a:lnTo>
                    <a:pt x="121598" y="1353167"/>
                  </a:lnTo>
                  <a:lnTo>
                    <a:pt x="118073" y="1347528"/>
                  </a:lnTo>
                  <a:lnTo>
                    <a:pt x="116114" y="1341486"/>
                  </a:lnTo>
                  <a:lnTo>
                    <a:pt x="115331" y="1339069"/>
                  </a:lnTo>
                  <a:lnTo>
                    <a:pt x="115331" y="1336652"/>
                  </a:lnTo>
                  <a:lnTo>
                    <a:pt x="114939" y="1333430"/>
                  </a:lnTo>
                  <a:lnTo>
                    <a:pt x="113764" y="1330610"/>
                  </a:lnTo>
                  <a:lnTo>
                    <a:pt x="112980" y="1329805"/>
                  </a:lnTo>
                  <a:lnTo>
                    <a:pt x="111805" y="1328999"/>
                  </a:lnTo>
                  <a:lnTo>
                    <a:pt x="111022" y="1328596"/>
                  </a:lnTo>
                  <a:lnTo>
                    <a:pt x="110238" y="1328596"/>
                  </a:lnTo>
                  <a:lnTo>
                    <a:pt x="109455" y="1328999"/>
                  </a:lnTo>
                  <a:lnTo>
                    <a:pt x="108671" y="1329402"/>
                  </a:lnTo>
                  <a:lnTo>
                    <a:pt x="107888" y="1330610"/>
                  </a:lnTo>
                  <a:lnTo>
                    <a:pt x="107104" y="1332221"/>
                  </a:lnTo>
                  <a:lnTo>
                    <a:pt x="106321" y="1335444"/>
                  </a:lnTo>
                  <a:lnTo>
                    <a:pt x="105929" y="1341083"/>
                  </a:lnTo>
                  <a:lnTo>
                    <a:pt x="105146" y="1346722"/>
                  </a:lnTo>
                  <a:lnTo>
                    <a:pt x="104362" y="1351556"/>
                  </a:lnTo>
                  <a:lnTo>
                    <a:pt x="103579" y="1353973"/>
                  </a:lnTo>
                  <a:lnTo>
                    <a:pt x="102795" y="1355987"/>
                  </a:lnTo>
                  <a:lnTo>
                    <a:pt x="101620" y="1358001"/>
                  </a:lnTo>
                  <a:lnTo>
                    <a:pt x="100445" y="1360015"/>
                  </a:lnTo>
                  <a:lnTo>
                    <a:pt x="98487" y="1361223"/>
                  </a:lnTo>
                  <a:lnTo>
                    <a:pt x="96920" y="1362432"/>
                  </a:lnTo>
                  <a:lnTo>
                    <a:pt x="94961" y="1363237"/>
                  </a:lnTo>
                  <a:lnTo>
                    <a:pt x="92611" y="1364043"/>
                  </a:lnTo>
                  <a:lnTo>
                    <a:pt x="89869" y="1364848"/>
                  </a:lnTo>
                  <a:lnTo>
                    <a:pt x="87127" y="1365251"/>
                  </a:lnTo>
                  <a:lnTo>
                    <a:pt x="80467" y="1364848"/>
                  </a:lnTo>
                  <a:lnTo>
                    <a:pt x="77725" y="1364446"/>
                  </a:lnTo>
                  <a:lnTo>
                    <a:pt x="74983" y="1363640"/>
                  </a:lnTo>
                  <a:lnTo>
                    <a:pt x="72633" y="1362432"/>
                  </a:lnTo>
                  <a:lnTo>
                    <a:pt x="69891" y="1360820"/>
                  </a:lnTo>
                  <a:lnTo>
                    <a:pt x="67932" y="1358806"/>
                  </a:lnTo>
                  <a:lnTo>
                    <a:pt x="65190" y="1356792"/>
                  </a:lnTo>
                  <a:lnTo>
                    <a:pt x="61665" y="1351153"/>
                  </a:lnTo>
                  <a:lnTo>
                    <a:pt x="57747" y="1345111"/>
                  </a:lnTo>
                  <a:lnTo>
                    <a:pt x="55005" y="1338263"/>
                  </a:lnTo>
                  <a:lnTo>
                    <a:pt x="52655" y="1331013"/>
                  </a:lnTo>
                  <a:lnTo>
                    <a:pt x="49913" y="1323360"/>
                  </a:lnTo>
                  <a:lnTo>
                    <a:pt x="48346" y="1316109"/>
                  </a:lnTo>
                  <a:lnTo>
                    <a:pt x="46779" y="1308859"/>
                  </a:lnTo>
                  <a:lnTo>
                    <a:pt x="44037" y="1296372"/>
                  </a:lnTo>
                  <a:lnTo>
                    <a:pt x="43254" y="1287511"/>
                  </a:lnTo>
                  <a:lnTo>
                    <a:pt x="42862" y="1284288"/>
                  </a:lnTo>
                  <a:close/>
                  <a:moveTo>
                    <a:pt x="1298517" y="998258"/>
                  </a:moveTo>
                  <a:lnTo>
                    <a:pt x="1247697" y="1005006"/>
                  </a:lnTo>
                  <a:lnTo>
                    <a:pt x="970168" y="1039940"/>
                  </a:lnTo>
                  <a:lnTo>
                    <a:pt x="956272" y="1045895"/>
                  </a:lnTo>
                  <a:lnTo>
                    <a:pt x="928877" y="1057010"/>
                  </a:lnTo>
                  <a:lnTo>
                    <a:pt x="879644" y="1076859"/>
                  </a:lnTo>
                  <a:lnTo>
                    <a:pt x="925700" y="1070905"/>
                  </a:lnTo>
                  <a:lnTo>
                    <a:pt x="946743" y="1068523"/>
                  </a:lnTo>
                  <a:lnTo>
                    <a:pt x="1317972" y="1020885"/>
                  </a:lnTo>
                  <a:lnTo>
                    <a:pt x="1314399" y="1016122"/>
                  </a:lnTo>
                  <a:lnTo>
                    <a:pt x="1298517" y="998258"/>
                  </a:lnTo>
                  <a:close/>
                  <a:moveTo>
                    <a:pt x="1085309" y="949429"/>
                  </a:moveTo>
                  <a:lnTo>
                    <a:pt x="951111" y="956178"/>
                  </a:lnTo>
                  <a:lnTo>
                    <a:pt x="912995" y="958163"/>
                  </a:lnTo>
                  <a:lnTo>
                    <a:pt x="891952" y="958957"/>
                  </a:lnTo>
                  <a:lnTo>
                    <a:pt x="653731" y="981585"/>
                  </a:lnTo>
                  <a:lnTo>
                    <a:pt x="641819" y="988730"/>
                  </a:lnTo>
                  <a:lnTo>
                    <a:pt x="569956" y="1031207"/>
                  </a:lnTo>
                  <a:lnTo>
                    <a:pt x="947934" y="971263"/>
                  </a:lnTo>
                  <a:lnTo>
                    <a:pt x="990814" y="964515"/>
                  </a:lnTo>
                  <a:lnTo>
                    <a:pt x="999549" y="962927"/>
                  </a:lnTo>
                  <a:lnTo>
                    <a:pt x="1085309" y="949429"/>
                  </a:lnTo>
                  <a:close/>
                  <a:moveTo>
                    <a:pt x="606483" y="818030"/>
                  </a:moveTo>
                  <a:lnTo>
                    <a:pt x="609660" y="823191"/>
                  </a:lnTo>
                  <a:lnTo>
                    <a:pt x="612836" y="831527"/>
                  </a:lnTo>
                  <a:lnTo>
                    <a:pt x="621174" y="852964"/>
                  </a:lnTo>
                  <a:lnTo>
                    <a:pt x="619188" y="828351"/>
                  </a:lnTo>
                  <a:lnTo>
                    <a:pt x="606483" y="818030"/>
                  </a:lnTo>
                  <a:close/>
                  <a:moveTo>
                    <a:pt x="1283033" y="812472"/>
                  </a:moveTo>
                  <a:lnTo>
                    <a:pt x="1282239" y="812869"/>
                  </a:lnTo>
                  <a:lnTo>
                    <a:pt x="1281445" y="814060"/>
                  </a:lnTo>
                  <a:lnTo>
                    <a:pt x="1273504" y="824381"/>
                  </a:lnTo>
                  <a:lnTo>
                    <a:pt x="1265960" y="835100"/>
                  </a:lnTo>
                  <a:lnTo>
                    <a:pt x="1263578" y="838276"/>
                  </a:lnTo>
                  <a:lnTo>
                    <a:pt x="1256034" y="951811"/>
                  </a:lnTo>
                  <a:lnTo>
                    <a:pt x="1261990" y="924023"/>
                  </a:lnTo>
                  <a:lnTo>
                    <a:pt x="1268342" y="897425"/>
                  </a:lnTo>
                  <a:lnTo>
                    <a:pt x="1279062" y="850185"/>
                  </a:lnTo>
                  <a:lnTo>
                    <a:pt x="1282239" y="832321"/>
                  </a:lnTo>
                  <a:lnTo>
                    <a:pt x="1283430" y="825175"/>
                  </a:lnTo>
                  <a:lnTo>
                    <a:pt x="1284621" y="819618"/>
                  </a:lnTo>
                  <a:lnTo>
                    <a:pt x="1284621" y="815251"/>
                  </a:lnTo>
                  <a:lnTo>
                    <a:pt x="1283827" y="812869"/>
                  </a:lnTo>
                  <a:lnTo>
                    <a:pt x="1283430" y="812472"/>
                  </a:lnTo>
                  <a:lnTo>
                    <a:pt x="1283033" y="812472"/>
                  </a:lnTo>
                  <a:close/>
                  <a:moveTo>
                    <a:pt x="266522" y="615950"/>
                  </a:moveTo>
                  <a:lnTo>
                    <a:pt x="270489" y="616347"/>
                  </a:lnTo>
                  <a:lnTo>
                    <a:pt x="273661" y="619521"/>
                  </a:lnTo>
                  <a:lnTo>
                    <a:pt x="344258" y="879386"/>
                  </a:lnTo>
                  <a:lnTo>
                    <a:pt x="345448" y="868674"/>
                  </a:lnTo>
                  <a:lnTo>
                    <a:pt x="370434" y="687760"/>
                  </a:lnTo>
                  <a:lnTo>
                    <a:pt x="364485" y="673081"/>
                  </a:lnTo>
                  <a:lnTo>
                    <a:pt x="370831" y="674271"/>
                  </a:lnTo>
                  <a:lnTo>
                    <a:pt x="377573" y="675858"/>
                  </a:lnTo>
                  <a:lnTo>
                    <a:pt x="383919" y="676255"/>
                  </a:lnTo>
                  <a:lnTo>
                    <a:pt x="390265" y="676652"/>
                  </a:lnTo>
                  <a:lnTo>
                    <a:pt x="396214" y="676255"/>
                  </a:lnTo>
                  <a:lnTo>
                    <a:pt x="402957" y="675858"/>
                  </a:lnTo>
                  <a:lnTo>
                    <a:pt x="409699" y="674668"/>
                  </a:lnTo>
                  <a:lnTo>
                    <a:pt x="416045" y="673478"/>
                  </a:lnTo>
                  <a:lnTo>
                    <a:pt x="412872" y="683793"/>
                  </a:lnTo>
                  <a:lnTo>
                    <a:pt x="409699" y="694108"/>
                  </a:lnTo>
                  <a:lnTo>
                    <a:pt x="407716" y="704820"/>
                  </a:lnTo>
                  <a:lnTo>
                    <a:pt x="406526" y="716326"/>
                  </a:lnTo>
                  <a:lnTo>
                    <a:pt x="406129" y="724657"/>
                  </a:lnTo>
                  <a:lnTo>
                    <a:pt x="405733" y="734973"/>
                  </a:lnTo>
                  <a:lnTo>
                    <a:pt x="405733" y="746875"/>
                  </a:lnTo>
                  <a:lnTo>
                    <a:pt x="406526" y="759967"/>
                  </a:lnTo>
                  <a:lnTo>
                    <a:pt x="407319" y="774250"/>
                  </a:lnTo>
                  <a:lnTo>
                    <a:pt x="408509" y="789326"/>
                  </a:lnTo>
                  <a:lnTo>
                    <a:pt x="412079" y="823049"/>
                  </a:lnTo>
                  <a:lnTo>
                    <a:pt x="416045" y="859549"/>
                  </a:lnTo>
                  <a:lnTo>
                    <a:pt x="421597" y="897636"/>
                  </a:lnTo>
                  <a:lnTo>
                    <a:pt x="427546" y="936914"/>
                  </a:lnTo>
                  <a:lnTo>
                    <a:pt x="433496" y="976191"/>
                  </a:lnTo>
                  <a:lnTo>
                    <a:pt x="445791" y="1051175"/>
                  </a:lnTo>
                  <a:lnTo>
                    <a:pt x="456896" y="1114257"/>
                  </a:lnTo>
                  <a:lnTo>
                    <a:pt x="468398" y="1176546"/>
                  </a:lnTo>
                  <a:lnTo>
                    <a:pt x="469587" y="1181703"/>
                  </a:lnTo>
                  <a:lnTo>
                    <a:pt x="471967" y="1187258"/>
                  </a:lnTo>
                  <a:lnTo>
                    <a:pt x="474347" y="1192415"/>
                  </a:lnTo>
                  <a:lnTo>
                    <a:pt x="477123" y="1197573"/>
                  </a:lnTo>
                  <a:lnTo>
                    <a:pt x="481089" y="1201937"/>
                  </a:lnTo>
                  <a:lnTo>
                    <a:pt x="485055" y="1206301"/>
                  </a:lnTo>
                  <a:lnTo>
                    <a:pt x="489418" y="1210269"/>
                  </a:lnTo>
                  <a:lnTo>
                    <a:pt x="494177" y="1213046"/>
                  </a:lnTo>
                  <a:lnTo>
                    <a:pt x="500920" y="1217410"/>
                  </a:lnTo>
                  <a:lnTo>
                    <a:pt x="508059" y="1220187"/>
                  </a:lnTo>
                  <a:lnTo>
                    <a:pt x="515594" y="1222964"/>
                  </a:lnTo>
                  <a:lnTo>
                    <a:pt x="523527" y="1225345"/>
                  </a:lnTo>
                  <a:lnTo>
                    <a:pt x="531459" y="1227329"/>
                  </a:lnTo>
                  <a:lnTo>
                    <a:pt x="540581" y="1228519"/>
                  </a:lnTo>
                  <a:lnTo>
                    <a:pt x="549306" y="1228915"/>
                  </a:lnTo>
                  <a:lnTo>
                    <a:pt x="558428" y="1229312"/>
                  </a:lnTo>
                  <a:lnTo>
                    <a:pt x="566757" y="1229312"/>
                  </a:lnTo>
                  <a:lnTo>
                    <a:pt x="574689" y="1228519"/>
                  </a:lnTo>
                  <a:lnTo>
                    <a:pt x="583018" y="1228122"/>
                  </a:lnTo>
                  <a:lnTo>
                    <a:pt x="590950" y="1226932"/>
                  </a:lnTo>
                  <a:lnTo>
                    <a:pt x="595313" y="1274937"/>
                  </a:lnTo>
                  <a:lnTo>
                    <a:pt x="591347" y="1282476"/>
                  </a:lnTo>
                  <a:lnTo>
                    <a:pt x="588174" y="1290410"/>
                  </a:lnTo>
                  <a:lnTo>
                    <a:pt x="585398" y="1298742"/>
                  </a:lnTo>
                  <a:lnTo>
                    <a:pt x="583018" y="1306677"/>
                  </a:lnTo>
                  <a:lnTo>
                    <a:pt x="581432" y="1314612"/>
                  </a:lnTo>
                  <a:lnTo>
                    <a:pt x="579845" y="1322150"/>
                  </a:lnTo>
                  <a:lnTo>
                    <a:pt x="577466" y="1336829"/>
                  </a:lnTo>
                  <a:lnTo>
                    <a:pt x="573896" y="1342780"/>
                  </a:lnTo>
                  <a:lnTo>
                    <a:pt x="540581" y="1790304"/>
                  </a:lnTo>
                  <a:lnTo>
                    <a:pt x="537011" y="1789908"/>
                  </a:lnTo>
                  <a:lnTo>
                    <a:pt x="448170" y="1789908"/>
                  </a:lnTo>
                  <a:lnTo>
                    <a:pt x="444997" y="1789908"/>
                  </a:lnTo>
                  <a:lnTo>
                    <a:pt x="441428" y="1790304"/>
                  </a:lnTo>
                  <a:lnTo>
                    <a:pt x="434685" y="1792288"/>
                  </a:lnTo>
                  <a:lnTo>
                    <a:pt x="390265" y="1442759"/>
                  </a:lnTo>
                  <a:lnTo>
                    <a:pt x="383919" y="1443156"/>
                  </a:lnTo>
                  <a:lnTo>
                    <a:pt x="377970" y="1443553"/>
                  </a:lnTo>
                  <a:lnTo>
                    <a:pt x="373607" y="1443156"/>
                  </a:lnTo>
                  <a:lnTo>
                    <a:pt x="369641" y="1442759"/>
                  </a:lnTo>
                  <a:lnTo>
                    <a:pt x="327600" y="1792288"/>
                  </a:lnTo>
                  <a:lnTo>
                    <a:pt x="320461" y="1790304"/>
                  </a:lnTo>
                  <a:lnTo>
                    <a:pt x="316892" y="1789908"/>
                  </a:lnTo>
                  <a:lnTo>
                    <a:pt x="312926" y="1789908"/>
                  </a:lnTo>
                  <a:lnTo>
                    <a:pt x="224085" y="1789908"/>
                  </a:lnTo>
                  <a:lnTo>
                    <a:pt x="221309" y="1790304"/>
                  </a:lnTo>
                  <a:lnTo>
                    <a:pt x="218532" y="1790701"/>
                  </a:lnTo>
                  <a:lnTo>
                    <a:pt x="187597" y="1376503"/>
                  </a:lnTo>
                  <a:lnTo>
                    <a:pt x="188787" y="1369759"/>
                  </a:lnTo>
                  <a:lnTo>
                    <a:pt x="189580" y="1363014"/>
                  </a:lnTo>
                  <a:lnTo>
                    <a:pt x="189977" y="1355873"/>
                  </a:lnTo>
                  <a:lnTo>
                    <a:pt x="189580" y="1348335"/>
                  </a:lnTo>
                  <a:lnTo>
                    <a:pt x="188390" y="1338416"/>
                  </a:lnTo>
                  <a:lnTo>
                    <a:pt x="187200" y="1327704"/>
                  </a:lnTo>
                  <a:lnTo>
                    <a:pt x="184821" y="1315802"/>
                  </a:lnTo>
                  <a:lnTo>
                    <a:pt x="182044" y="1303503"/>
                  </a:lnTo>
                  <a:lnTo>
                    <a:pt x="179665" y="1297552"/>
                  </a:lnTo>
                  <a:lnTo>
                    <a:pt x="177682" y="1291601"/>
                  </a:lnTo>
                  <a:lnTo>
                    <a:pt x="175302" y="1285649"/>
                  </a:lnTo>
                  <a:lnTo>
                    <a:pt x="172526" y="1279698"/>
                  </a:lnTo>
                  <a:lnTo>
                    <a:pt x="169353" y="1274144"/>
                  </a:lnTo>
                  <a:lnTo>
                    <a:pt x="165783" y="1268590"/>
                  </a:lnTo>
                  <a:lnTo>
                    <a:pt x="161817" y="1263829"/>
                  </a:lnTo>
                  <a:lnTo>
                    <a:pt x="157058" y="1259465"/>
                  </a:lnTo>
                  <a:lnTo>
                    <a:pt x="149919" y="1178133"/>
                  </a:lnTo>
                  <a:lnTo>
                    <a:pt x="144763" y="1121795"/>
                  </a:lnTo>
                  <a:lnTo>
                    <a:pt x="140004" y="1058317"/>
                  </a:lnTo>
                  <a:lnTo>
                    <a:pt x="124536" y="836538"/>
                  </a:lnTo>
                  <a:lnTo>
                    <a:pt x="118587" y="831381"/>
                  </a:lnTo>
                  <a:lnTo>
                    <a:pt x="113034" y="825430"/>
                  </a:lnTo>
                  <a:lnTo>
                    <a:pt x="112637" y="825033"/>
                  </a:lnTo>
                  <a:lnTo>
                    <a:pt x="111844" y="825430"/>
                  </a:lnTo>
                  <a:lnTo>
                    <a:pt x="111051" y="827413"/>
                  </a:lnTo>
                  <a:lnTo>
                    <a:pt x="110654" y="831381"/>
                  </a:lnTo>
                  <a:lnTo>
                    <a:pt x="110258" y="836142"/>
                  </a:lnTo>
                  <a:lnTo>
                    <a:pt x="110258" y="851614"/>
                  </a:lnTo>
                  <a:lnTo>
                    <a:pt x="110258" y="871452"/>
                  </a:lnTo>
                  <a:lnTo>
                    <a:pt x="111051" y="925012"/>
                  </a:lnTo>
                  <a:lnTo>
                    <a:pt x="113827" y="990474"/>
                  </a:lnTo>
                  <a:lnTo>
                    <a:pt x="116603" y="1061491"/>
                  </a:lnTo>
                  <a:lnTo>
                    <a:pt x="119776" y="1131317"/>
                  </a:lnTo>
                  <a:lnTo>
                    <a:pt x="122949" y="1194002"/>
                  </a:lnTo>
                  <a:lnTo>
                    <a:pt x="126519" y="1243595"/>
                  </a:lnTo>
                  <a:lnTo>
                    <a:pt x="124536" y="1243198"/>
                  </a:lnTo>
                  <a:lnTo>
                    <a:pt x="122553" y="1242801"/>
                  </a:lnTo>
                  <a:lnTo>
                    <a:pt x="52353" y="1229312"/>
                  </a:lnTo>
                  <a:lnTo>
                    <a:pt x="47197" y="1228915"/>
                  </a:lnTo>
                  <a:lnTo>
                    <a:pt x="42041" y="1228519"/>
                  </a:lnTo>
                  <a:lnTo>
                    <a:pt x="36091" y="1228915"/>
                  </a:lnTo>
                  <a:lnTo>
                    <a:pt x="30539" y="1229709"/>
                  </a:lnTo>
                  <a:lnTo>
                    <a:pt x="27763" y="1205508"/>
                  </a:lnTo>
                  <a:lnTo>
                    <a:pt x="24590" y="1176942"/>
                  </a:lnTo>
                  <a:lnTo>
                    <a:pt x="21417" y="1145203"/>
                  </a:lnTo>
                  <a:lnTo>
                    <a:pt x="18244" y="1110290"/>
                  </a:lnTo>
                  <a:lnTo>
                    <a:pt x="12295" y="1036099"/>
                  </a:lnTo>
                  <a:lnTo>
                    <a:pt x="7139" y="959925"/>
                  </a:lnTo>
                  <a:lnTo>
                    <a:pt x="3173" y="887321"/>
                  </a:lnTo>
                  <a:lnTo>
                    <a:pt x="1586" y="853995"/>
                  </a:lnTo>
                  <a:lnTo>
                    <a:pt x="793" y="824636"/>
                  </a:lnTo>
                  <a:lnTo>
                    <a:pt x="0" y="798848"/>
                  </a:lnTo>
                  <a:lnTo>
                    <a:pt x="0" y="777424"/>
                  </a:lnTo>
                  <a:lnTo>
                    <a:pt x="396" y="761554"/>
                  </a:lnTo>
                  <a:lnTo>
                    <a:pt x="793" y="755603"/>
                  </a:lnTo>
                  <a:lnTo>
                    <a:pt x="1190" y="752032"/>
                  </a:lnTo>
                  <a:lnTo>
                    <a:pt x="1983" y="744494"/>
                  </a:lnTo>
                  <a:lnTo>
                    <a:pt x="3569" y="737353"/>
                  </a:lnTo>
                  <a:lnTo>
                    <a:pt x="5949" y="730608"/>
                  </a:lnTo>
                  <a:lnTo>
                    <a:pt x="8725" y="723864"/>
                  </a:lnTo>
                  <a:lnTo>
                    <a:pt x="12691" y="717516"/>
                  </a:lnTo>
                  <a:lnTo>
                    <a:pt x="16658" y="711168"/>
                  </a:lnTo>
                  <a:lnTo>
                    <a:pt x="21813" y="705217"/>
                  </a:lnTo>
                  <a:lnTo>
                    <a:pt x="27763" y="699266"/>
                  </a:lnTo>
                  <a:lnTo>
                    <a:pt x="33712" y="693711"/>
                  </a:lnTo>
                  <a:lnTo>
                    <a:pt x="40454" y="688157"/>
                  </a:lnTo>
                  <a:lnTo>
                    <a:pt x="47593" y="683396"/>
                  </a:lnTo>
                  <a:lnTo>
                    <a:pt x="55525" y="678239"/>
                  </a:lnTo>
                  <a:lnTo>
                    <a:pt x="63458" y="673478"/>
                  </a:lnTo>
                  <a:lnTo>
                    <a:pt x="72183" y="669113"/>
                  </a:lnTo>
                  <a:lnTo>
                    <a:pt x="81305" y="664353"/>
                  </a:lnTo>
                  <a:lnTo>
                    <a:pt x="90427" y="659988"/>
                  </a:lnTo>
                  <a:lnTo>
                    <a:pt x="99946" y="656418"/>
                  </a:lnTo>
                  <a:lnTo>
                    <a:pt x="109861" y="652450"/>
                  </a:lnTo>
                  <a:lnTo>
                    <a:pt x="130485" y="645309"/>
                  </a:lnTo>
                  <a:lnTo>
                    <a:pt x="151902" y="638564"/>
                  </a:lnTo>
                  <a:lnTo>
                    <a:pt x="174112" y="633010"/>
                  </a:lnTo>
                  <a:lnTo>
                    <a:pt x="196322" y="627456"/>
                  </a:lnTo>
                  <a:lnTo>
                    <a:pt x="218532" y="623488"/>
                  </a:lnTo>
                  <a:lnTo>
                    <a:pt x="241139" y="619521"/>
                  </a:lnTo>
                  <a:lnTo>
                    <a:pt x="262953" y="616347"/>
                  </a:lnTo>
                  <a:lnTo>
                    <a:pt x="266522" y="615950"/>
                  </a:lnTo>
                  <a:close/>
                  <a:moveTo>
                    <a:pt x="1664891" y="614363"/>
                  </a:moveTo>
                  <a:lnTo>
                    <a:pt x="1675210" y="614363"/>
                  </a:lnTo>
                  <a:lnTo>
                    <a:pt x="1686322" y="614760"/>
                  </a:lnTo>
                  <a:lnTo>
                    <a:pt x="1697038" y="615554"/>
                  </a:lnTo>
                  <a:lnTo>
                    <a:pt x="1707754" y="617142"/>
                  </a:lnTo>
                  <a:lnTo>
                    <a:pt x="1718866" y="619127"/>
                  </a:lnTo>
                  <a:lnTo>
                    <a:pt x="1729582" y="621906"/>
                  </a:lnTo>
                  <a:lnTo>
                    <a:pt x="1740297" y="624288"/>
                  </a:lnTo>
                  <a:lnTo>
                    <a:pt x="1750616" y="627861"/>
                  </a:lnTo>
                  <a:lnTo>
                    <a:pt x="1761729" y="631435"/>
                  </a:lnTo>
                  <a:lnTo>
                    <a:pt x="1772047" y="635405"/>
                  </a:lnTo>
                  <a:lnTo>
                    <a:pt x="1782366" y="638978"/>
                  </a:lnTo>
                  <a:lnTo>
                    <a:pt x="1792288" y="643742"/>
                  </a:lnTo>
                  <a:lnTo>
                    <a:pt x="1802210" y="648506"/>
                  </a:lnTo>
                  <a:lnTo>
                    <a:pt x="1821260" y="657637"/>
                  </a:lnTo>
                  <a:lnTo>
                    <a:pt x="1838326" y="667562"/>
                  </a:lnTo>
                  <a:lnTo>
                    <a:pt x="1854994" y="677885"/>
                  </a:lnTo>
                  <a:lnTo>
                    <a:pt x="1869282" y="687810"/>
                  </a:lnTo>
                  <a:lnTo>
                    <a:pt x="1881982" y="697338"/>
                  </a:lnTo>
                  <a:lnTo>
                    <a:pt x="1892301" y="706072"/>
                  </a:lnTo>
                  <a:lnTo>
                    <a:pt x="1900635" y="714012"/>
                  </a:lnTo>
                  <a:lnTo>
                    <a:pt x="1903810" y="717585"/>
                  </a:lnTo>
                  <a:lnTo>
                    <a:pt x="1905794" y="720761"/>
                  </a:lnTo>
                  <a:lnTo>
                    <a:pt x="1907779" y="723541"/>
                  </a:lnTo>
                  <a:lnTo>
                    <a:pt x="1908969" y="725923"/>
                  </a:lnTo>
                  <a:lnTo>
                    <a:pt x="1909366" y="730290"/>
                  </a:lnTo>
                  <a:lnTo>
                    <a:pt x="1909763" y="735848"/>
                  </a:lnTo>
                  <a:lnTo>
                    <a:pt x="1909763" y="752125"/>
                  </a:lnTo>
                  <a:lnTo>
                    <a:pt x="1908969" y="773961"/>
                  </a:lnTo>
                  <a:lnTo>
                    <a:pt x="1907779" y="800957"/>
                  </a:lnTo>
                  <a:lnTo>
                    <a:pt x="1905794" y="832321"/>
                  </a:lnTo>
                  <a:lnTo>
                    <a:pt x="1903413" y="866861"/>
                  </a:lnTo>
                  <a:lnTo>
                    <a:pt x="1897460" y="942689"/>
                  </a:lnTo>
                  <a:lnTo>
                    <a:pt x="1890316" y="1022885"/>
                  </a:lnTo>
                  <a:lnTo>
                    <a:pt x="1882379" y="1101096"/>
                  </a:lnTo>
                  <a:lnTo>
                    <a:pt x="1878410" y="1137621"/>
                  </a:lnTo>
                  <a:lnTo>
                    <a:pt x="1874838" y="1171366"/>
                  </a:lnTo>
                  <a:lnTo>
                    <a:pt x="1870869" y="1201539"/>
                  </a:lnTo>
                  <a:lnTo>
                    <a:pt x="1867298" y="1227345"/>
                  </a:lnTo>
                  <a:lnTo>
                    <a:pt x="1863726" y="1226948"/>
                  </a:lnTo>
                  <a:lnTo>
                    <a:pt x="1860948" y="1226948"/>
                  </a:lnTo>
                  <a:lnTo>
                    <a:pt x="1855391" y="1226948"/>
                  </a:lnTo>
                  <a:lnTo>
                    <a:pt x="1850232" y="1227742"/>
                  </a:lnTo>
                  <a:lnTo>
                    <a:pt x="1784351" y="1240049"/>
                  </a:lnTo>
                  <a:lnTo>
                    <a:pt x="1786732" y="1190026"/>
                  </a:lnTo>
                  <a:lnTo>
                    <a:pt x="1788716" y="1126504"/>
                  </a:lnTo>
                  <a:lnTo>
                    <a:pt x="1789907" y="1056631"/>
                  </a:lnTo>
                  <a:lnTo>
                    <a:pt x="1790701" y="985566"/>
                  </a:lnTo>
                  <a:lnTo>
                    <a:pt x="1790701" y="920854"/>
                  </a:lnTo>
                  <a:lnTo>
                    <a:pt x="1790304" y="892666"/>
                  </a:lnTo>
                  <a:lnTo>
                    <a:pt x="1789907" y="868052"/>
                  </a:lnTo>
                  <a:lnTo>
                    <a:pt x="1789113" y="848201"/>
                  </a:lnTo>
                  <a:lnTo>
                    <a:pt x="1787923" y="833909"/>
                  </a:lnTo>
                  <a:lnTo>
                    <a:pt x="1787129" y="828748"/>
                  </a:lnTo>
                  <a:lnTo>
                    <a:pt x="1786335" y="825969"/>
                  </a:lnTo>
                  <a:lnTo>
                    <a:pt x="1785541" y="824381"/>
                  </a:lnTo>
                  <a:lnTo>
                    <a:pt x="1785144" y="824381"/>
                  </a:lnTo>
                  <a:lnTo>
                    <a:pt x="1784351" y="824778"/>
                  </a:lnTo>
                  <a:lnTo>
                    <a:pt x="1778398" y="832718"/>
                  </a:lnTo>
                  <a:lnTo>
                    <a:pt x="1772444" y="841452"/>
                  </a:lnTo>
                  <a:lnTo>
                    <a:pt x="1770460" y="843437"/>
                  </a:lnTo>
                  <a:lnTo>
                    <a:pt x="1750616" y="1136033"/>
                  </a:lnTo>
                  <a:lnTo>
                    <a:pt x="1743869" y="1212258"/>
                  </a:lnTo>
                  <a:lnTo>
                    <a:pt x="1739107" y="1264664"/>
                  </a:lnTo>
                  <a:lnTo>
                    <a:pt x="1735932" y="1268634"/>
                  </a:lnTo>
                  <a:lnTo>
                    <a:pt x="1733551" y="1272604"/>
                  </a:lnTo>
                  <a:lnTo>
                    <a:pt x="1731169" y="1276971"/>
                  </a:lnTo>
                  <a:lnTo>
                    <a:pt x="1728391" y="1281338"/>
                  </a:lnTo>
                  <a:lnTo>
                    <a:pt x="1724819" y="1290469"/>
                  </a:lnTo>
                  <a:lnTo>
                    <a:pt x="1721644" y="1300394"/>
                  </a:lnTo>
                  <a:lnTo>
                    <a:pt x="1718866" y="1309526"/>
                  </a:lnTo>
                  <a:lnTo>
                    <a:pt x="1717279" y="1319054"/>
                  </a:lnTo>
                  <a:lnTo>
                    <a:pt x="1715294" y="1328185"/>
                  </a:lnTo>
                  <a:lnTo>
                    <a:pt x="1714501" y="1336522"/>
                  </a:lnTo>
                  <a:lnTo>
                    <a:pt x="1710929" y="1342477"/>
                  </a:lnTo>
                  <a:lnTo>
                    <a:pt x="1677194" y="1790303"/>
                  </a:lnTo>
                  <a:lnTo>
                    <a:pt x="1674019" y="1789906"/>
                  </a:lnTo>
                  <a:lnTo>
                    <a:pt x="1585119" y="1789906"/>
                  </a:lnTo>
                  <a:lnTo>
                    <a:pt x="1581150" y="1789906"/>
                  </a:lnTo>
                  <a:lnTo>
                    <a:pt x="1577975" y="1790303"/>
                  </a:lnTo>
                  <a:lnTo>
                    <a:pt x="1571229" y="1792288"/>
                  </a:lnTo>
                  <a:lnTo>
                    <a:pt x="1526382" y="1442523"/>
                  </a:lnTo>
                  <a:lnTo>
                    <a:pt x="1520429" y="1442920"/>
                  </a:lnTo>
                  <a:lnTo>
                    <a:pt x="1514475" y="1443317"/>
                  </a:lnTo>
                  <a:lnTo>
                    <a:pt x="1510110" y="1442920"/>
                  </a:lnTo>
                  <a:lnTo>
                    <a:pt x="1505744" y="1442523"/>
                  </a:lnTo>
                  <a:lnTo>
                    <a:pt x="1464072" y="1792288"/>
                  </a:lnTo>
                  <a:lnTo>
                    <a:pt x="1456929" y="1790303"/>
                  </a:lnTo>
                  <a:lnTo>
                    <a:pt x="1453357" y="1789906"/>
                  </a:lnTo>
                  <a:lnTo>
                    <a:pt x="1449388" y="1789906"/>
                  </a:lnTo>
                  <a:lnTo>
                    <a:pt x="1360488" y="1789906"/>
                  </a:lnTo>
                  <a:lnTo>
                    <a:pt x="1357710" y="1790303"/>
                  </a:lnTo>
                  <a:lnTo>
                    <a:pt x="1354932" y="1790700"/>
                  </a:lnTo>
                  <a:lnTo>
                    <a:pt x="1323578" y="1376223"/>
                  </a:lnTo>
                  <a:lnTo>
                    <a:pt x="1325563" y="1369871"/>
                  </a:lnTo>
                  <a:lnTo>
                    <a:pt x="1326357" y="1362725"/>
                  </a:lnTo>
                  <a:lnTo>
                    <a:pt x="1326357" y="1355579"/>
                  </a:lnTo>
                  <a:lnTo>
                    <a:pt x="1325960" y="1348035"/>
                  </a:lnTo>
                  <a:lnTo>
                    <a:pt x="1324769" y="1338110"/>
                  </a:lnTo>
                  <a:lnTo>
                    <a:pt x="1323182" y="1327391"/>
                  </a:lnTo>
                  <a:lnTo>
                    <a:pt x="1321197" y="1315481"/>
                  </a:lnTo>
                  <a:lnTo>
                    <a:pt x="1318419" y="1303173"/>
                  </a:lnTo>
                  <a:lnTo>
                    <a:pt x="1316435" y="1297218"/>
                  </a:lnTo>
                  <a:lnTo>
                    <a:pt x="1314053" y="1291263"/>
                  </a:lnTo>
                  <a:lnTo>
                    <a:pt x="1312069" y="1285308"/>
                  </a:lnTo>
                  <a:lnTo>
                    <a:pt x="1308894" y="1279353"/>
                  </a:lnTo>
                  <a:lnTo>
                    <a:pt x="1305719" y="1273795"/>
                  </a:lnTo>
                  <a:lnTo>
                    <a:pt x="1302147" y="1268237"/>
                  </a:lnTo>
                  <a:lnTo>
                    <a:pt x="1298178" y="1263472"/>
                  </a:lnTo>
                  <a:lnTo>
                    <a:pt x="1293813" y="1259105"/>
                  </a:lnTo>
                  <a:lnTo>
                    <a:pt x="1292225" y="1240049"/>
                  </a:lnTo>
                  <a:lnTo>
                    <a:pt x="1293813" y="1217419"/>
                  </a:lnTo>
                  <a:lnTo>
                    <a:pt x="1305322" y="1219802"/>
                  </a:lnTo>
                  <a:lnTo>
                    <a:pt x="1311672" y="1220993"/>
                  </a:lnTo>
                  <a:lnTo>
                    <a:pt x="1317228" y="1220993"/>
                  </a:lnTo>
                  <a:lnTo>
                    <a:pt x="1321991" y="1220993"/>
                  </a:lnTo>
                  <a:lnTo>
                    <a:pt x="1326357" y="1220596"/>
                  </a:lnTo>
                  <a:lnTo>
                    <a:pt x="1330325" y="1219802"/>
                  </a:lnTo>
                  <a:lnTo>
                    <a:pt x="1334691" y="1218610"/>
                  </a:lnTo>
                  <a:lnTo>
                    <a:pt x="1339057" y="1217022"/>
                  </a:lnTo>
                  <a:lnTo>
                    <a:pt x="1342628" y="1215037"/>
                  </a:lnTo>
                  <a:lnTo>
                    <a:pt x="1346597" y="1213052"/>
                  </a:lnTo>
                  <a:lnTo>
                    <a:pt x="1350169" y="1210670"/>
                  </a:lnTo>
                  <a:lnTo>
                    <a:pt x="1353741" y="1207891"/>
                  </a:lnTo>
                  <a:lnTo>
                    <a:pt x="1356916" y="1205112"/>
                  </a:lnTo>
                  <a:lnTo>
                    <a:pt x="1360091" y="1201539"/>
                  </a:lnTo>
                  <a:lnTo>
                    <a:pt x="1362869" y="1198363"/>
                  </a:lnTo>
                  <a:lnTo>
                    <a:pt x="1365647" y="1194393"/>
                  </a:lnTo>
                  <a:lnTo>
                    <a:pt x="1367632" y="1190820"/>
                  </a:lnTo>
                  <a:lnTo>
                    <a:pt x="1369219" y="1186453"/>
                  </a:lnTo>
                  <a:lnTo>
                    <a:pt x="1370807" y="1182086"/>
                  </a:lnTo>
                  <a:lnTo>
                    <a:pt x="1394619" y="1110624"/>
                  </a:lnTo>
                  <a:lnTo>
                    <a:pt x="1417638" y="1047897"/>
                  </a:lnTo>
                  <a:lnTo>
                    <a:pt x="1429544" y="1016533"/>
                  </a:lnTo>
                  <a:lnTo>
                    <a:pt x="1440657" y="985169"/>
                  </a:lnTo>
                  <a:lnTo>
                    <a:pt x="1450578" y="954997"/>
                  </a:lnTo>
                  <a:lnTo>
                    <a:pt x="1460500" y="924427"/>
                  </a:lnTo>
                  <a:lnTo>
                    <a:pt x="1469629" y="895048"/>
                  </a:lnTo>
                  <a:lnTo>
                    <a:pt x="1477169" y="866067"/>
                  </a:lnTo>
                  <a:lnTo>
                    <a:pt x="1480741" y="878771"/>
                  </a:lnTo>
                  <a:lnTo>
                    <a:pt x="1482329" y="868052"/>
                  </a:lnTo>
                  <a:lnTo>
                    <a:pt x="1491854" y="796193"/>
                  </a:lnTo>
                  <a:lnTo>
                    <a:pt x="1493838" y="783886"/>
                  </a:lnTo>
                  <a:lnTo>
                    <a:pt x="1506538" y="687016"/>
                  </a:lnTo>
                  <a:lnTo>
                    <a:pt x="1500982" y="672326"/>
                  </a:lnTo>
                  <a:lnTo>
                    <a:pt x="1507729" y="673517"/>
                  </a:lnTo>
                  <a:lnTo>
                    <a:pt x="1514079" y="675105"/>
                  </a:lnTo>
                  <a:lnTo>
                    <a:pt x="1520032" y="675502"/>
                  </a:lnTo>
                  <a:lnTo>
                    <a:pt x="1526382" y="675899"/>
                  </a:lnTo>
                  <a:lnTo>
                    <a:pt x="1533922" y="675502"/>
                  </a:lnTo>
                  <a:lnTo>
                    <a:pt x="1541860" y="674311"/>
                  </a:lnTo>
                  <a:lnTo>
                    <a:pt x="1549400" y="673517"/>
                  </a:lnTo>
                  <a:lnTo>
                    <a:pt x="1556941" y="671929"/>
                  </a:lnTo>
                  <a:lnTo>
                    <a:pt x="1551385" y="690589"/>
                  </a:lnTo>
                  <a:lnTo>
                    <a:pt x="1573213" y="881153"/>
                  </a:lnTo>
                  <a:lnTo>
                    <a:pt x="1628776" y="636993"/>
                  </a:lnTo>
                  <a:lnTo>
                    <a:pt x="1635126" y="631832"/>
                  </a:lnTo>
                  <a:lnTo>
                    <a:pt x="1641476" y="626273"/>
                  </a:lnTo>
                  <a:lnTo>
                    <a:pt x="1647826" y="621112"/>
                  </a:lnTo>
                  <a:lnTo>
                    <a:pt x="1654176" y="615157"/>
                  </a:lnTo>
                  <a:lnTo>
                    <a:pt x="1664891" y="614363"/>
                  </a:lnTo>
                  <a:close/>
                  <a:moveTo>
                    <a:pt x="1134938" y="547688"/>
                  </a:moveTo>
                  <a:lnTo>
                    <a:pt x="1149232" y="547688"/>
                  </a:lnTo>
                  <a:lnTo>
                    <a:pt x="1163128" y="548482"/>
                  </a:lnTo>
                  <a:lnTo>
                    <a:pt x="1177421" y="550070"/>
                  </a:lnTo>
                  <a:lnTo>
                    <a:pt x="1191317" y="552055"/>
                  </a:lnTo>
                  <a:lnTo>
                    <a:pt x="1205611" y="554834"/>
                  </a:lnTo>
                  <a:lnTo>
                    <a:pt x="1219507" y="558010"/>
                  </a:lnTo>
                  <a:lnTo>
                    <a:pt x="1233403" y="561979"/>
                  </a:lnTo>
                  <a:lnTo>
                    <a:pt x="1247300" y="566346"/>
                  </a:lnTo>
                  <a:lnTo>
                    <a:pt x="1261196" y="571110"/>
                  </a:lnTo>
                  <a:lnTo>
                    <a:pt x="1274695" y="576667"/>
                  </a:lnTo>
                  <a:lnTo>
                    <a:pt x="1288194" y="582225"/>
                  </a:lnTo>
                  <a:lnTo>
                    <a:pt x="1300899" y="588180"/>
                  </a:lnTo>
                  <a:lnTo>
                    <a:pt x="1313605" y="594531"/>
                  </a:lnTo>
                  <a:lnTo>
                    <a:pt x="1325913" y="600883"/>
                  </a:lnTo>
                  <a:lnTo>
                    <a:pt x="1337824" y="607632"/>
                  </a:lnTo>
                  <a:lnTo>
                    <a:pt x="1349338" y="614777"/>
                  </a:lnTo>
                  <a:lnTo>
                    <a:pt x="1360455" y="621923"/>
                  </a:lnTo>
                  <a:lnTo>
                    <a:pt x="1370381" y="629069"/>
                  </a:lnTo>
                  <a:lnTo>
                    <a:pt x="1380704" y="636214"/>
                  </a:lnTo>
                  <a:lnTo>
                    <a:pt x="1389836" y="643757"/>
                  </a:lnTo>
                  <a:lnTo>
                    <a:pt x="1398173" y="650902"/>
                  </a:lnTo>
                  <a:lnTo>
                    <a:pt x="1405717" y="658048"/>
                  </a:lnTo>
                  <a:lnTo>
                    <a:pt x="1412864" y="665590"/>
                  </a:lnTo>
                  <a:lnTo>
                    <a:pt x="1419216" y="672339"/>
                  </a:lnTo>
                  <a:lnTo>
                    <a:pt x="1425172" y="679485"/>
                  </a:lnTo>
                  <a:lnTo>
                    <a:pt x="1429936" y="686233"/>
                  </a:lnTo>
                  <a:lnTo>
                    <a:pt x="1433907" y="692982"/>
                  </a:lnTo>
                  <a:lnTo>
                    <a:pt x="1436289" y="699334"/>
                  </a:lnTo>
                  <a:lnTo>
                    <a:pt x="1438274" y="705288"/>
                  </a:lnTo>
                  <a:lnTo>
                    <a:pt x="1439068" y="711243"/>
                  </a:lnTo>
                  <a:lnTo>
                    <a:pt x="1439862" y="719182"/>
                  </a:lnTo>
                  <a:lnTo>
                    <a:pt x="1441053" y="727916"/>
                  </a:lnTo>
                  <a:lnTo>
                    <a:pt x="1441450" y="737443"/>
                  </a:lnTo>
                  <a:lnTo>
                    <a:pt x="1441053" y="746971"/>
                  </a:lnTo>
                  <a:lnTo>
                    <a:pt x="1440656" y="756895"/>
                  </a:lnTo>
                  <a:lnTo>
                    <a:pt x="1439465" y="766820"/>
                  </a:lnTo>
                  <a:lnTo>
                    <a:pt x="1438671" y="777538"/>
                  </a:lnTo>
                  <a:lnTo>
                    <a:pt x="1437083" y="787860"/>
                  </a:lnTo>
                  <a:lnTo>
                    <a:pt x="1433112" y="810090"/>
                  </a:lnTo>
                  <a:lnTo>
                    <a:pt x="1428348" y="833512"/>
                  </a:lnTo>
                  <a:lnTo>
                    <a:pt x="1422392" y="857331"/>
                  </a:lnTo>
                  <a:lnTo>
                    <a:pt x="1415643" y="882340"/>
                  </a:lnTo>
                  <a:lnTo>
                    <a:pt x="1407702" y="908144"/>
                  </a:lnTo>
                  <a:lnTo>
                    <a:pt x="1399761" y="933947"/>
                  </a:lnTo>
                  <a:lnTo>
                    <a:pt x="1390630" y="960148"/>
                  </a:lnTo>
                  <a:lnTo>
                    <a:pt x="1381101" y="986348"/>
                  </a:lnTo>
                  <a:lnTo>
                    <a:pt x="1361646" y="1039146"/>
                  </a:lnTo>
                  <a:lnTo>
                    <a:pt x="1342191" y="1091547"/>
                  </a:lnTo>
                  <a:lnTo>
                    <a:pt x="1317972" y="1165385"/>
                  </a:lnTo>
                  <a:lnTo>
                    <a:pt x="1242535" y="1148315"/>
                  </a:lnTo>
                  <a:lnTo>
                    <a:pt x="1238962" y="1207465"/>
                  </a:lnTo>
                  <a:lnTo>
                    <a:pt x="1232212" y="1284875"/>
                  </a:lnTo>
                  <a:lnTo>
                    <a:pt x="1226654" y="1344422"/>
                  </a:lnTo>
                  <a:lnTo>
                    <a:pt x="1221095" y="1398411"/>
                  </a:lnTo>
                  <a:lnTo>
                    <a:pt x="1220698" y="1403572"/>
                  </a:lnTo>
                  <a:lnTo>
                    <a:pt x="1218316" y="1411908"/>
                  </a:lnTo>
                  <a:lnTo>
                    <a:pt x="1214743" y="1420245"/>
                  </a:lnTo>
                  <a:lnTo>
                    <a:pt x="1211169" y="1428581"/>
                  </a:lnTo>
                  <a:lnTo>
                    <a:pt x="1207199" y="1436918"/>
                  </a:lnTo>
                  <a:lnTo>
                    <a:pt x="1203229" y="1444857"/>
                  </a:lnTo>
                  <a:lnTo>
                    <a:pt x="1198464" y="1452797"/>
                  </a:lnTo>
                  <a:lnTo>
                    <a:pt x="1193303" y="1461133"/>
                  </a:lnTo>
                  <a:lnTo>
                    <a:pt x="1187744" y="1469073"/>
                  </a:lnTo>
                  <a:lnTo>
                    <a:pt x="1141688" y="2084388"/>
                  </a:lnTo>
                  <a:lnTo>
                    <a:pt x="1017416" y="2084388"/>
                  </a:lnTo>
                  <a:lnTo>
                    <a:pt x="955478" y="1594915"/>
                  </a:lnTo>
                  <a:lnTo>
                    <a:pt x="947537" y="1595709"/>
                  </a:lnTo>
                  <a:lnTo>
                    <a:pt x="943567" y="1596503"/>
                  </a:lnTo>
                  <a:lnTo>
                    <a:pt x="939597" y="1596503"/>
                  </a:lnTo>
                  <a:lnTo>
                    <a:pt x="934435" y="1595709"/>
                  </a:lnTo>
                  <a:lnTo>
                    <a:pt x="928877" y="1595312"/>
                  </a:lnTo>
                  <a:lnTo>
                    <a:pt x="871306" y="2082006"/>
                  </a:lnTo>
                  <a:lnTo>
                    <a:pt x="741476" y="2084388"/>
                  </a:lnTo>
                  <a:lnTo>
                    <a:pt x="694625" y="1461133"/>
                  </a:lnTo>
                  <a:lnTo>
                    <a:pt x="685890" y="1446842"/>
                  </a:lnTo>
                  <a:lnTo>
                    <a:pt x="681920" y="1439697"/>
                  </a:lnTo>
                  <a:lnTo>
                    <a:pt x="677553" y="1432948"/>
                  </a:lnTo>
                  <a:lnTo>
                    <a:pt x="673582" y="1425802"/>
                  </a:lnTo>
                  <a:lnTo>
                    <a:pt x="670406" y="1418657"/>
                  </a:lnTo>
                  <a:lnTo>
                    <a:pt x="667230" y="1411511"/>
                  </a:lnTo>
                  <a:lnTo>
                    <a:pt x="664848" y="1403969"/>
                  </a:lnTo>
                  <a:lnTo>
                    <a:pt x="664053" y="1398411"/>
                  </a:lnTo>
                  <a:lnTo>
                    <a:pt x="657701" y="1329337"/>
                  </a:lnTo>
                  <a:lnTo>
                    <a:pt x="650554" y="1253514"/>
                  </a:lnTo>
                  <a:lnTo>
                    <a:pt x="642217" y="1157446"/>
                  </a:lnTo>
                  <a:lnTo>
                    <a:pt x="626335" y="1161415"/>
                  </a:lnTo>
                  <a:lnTo>
                    <a:pt x="610057" y="1165782"/>
                  </a:lnTo>
                  <a:lnTo>
                    <a:pt x="594175" y="1168958"/>
                  </a:lnTo>
                  <a:lnTo>
                    <a:pt x="585440" y="1170943"/>
                  </a:lnTo>
                  <a:lnTo>
                    <a:pt x="577500" y="1171737"/>
                  </a:lnTo>
                  <a:lnTo>
                    <a:pt x="569956" y="1172531"/>
                  </a:lnTo>
                  <a:lnTo>
                    <a:pt x="562412" y="1172928"/>
                  </a:lnTo>
                  <a:lnTo>
                    <a:pt x="554869" y="1172928"/>
                  </a:lnTo>
                  <a:lnTo>
                    <a:pt x="548119" y="1172531"/>
                  </a:lnTo>
                  <a:lnTo>
                    <a:pt x="541369" y="1171737"/>
                  </a:lnTo>
                  <a:lnTo>
                    <a:pt x="535017" y="1170149"/>
                  </a:lnTo>
                  <a:lnTo>
                    <a:pt x="529458" y="1167767"/>
                  </a:lnTo>
                  <a:lnTo>
                    <a:pt x="523900" y="1165385"/>
                  </a:lnTo>
                  <a:lnTo>
                    <a:pt x="514768" y="1116557"/>
                  </a:lnTo>
                  <a:lnTo>
                    <a:pt x="504048" y="1055819"/>
                  </a:lnTo>
                  <a:lnTo>
                    <a:pt x="492931" y="988730"/>
                  </a:lnTo>
                  <a:lnTo>
                    <a:pt x="482211" y="919656"/>
                  </a:lnTo>
                  <a:lnTo>
                    <a:pt x="477049" y="885913"/>
                  </a:lnTo>
                  <a:lnTo>
                    <a:pt x="472682" y="853361"/>
                  </a:lnTo>
                  <a:lnTo>
                    <a:pt x="468712" y="822397"/>
                  </a:lnTo>
                  <a:lnTo>
                    <a:pt x="465932" y="794608"/>
                  </a:lnTo>
                  <a:lnTo>
                    <a:pt x="463550" y="770393"/>
                  </a:lnTo>
                  <a:lnTo>
                    <a:pt x="462359" y="748956"/>
                  </a:lnTo>
                  <a:lnTo>
                    <a:pt x="461962" y="740222"/>
                  </a:lnTo>
                  <a:lnTo>
                    <a:pt x="461962" y="732680"/>
                  </a:lnTo>
                  <a:lnTo>
                    <a:pt x="462359" y="726328"/>
                  </a:lnTo>
                  <a:lnTo>
                    <a:pt x="463153" y="720770"/>
                  </a:lnTo>
                  <a:lnTo>
                    <a:pt x="463550" y="716404"/>
                  </a:lnTo>
                  <a:lnTo>
                    <a:pt x="463947" y="711640"/>
                  </a:lnTo>
                  <a:lnTo>
                    <a:pt x="465138" y="707273"/>
                  </a:lnTo>
                  <a:lnTo>
                    <a:pt x="466330" y="702906"/>
                  </a:lnTo>
                  <a:lnTo>
                    <a:pt x="469109" y="694173"/>
                  </a:lnTo>
                  <a:lnTo>
                    <a:pt x="473079" y="685836"/>
                  </a:lnTo>
                  <a:lnTo>
                    <a:pt x="477447" y="677500"/>
                  </a:lnTo>
                  <a:lnTo>
                    <a:pt x="483005" y="669957"/>
                  </a:lnTo>
                  <a:lnTo>
                    <a:pt x="489358" y="662415"/>
                  </a:lnTo>
                  <a:lnTo>
                    <a:pt x="496504" y="654475"/>
                  </a:lnTo>
                  <a:lnTo>
                    <a:pt x="504048" y="647329"/>
                  </a:lnTo>
                  <a:lnTo>
                    <a:pt x="512783" y="640581"/>
                  </a:lnTo>
                  <a:lnTo>
                    <a:pt x="521915" y="634229"/>
                  </a:lnTo>
                  <a:lnTo>
                    <a:pt x="531443" y="628275"/>
                  </a:lnTo>
                  <a:lnTo>
                    <a:pt x="542163" y="621923"/>
                  </a:lnTo>
                  <a:lnTo>
                    <a:pt x="552883" y="616365"/>
                  </a:lnTo>
                  <a:lnTo>
                    <a:pt x="564000" y="610411"/>
                  </a:lnTo>
                  <a:lnTo>
                    <a:pt x="575911" y="605250"/>
                  </a:lnTo>
                  <a:lnTo>
                    <a:pt x="588220" y="600089"/>
                  </a:lnTo>
                  <a:lnTo>
                    <a:pt x="600925" y="595325"/>
                  </a:lnTo>
                  <a:lnTo>
                    <a:pt x="613233" y="590562"/>
                  </a:lnTo>
                  <a:lnTo>
                    <a:pt x="626732" y="586195"/>
                  </a:lnTo>
                  <a:lnTo>
                    <a:pt x="640231" y="582225"/>
                  </a:lnTo>
                  <a:lnTo>
                    <a:pt x="653731" y="577858"/>
                  </a:lnTo>
                  <a:lnTo>
                    <a:pt x="681920" y="570713"/>
                  </a:lnTo>
                  <a:lnTo>
                    <a:pt x="710110" y="564361"/>
                  </a:lnTo>
                  <a:lnTo>
                    <a:pt x="738299" y="558407"/>
                  </a:lnTo>
                  <a:lnTo>
                    <a:pt x="766489" y="554040"/>
                  </a:lnTo>
                  <a:lnTo>
                    <a:pt x="793884" y="549673"/>
                  </a:lnTo>
                  <a:lnTo>
                    <a:pt x="797458" y="549276"/>
                  </a:lnTo>
                  <a:lnTo>
                    <a:pt x="800634" y="549276"/>
                  </a:lnTo>
                  <a:lnTo>
                    <a:pt x="806987" y="549276"/>
                  </a:lnTo>
                  <a:lnTo>
                    <a:pt x="897114" y="881943"/>
                  </a:lnTo>
                  <a:lnTo>
                    <a:pt x="899099" y="868843"/>
                  </a:lnTo>
                  <a:lnTo>
                    <a:pt x="930068" y="640581"/>
                  </a:lnTo>
                  <a:lnTo>
                    <a:pt x="921333" y="617953"/>
                  </a:lnTo>
                  <a:lnTo>
                    <a:pt x="938406" y="588577"/>
                  </a:lnTo>
                  <a:lnTo>
                    <a:pt x="977712" y="588180"/>
                  </a:lnTo>
                  <a:lnTo>
                    <a:pt x="994388" y="617953"/>
                  </a:lnTo>
                  <a:lnTo>
                    <a:pt x="986844" y="644551"/>
                  </a:lnTo>
                  <a:lnTo>
                    <a:pt x="1014636" y="885913"/>
                  </a:lnTo>
                  <a:lnTo>
                    <a:pt x="1088485" y="559597"/>
                  </a:lnTo>
                  <a:lnTo>
                    <a:pt x="1096823" y="556025"/>
                  </a:lnTo>
                  <a:lnTo>
                    <a:pt x="1103175" y="552849"/>
                  </a:lnTo>
                  <a:lnTo>
                    <a:pt x="1106749" y="550467"/>
                  </a:lnTo>
                  <a:lnTo>
                    <a:pt x="1107543" y="550070"/>
                  </a:lnTo>
                  <a:lnTo>
                    <a:pt x="1107543" y="549673"/>
                  </a:lnTo>
                  <a:lnTo>
                    <a:pt x="1121042" y="548085"/>
                  </a:lnTo>
                  <a:lnTo>
                    <a:pt x="1134938" y="547688"/>
                  </a:lnTo>
                  <a:close/>
                  <a:moveTo>
                    <a:pt x="1529566" y="180975"/>
                  </a:moveTo>
                  <a:lnTo>
                    <a:pt x="1542295" y="180975"/>
                  </a:lnTo>
                  <a:lnTo>
                    <a:pt x="1554228" y="181372"/>
                  </a:lnTo>
                  <a:lnTo>
                    <a:pt x="1566162" y="182564"/>
                  </a:lnTo>
                  <a:lnTo>
                    <a:pt x="1577698" y="184153"/>
                  </a:lnTo>
                  <a:lnTo>
                    <a:pt x="1588040" y="186139"/>
                  </a:lnTo>
                  <a:lnTo>
                    <a:pt x="1598781" y="188920"/>
                  </a:lnTo>
                  <a:lnTo>
                    <a:pt x="1608328" y="191700"/>
                  </a:lnTo>
                  <a:lnTo>
                    <a:pt x="1617874" y="195275"/>
                  </a:lnTo>
                  <a:lnTo>
                    <a:pt x="1626626" y="198453"/>
                  </a:lnTo>
                  <a:lnTo>
                    <a:pt x="1634979" y="202426"/>
                  </a:lnTo>
                  <a:lnTo>
                    <a:pt x="1642935" y="206398"/>
                  </a:lnTo>
                  <a:lnTo>
                    <a:pt x="1650095" y="210370"/>
                  </a:lnTo>
                  <a:lnTo>
                    <a:pt x="1656858" y="214740"/>
                  </a:lnTo>
                  <a:lnTo>
                    <a:pt x="1663222" y="218315"/>
                  </a:lnTo>
                  <a:lnTo>
                    <a:pt x="1673962" y="225862"/>
                  </a:lnTo>
                  <a:lnTo>
                    <a:pt x="1682316" y="232615"/>
                  </a:lnTo>
                  <a:lnTo>
                    <a:pt x="1688681" y="238177"/>
                  </a:lnTo>
                  <a:lnTo>
                    <a:pt x="1693454" y="243341"/>
                  </a:lnTo>
                  <a:lnTo>
                    <a:pt x="1691863" y="246519"/>
                  </a:lnTo>
                  <a:lnTo>
                    <a:pt x="1689476" y="250888"/>
                  </a:lnTo>
                  <a:lnTo>
                    <a:pt x="1686692" y="256052"/>
                  </a:lnTo>
                  <a:lnTo>
                    <a:pt x="1682714" y="262011"/>
                  </a:lnTo>
                  <a:lnTo>
                    <a:pt x="1677940" y="268367"/>
                  </a:lnTo>
                  <a:lnTo>
                    <a:pt x="1671973" y="275120"/>
                  </a:lnTo>
                  <a:lnTo>
                    <a:pt x="1665211" y="281078"/>
                  </a:lnTo>
                  <a:lnTo>
                    <a:pt x="1661233" y="284256"/>
                  </a:lnTo>
                  <a:lnTo>
                    <a:pt x="1656858" y="286639"/>
                  </a:lnTo>
                  <a:lnTo>
                    <a:pt x="1652880" y="289420"/>
                  </a:lnTo>
                  <a:lnTo>
                    <a:pt x="1648106" y="291803"/>
                  </a:lnTo>
                  <a:lnTo>
                    <a:pt x="1643333" y="293790"/>
                  </a:lnTo>
                  <a:lnTo>
                    <a:pt x="1638162" y="295776"/>
                  </a:lnTo>
                  <a:lnTo>
                    <a:pt x="1632593" y="296967"/>
                  </a:lnTo>
                  <a:lnTo>
                    <a:pt x="1627024" y="297762"/>
                  </a:lnTo>
                  <a:lnTo>
                    <a:pt x="1621057" y="298159"/>
                  </a:lnTo>
                  <a:lnTo>
                    <a:pt x="1614692" y="298159"/>
                  </a:lnTo>
                  <a:lnTo>
                    <a:pt x="1607930" y="297762"/>
                  </a:lnTo>
                  <a:lnTo>
                    <a:pt x="1601167" y="296570"/>
                  </a:lnTo>
                  <a:lnTo>
                    <a:pt x="1594007" y="294584"/>
                  </a:lnTo>
                  <a:lnTo>
                    <a:pt x="1586449" y="292201"/>
                  </a:lnTo>
                  <a:lnTo>
                    <a:pt x="1578891" y="289420"/>
                  </a:lnTo>
                  <a:lnTo>
                    <a:pt x="1570936" y="285448"/>
                  </a:lnTo>
                  <a:lnTo>
                    <a:pt x="1561389" y="280681"/>
                  </a:lnTo>
                  <a:lnTo>
                    <a:pt x="1551842" y="276708"/>
                  </a:lnTo>
                  <a:lnTo>
                    <a:pt x="1590825" y="295776"/>
                  </a:lnTo>
                  <a:lnTo>
                    <a:pt x="1608328" y="303720"/>
                  </a:lnTo>
                  <a:lnTo>
                    <a:pt x="1617477" y="306898"/>
                  </a:lnTo>
                  <a:lnTo>
                    <a:pt x="1625830" y="310473"/>
                  </a:lnTo>
                  <a:lnTo>
                    <a:pt x="1633786" y="312857"/>
                  </a:lnTo>
                  <a:lnTo>
                    <a:pt x="1641344" y="314446"/>
                  </a:lnTo>
                  <a:lnTo>
                    <a:pt x="1648902" y="316035"/>
                  </a:lnTo>
                  <a:lnTo>
                    <a:pt x="1655664" y="316432"/>
                  </a:lnTo>
                  <a:lnTo>
                    <a:pt x="1662427" y="316035"/>
                  </a:lnTo>
                  <a:lnTo>
                    <a:pt x="1665609" y="315240"/>
                  </a:lnTo>
                  <a:lnTo>
                    <a:pt x="1668393" y="314446"/>
                  </a:lnTo>
                  <a:lnTo>
                    <a:pt x="1671576" y="313651"/>
                  </a:lnTo>
                  <a:lnTo>
                    <a:pt x="1674360" y="312460"/>
                  </a:lnTo>
                  <a:lnTo>
                    <a:pt x="1676747" y="310871"/>
                  </a:lnTo>
                  <a:lnTo>
                    <a:pt x="1679531" y="309282"/>
                  </a:lnTo>
                  <a:lnTo>
                    <a:pt x="1680725" y="321993"/>
                  </a:lnTo>
                  <a:lnTo>
                    <a:pt x="1681123" y="333910"/>
                  </a:lnTo>
                  <a:lnTo>
                    <a:pt x="1681123" y="345430"/>
                  </a:lnTo>
                  <a:lnTo>
                    <a:pt x="1680327" y="356950"/>
                  </a:lnTo>
                  <a:lnTo>
                    <a:pt x="1682316" y="354566"/>
                  </a:lnTo>
                  <a:lnTo>
                    <a:pt x="1683509" y="353772"/>
                  </a:lnTo>
                  <a:lnTo>
                    <a:pt x="1684703" y="353772"/>
                  </a:lnTo>
                  <a:lnTo>
                    <a:pt x="1685896" y="354169"/>
                  </a:lnTo>
                  <a:lnTo>
                    <a:pt x="1687487" y="354964"/>
                  </a:lnTo>
                  <a:lnTo>
                    <a:pt x="1688681" y="356553"/>
                  </a:lnTo>
                  <a:lnTo>
                    <a:pt x="1689874" y="358142"/>
                  </a:lnTo>
                  <a:lnTo>
                    <a:pt x="1692261" y="363703"/>
                  </a:lnTo>
                  <a:lnTo>
                    <a:pt x="1694250" y="370456"/>
                  </a:lnTo>
                  <a:lnTo>
                    <a:pt x="1695841" y="378401"/>
                  </a:lnTo>
                  <a:lnTo>
                    <a:pt x="1697034" y="387934"/>
                  </a:lnTo>
                  <a:lnTo>
                    <a:pt x="1698227" y="398660"/>
                  </a:lnTo>
                  <a:lnTo>
                    <a:pt x="1698625" y="409782"/>
                  </a:lnTo>
                  <a:lnTo>
                    <a:pt x="1698227" y="420905"/>
                  </a:lnTo>
                  <a:lnTo>
                    <a:pt x="1697034" y="431630"/>
                  </a:lnTo>
                  <a:lnTo>
                    <a:pt x="1695841" y="441164"/>
                  </a:lnTo>
                  <a:lnTo>
                    <a:pt x="1694250" y="449108"/>
                  </a:lnTo>
                  <a:lnTo>
                    <a:pt x="1692261" y="456259"/>
                  </a:lnTo>
                  <a:lnTo>
                    <a:pt x="1689874" y="461423"/>
                  </a:lnTo>
                  <a:lnTo>
                    <a:pt x="1688681" y="463012"/>
                  </a:lnTo>
                  <a:lnTo>
                    <a:pt x="1687487" y="464998"/>
                  </a:lnTo>
                  <a:lnTo>
                    <a:pt x="1685896" y="465792"/>
                  </a:lnTo>
                  <a:lnTo>
                    <a:pt x="1684703" y="465792"/>
                  </a:lnTo>
                  <a:lnTo>
                    <a:pt x="1683112" y="465792"/>
                  </a:lnTo>
                  <a:lnTo>
                    <a:pt x="1681520" y="464203"/>
                  </a:lnTo>
                  <a:lnTo>
                    <a:pt x="1680327" y="463012"/>
                  </a:lnTo>
                  <a:lnTo>
                    <a:pt x="1679134" y="461025"/>
                  </a:lnTo>
                  <a:lnTo>
                    <a:pt x="1677940" y="458642"/>
                  </a:lnTo>
                  <a:lnTo>
                    <a:pt x="1676349" y="455464"/>
                  </a:lnTo>
                  <a:lnTo>
                    <a:pt x="1674758" y="447917"/>
                  </a:lnTo>
                  <a:lnTo>
                    <a:pt x="1673565" y="457450"/>
                  </a:lnTo>
                  <a:lnTo>
                    <a:pt x="1671973" y="467381"/>
                  </a:lnTo>
                  <a:lnTo>
                    <a:pt x="1669587" y="476518"/>
                  </a:lnTo>
                  <a:lnTo>
                    <a:pt x="1667200" y="485654"/>
                  </a:lnTo>
                  <a:lnTo>
                    <a:pt x="1664813" y="494393"/>
                  </a:lnTo>
                  <a:lnTo>
                    <a:pt x="1661631" y="502735"/>
                  </a:lnTo>
                  <a:lnTo>
                    <a:pt x="1658449" y="511077"/>
                  </a:lnTo>
                  <a:lnTo>
                    <a:pt x="1654869" y="519419"/>
                  </a:lnTo>
                  <a:lnTo>
                    <a:pt x="1651289" y="526966"/>
                  </a:lnTo>
                  <a:lnTo>
                    <a:pt x="1646913" y="534514"/>
                  </a:lnTo>
                  <a:lnTo>
                    <a:pt x="1642537" y="541664"/>
                  </a:lnTo>
                  <a:lnTo>
                    <a:pt x="1638162" y="548417"/>
                  </a:lnTo>
                  <a:lnTo>
                    <a:pt x="1633388" y="555170"/>
                  </a:lnTo>
                  <a:lnTo>
                    <a:pt x="1628217" y="561526"/>
                  </a:lnTo>
                  <a:lnTo>
                    <a:pt x="1623046" y="567485"/>
                  </a:lnTo>
                  <a:lnTo>
                    <a:pt x="1618272" y="573443"/>
                  </a:lnTo>
                  <a:lnTo>
                    <a:pt x="1612703" y="578607"/>
                  </a:lnTo>
                  <a:lnTo>
                    <a:pt x="1607134" y="583771"/>
                  </a:lnTo>
                  <a:lnTo>
                    <a:pt x="1601565" y="588538"/>
                  </a:lnTo>
                  <a:lnTo>
                    <a:pt x="1596394" y="592510"/>
                  </a:lnTo>
                  <a:lnTo>
                    <a:pt x="1590427" y="596880"/>
                  </a:lnTo>
                  <a:lnTo>
                    <a:pt x="1584460" y="600852"/>
                  </a:lnTo>
                  <a:lnTo>
                    <a:pt x="1578891" y="604030"/>
                  </a:lnTo>
                  <a:lnTo>
                    <a:pt x="1572924" y="607605"/>
                  </a:lnTo>
                  <a:lnTo>
                    <a:pt x="1566958" y="609989"/>
                  </a:lnTo>
                  <a:lnTo>
                    <a:pt x="1560991" y="612372"/>
                  </a:lnTo>
                  <a:lnTo>
                    <a:pt x="1555024" y="614756"/>
                  </a:lnTo>
                  <a:lnTo>
                    <a:pt x="1549853" y="616344"/>
                  </a:lnTo>
                  <a:lnTo>
                    <a:pt x="1543886" y="617536"/>
                  </a:lnTo>
                  <a:lnTo>
                    <a:pt x="1538317" y="618331"/>
                  </a:lnTo>
                  <a:lnTo>
                    <a:pt x="1532748" y="618728"/>
                  </a:lnTo>
                  <a:lnTo>
                    <a:pt x="1527179" y="619125"/>
                  </a:lnTo>
                  <a:lnTo>
                    <a:pt x="1523201" y="618728"/>
                  </a:lnTo>
                  <a:lnTo>
                    <a:pt x="1518428" y="618331"/>
                  </a:lnTo>
                  <a:lnTo>
                    <a:pt x="1513654" y="617536"/>
                  </a:lnTo>
                  <a:lnTo>
                    <a:pt x="1508881" y="615947"/>
                  </a:lnTo>
                  <a:lnTo>
                    <a:pt x="1503709" y="614358"/>
                  </a:lnTo>
                  <a:lnTo>
                    <a:pt x="1498538" y="611975"/>
                  </a:lnTo>
                  <a:lnTo>
                    <a:pt x="1492969" y="609592"/>
                  </a:lnTo>
                  <a:lnTo>
                    <a:pt x="1487798" y="606414"/>
                  </a:lnTo>
                  <a:lnTo>
                    <a:pt x="1482229" y="603633"/>
                  </a:lnTo>
                  <a:lnTo>
                    <a:pt x="1476660" y="599661"/>
                  </a:lnTo>
                  <a:lnTo>
                    <a:pt x="1465522" y="591716"/>
                  </a:lnTo>
                  <a:lnTo>
                    <a:pt x="1454384" y="582580"/>
                  </a:lnTo>
                  <a:lnTo>
                    <a:pt x="1443246" y="572251"/>
                  </a:lnTo>
                  <a:lnTo>
                    <a:pt x="1432108" y="560732"/>
                  </a:lnTo>
                  <a:lnTo>
                    <a:pt x="1421765" y="548020"/>
                  </a:lnTo>
                  <a:lnTo>
                    <a:pt x="1416992" y="541664"/>
                  </a:lnTo>
                  <a:lnTo>
                    <a:pt x="1411821" y="534514"/>
                  </a:lnTo>
                  <a:lnTo>
                    <a:pt x="1407445" y="527364"/>
                  </a:lnTo>
                  <a:lnTo>
                    <a:pt x="1402671" y="520213"/>
                  </a:lnTo>
                  <a:lnTo>
                    <a:pt x="1398296" y="512666"/>
                  </a:lnTo>
                  <a:lnTo>
                    <a:pt x="1394318" y="504721"/>
                  </a:lnTo>
                  <a:lnTo>
                    <a:pt x="1390340" y="496777"/>
                  </a:lnTo>
                  <a:lnTo>
                    <a:pt x="1386760" y="488435"/>
                  </a:lnTo>
                  <a:lnTo>
                    <a:pt x="1383180" y="480490"/>
                  </a:lnTo>
                  <a:lnTo>
                    <a:pt x="1380395" y="472148"/>
                  </a:lnTo>
                  <a:lnTo>
                    <a:pt x="1377213" y="463012"/>
                  </a:lnTo>
                  <a:lnTo>
                    <a:pt x="1374826" y="454272"/>
                  </a:lnTo>
                  <a:lnTo>
                    <a:pt x="1373235" y="460231"/>
                  </a:lnTo>
                  <a:lnTo>
                    <a:pt x="1370848" y="464998"/>
                  </a:lnTo>
                  <a:lnTo>
                    <a:pt x="1369655" y="466189"/>
                  </a:lnTo>
                  <a:lnTo>
                    <a:pt x="1368462" y="467381"/>
                  </a:lnTo>
                  <a:lnTo>
                    <a:pt x="1367268" y="468176"/>
                  </a:lnTo>
                  <a:lnTo>
                    <a:pt x="1366075" y="468573"/>
                  </a:lnTo>
                  <a:lnTo>
                    <a:pt x="1364484" y="468176"/>
                  </a:lnTo>
                  <a:lnTo>
                    <a:pt x="1363291" y="467381"/>
                  </a:lnTo>
                  <a:lnTo>
                    <a:pt x="1361699" y="466189"/>
                  </a:lnTo>
                  <a:lnTo>
                    <a:pt x="1360506" y="463806"/>
                  </a:lnTo>
                  <a:lnTo>
                    <a:pt x="1358119" y="459039"/>
                  </a:lnTo>
                  <a:lnTo>
                    <a:pt x="1356130" y="452286"/>
                  </a:lnTo>
                  <a:lnTo>
                    <a:pt x="1354539" y="443547"/>
                  </a:lnTo>
                  <a:lnTo>
                    <a:pt x="1353346" y="434411"/>
                  </a:lnTo>
                  <a:lnTo>
                    <a:pt x="1352550" y="423685"/>
                  </a:lnTo>
                  <a:lnTo>
                    <a:pt x="1352550" y="412563"/>
                  </a:lnTo>
                  <a:lnTo>
                    <a:pt x="1352550" y="401043"/>
                  </a:lnTo>
                  <a:lnTo>
                    <a:pt x="1353346" y="390715"/>
                  </a:lnTo>
                  <a:lnTo>
                    <a:pt x="1354539" y="381181"/>
                  </a:lnTo>
                  <a:lnTo>
                    <a:pt x="1356130" y="372839"/>
                  </a:lnTo>
                  <a:lnTo>
                    <a:pt x="1358119" y="366086"/>
                  </a:lnTo>
                  <a:lnTo>
                    <a:pt x="1360506" y="360922"/>
                  </a:lnTo>
                  <a:lnTo>
                    <a:pt x="1361699" y="358936"/>
                  </a:lnTo>
                  <a:lnTo>
                    <a:pt x="1363291" y="357744"/>
                  </a:lnTo>
                  <a:lnTo>
                    <a:pt x="1364484" y="356950"/>
                  </a:lnTo>
                  <a:lnTo>
                    <a:pt x="1366075" y="356553"/>
                  </a:lnTo>
                  <a:lnTo>
                    <a:pt x="1366871" y="356950"/>
                  </a:lnTo>
                  <a:lnTo>
                    <a:pt x="1367666" y="357347"/>
                  </a:lnTo>
                  <a:lnTo>
                    <a:pt x="1368064" y="349800"/>
                  </a:lnTo>
                  <a:lnTo>
                    <a:pt x="1368462" y="342252"/>
                  </a:lnTo>
                  <a:lnTo>
                    <a:pt x="1369257" y="335499"/>
                  </a:lnTo>
                  <a:lnTo>
                    <a:pt x="1370053" y="329541"/>
                  </a:lnTo>
                  <a:lnTo>
                    <a:pt x="1369655" y="321596"/>
                  </a:lnTo>
                  <a:lnTo>
                    <a:pt x="1369257" y="314049"/>
                  </a:lnTo>
                  <a:lnTo>
                    <a:pt x="1369257" y="307296"/>
                  </a:lnTo>
                  <a:lnTo>
                    <a:pt x="1369655" y="300543"/>
                  </a:lnTo>
                  <a:lnTo>
                    <a:pt x="1370053" y="294584"/>
                  </a:lnTo>
                  <a:lnTo>
                    <a:pt x="1370848" y="289023"/>
                  </a:lnTo>
                  <a:lnTo>
                    <a:pt x="1372440" y="283461"/>
                  </a:lnTo>
                  <a:lnTo>
                    <a:pt x="1374031" y="278297"/>
                  </a:lnTo>
                  <a:lnTo>
                    <a:pt x="1375622" y="273531"/>
                  </a:lnTo>
                  <a:lnTo>
                    <a:pt x="1377213" y="269558"/>
                  </a:lnTo>
                  <a:lnTo>
                    <a:pt x="1379998" y="265189"/>
                  </a:lnTo>
                  <a:lnTo>
                    <a:pt x="1382384" y="262011"/>
                  </a:lnTo>
                  <a:lnTo>
                    <a:pt x="1384771" y="258436"/>
                  </a:lnTo>
                  <a:lnTo>
                    <a:pt x="1387953" y="255655"/>
                  </a:lnTo>
                  <a:lnTo>
                    <a:pt x="1391136" y="252477"/>
                  </a:lnTo>
                  <a:lnTo>
                    <a:pt x="1394716" y="250491"/>
                  </a:lnTo>
                  <a:lnTo>
                    <a:pt x="1379600" y="250491"/>
                  </a:lnTo>
                  <a:lnTo>
                    <a:pt x="1367666" y="250888"/>
                  </a:lnTo>
                  <a:lnTo>
                    <a:pt x="1357324" y="251683"/>
                  </a:lnTo>
                  <a:lnTo>
                    <a:pt x="1364484" y="248108"/>
                  </a:lnTo>
                  <a:lnTo>
                    <a:pt x="1371644" y="243341"/>
                  </a:lnTo>
                  <a:lnTo>
                    <a:pt x="1379202" y="238177"/>
                  </a:lnTo>
                  <a:lnTo>
                    <a:pt x="1386362" y="232615"/>
                  </a:lnTo>
                  <a:lnTo>
                    <a:pt x="1400285" y="222287"/>
                  </a:lnTo>
                  <a:lnTo>
                    <a:pt x="1406649" y="217520"/>
                  </a:lnTo>
                  <a:lnTo>
                    <a:pt x="1412218" y="214343"/>
                  </a:lnTo>
                  <a:lnTo>
                    <a:pt x="1428528" y="206398"/>
                  </a:lnTo>
                  <a:lnTo>
                    <a:pt x="1444041" y="199645"/>
                  </a:lnTo>
                  <a:lnTo>
                    <a:pt x="1459157" y="194481"/>
                  </a:lnTo>
                  <a:lnTo>
                    <a:pt x="1474273" y="189714"/>
                  </a:lnTo>
                  <a:lnTo>
                    <a:pt x="1488594" y="186139"/>
                  </a:lnTo>
                  <a:lnTo>
                    <a:pt x="1502914" y="183756"/>
                  </a:lnTo>
                  <a:lnTo>
                    <a:pt x="1516439" y="182167"/>
                  </a:lnTo>
                  <a:lnTo>
                    <a:pt x="1529566" y="180975"/>
                  </a:lnTo>
                  <a:close/>
                  <a:moveTo>
                    <a:pt x="392103" y="180975"/>
                  </a:moveTo>
                  <a:lnTo>
                    <a:pt x="405170" y="180975"/>
                  </a:lnTo>
                  <a:lnTo>
                    <a:pt x="417445" y="181372"/>
                  </a:lnTo>
                  <a:lnTo>
                    <a:pt x="428532" y="182564"/>
                  </a:lnTo>
                  <a:lnTo>
                    <a:pt x="440015" y="184153"/>
                  </a:lnTo>
                  <a:lnTo>
                    <a:pt x="451102" y="186139"/>
                  </a:lnTo>
                  <a:lnTo>
                    <a:pt x="461001" y="188920"/>
                  </a:lnTo>
                  <a:lnTo>
                    <a:pt x="471296" y="191700"/>
                  </a:lnTo>
                  <a:lnTo>
                    <a:pt x="480404" y="195275"/>
                  </a:lnTo>
                  <a:lnTo>
                    <a:pt x="489115" y="198453"/>
                  </a:lnTo>
                  <a:lnTo>
                    <a:pt x="497430" y="202426"/>
                  </a:lnTo>
                  <a:lnTo>
                    <a:pt x="505349" y="206398"/>
                  </a:lnTo>
                  <a:lnTo>
                    <a:pt x="512873" y="210370"/>
                  </a:lnTo>
                  <a:lnTo>
                    <a:pt x="519604" y="214740"/>
                  </a:lnTo>
                  <a:lnTo>
                    <a:pt x="525543" y="218315"/>
                  </a:lnTo>
                  <a:lnTo>
                    <a:pt x="536234" y="225862"/>
                  </a:lnTo>
                  <a:lnTo>
                    <a:pt x="544550" y="232615"/>
                  </a:lnTo>
                  <a:lnTo>
                    <a:pt x="550489" y="238177"/>
                  </a:lnTo>
                  <a:lnTo>
                    <a:pt x="555637" y="243341"/>
                  </a:lnTo>
                  <a:lnTo>
                    <a:pt x="554053" y="246519"/>
                  </a:lnTo>
                  <a:lnTo>
                    <a:pt x="551677" y="250888"/>
                  </a:lnTo>
                  <a:lnTo>
                    <a:pt x="548905" y="256052"/>
                  </a:lnTo>
                  <a:lnTo>
                    <a:pt x="544946" y="262011"/>
                  </a:lnTo>
                  <a:lnTo>
                    <a:pt x="540194" y="268367"/>
                  </a:lnTo>
                  <a:lnTo>
                    <a:pt x="534255" y="275120"/>
                  </a:lnTo>
                  <a:lnTo>
                    <a:pt x="527523" y="281078"/>
                  </a:lnTo>
                  <a:lnTo>
                    <a:pt x="523564" y="284256"/>
                  </a:lnTo>
                  <a:lnTo>
                    <a:pt x="519604" y="286639"/>
                  </a:lnTo>
                  <a:lnTo>
                    <a:pt x="515248" y="289420"/>
                  </a:lnTo>
                  <a:lnTo>
                    <a:pt x="510497" y="291803"/>
                  </a:lnTo>
                  <a:lnTo>
                    <a:pt x="505745" y="293790"/>
                  </a:lnTo>
                  <a:lnTo>
                    <a:pt x="500598" y="295776"/>
                  </a:lnTo>
                  <a:lnTo>
                    <a:pt x="495054" y="296967"/>
                  </a:lnTo>
                  <a:lnTo>
                    <a:pt x="489511" y="297762"/>
                  </a:lnTo>
                  <a:lnTo>
                    <a:pt x="483175" y="298159"/>
                  </a:lnTo>
                  <a:lnTo>
                    <a:pt x="477236" y="298159"/>
                  </a:lnTo>
                  <a:lnTo>
                    <a:pt x="470504" y="297762"/>
                  </a:lnTo>
                  <a:lnTo>
                    <a:pt x="463773" y="296570"/>
                  </a:lnTo>
                  <a:lnTo>
                    <a:pt x="456646" y="294584"/>
                  </a:lnTo>
                  <a:lnTo>
                    <a:pt x="449122" y="292201"/>
                  </a:lnTo>
                  <a:lnTo>
                    <a:pt x="441599" y="289420"/>
                  </a:lnTo>
                  <a:lnTo>
                    <a:pt x="433680" y="285448"/>
                  </a:lnTo>
                  <a:lnTo>
                    <a:pt x="424572" y="280681"/>
                  </a:lnTo>
                  <a:lnTo>
                    <a:pt x="414673" y="276708"/>
                  </a:lnTo>
                  <a:lnTo>
                    <a:pt x="453082" y="295776"/>
                  </a:lnTo>
                  <a:lnTo>
                    <a:pt x="471296" y="303720"/>
                  </a:lnTo>
                  <a:lnTo>
                    <a:pt x="480008" y="306898"/>
                  </a:lnTo>
                  <a:lnTo>
                    <a:pt x="488323" y="310473"/>
                  </a:lnTo>
                  <a:lnTo>
                    <a:pt x="496242" y="312857"/>
                  </a:lnTo>
                  <a:lnTo>
                    <a:pt x="503765" y="314446"/>
                  </a:lnTo>
                  <a:lnTo>
                    <a:pt x="511289" y="316035"/>
                  </a:lnTo>
                  <a:lnTo>
                    <a:pt x="518020" y="316432"/>
                  </a:lnTo>
                  <a:lnTo>
                    <a:pt x="524751" y="316035"/>
                  </a:lnTo>
                  <a:lnTo>
                    <a:pt x="527919" y="315240"/>
                  </a:lnTo>
                  <a:lnTo>
                    <a:pt x="530691" y="314446"/>
                  </a:lnTo>
                  <a:lnTo>
                    <a:pt x="533859" y="313651"/>
                  </a:lnTo>
                  <a:lnTo>
                    <a:pt x="536234" y="312460"/>
                  </a:lnTo>
                  <a:lnTo>
                    <a:pt x="539402" y="310871"/>
                  </a:lnTo>
                  <a:lnTo>
                    <a:pt x="541382" y="309282"/>
                  </a:lnTo>
                  <a:lnTo>
                    <a:pt x="542966" y="321993"/>
                  </a:lnTo>
                  <a:lnTo>
                    <a:pt x="543362" y="333910"/>
                  </a:lnTo>
                  <a:lnTo>
                    <a:pt x="542966" y="345430"/>
                  </a:lnTo>
                  <a:lnTo>
                    <a:pt x="542570" y="356950"/>
                  </a:lnTo>
                  <a:lnTo>
                    <a:pt x="544550" y="354566"/>
                  </a:lnTo>
                  <a:lnTo>
                    <a:pt x="545738" y="353772"/>
                  </a:lnTo>
                  <a:lnTo>
                    <a:pt x="546925" y="353772"/>
                  </a:lnTo>
                  <a:lnTo>
                    <a:pt x="548113" y="354169"/>
                  </a:lnTo>
                  <a:lnTo>
                    <a:pt x="549301" y="354964"/>
                  </a:lnTo>
                  <a:lnTo>
                    <a:pt x="550489" y="356553"/>
                  </a:lnTo>
                  <a:lnTo>
                    <a:pt x="551677" y="358142"/>
                  </a:lnTo>
                  <a:lnTo>
                    <a:pt x="554449" y="363703"/>
                  </a:lnTo>
                  <a:lnTo>
                    <a:pt x="556429" y="370456"/>
                  </a:lnTo>
                  <a:lnTo>
                    <a:pt x="558012" y="378401"/>
                  </a:lnTo>
                  <a:lnTo>
                    <a:pt x="559596" y="387934"/>
                  </a:lnTo>
                  <a:lnTo>
                    <a:pt x="560388" y="398660"/>
                  </a:lnTo>
                  <a:lnTo>
                    <a:pt x="560388" y="409782"/>
                  </a:lnTo>
                  <a:lnTo>
                    <a:pt x="560388" y="420905"/>
                  </a:lnTo>
                  <a:lnTo>
                    <a:pt x="559596" y="431630"/>
                  </a:lnTo>
                  <a:lnTo>
                    <a:pt x="558012" y="441164"/>
                  </a:lnTo>
                  <a:lnTo>
                    <a:pt x="556429" y="449108"/>
                  </a:lnTo>
                  <a:lnTo>
                    <a:pt x="554449" y="456259"/>
                  </a:lnTo>
                  <a:lnTo>
                    <a:pt x="551677" y="461423"/>
                  </a:lnTo>
                  <a:lnTo>
                    <a:pt x="550489" y="463012"/>
                  </a:lnTo>
                  <a:lnTo>
                    <a:pt x="549301" y="464998"/>
                  </a:lnTo>
                  <a:lnTo>
                    <a:pt x="548113" y="465792"/>
                  </a:lnTo>
                  <a:lnTo>
                    <a:pt x="546925" y="465792"/>
                  </a:lnTo>
                  <a:lnTo>
                    <a:pt x="544946" y="465792"/>
                  </a:lnTo>
                  <a:lnTo>
                    <a:pt x="543758" y="464203"/>
                  </a:lnTo>
                  <a:lnTo>
                    <a:pt x="542570" y="463012"/>
                  </a:lnTo>
                  <a:lnTo>
                    <a:pt x="541382" y="461025"/>
                  </a:lnTo>
                  <a:lnTo>
                    <a:pt x="540194" y="458642"/>
                  </a:lnTo>
                  <a:lnTo>
                    <a:pt x="539006" y="455464"/>
                  </a:lnTo>
                  <a:lnTo>
                    <a:pt x="536630" y="447917"/>
                  </a:lnTo>
                  <a:lnTo>
                    <a:pt x="535442" y="457450"/>
                  </a:lnTo>
                  <a:lnTo>
                    <a:pt x="533859" y="467381"/>
                  </a:lnTo>
                  <a:lnTo>
                    <a:pt x="531483" y="476518"/>
                  </a:lnTo>
                  <a:lnTo>
                    <a:pt x="529503" y="485654"/>
                  </a:lnTo>
                  <a:lnTo>
                    <a:pt x="527127" y="494393"/>
                  </a:lnTo>
                  <a:lnTo>
                    <a:pt x="523564" y="502735"/>
                  </a:lnTo>
                  <a:lnTo>
                    <a:pt x="520792" y="511077"/>
                  </a:lnTo>
                  <a:lnTo>
                    <a:pt x="516832" y="519419"/>
                  </a:lnTo>
                  <a:lnTo>
                    <a:pt x="513269" y="526966"/>
                  </a:lnTo>
                  <a:lnTo>
                    <a:pt x="508913" y="534514"/>
                  </a:lnTo>
                  <a:lnTo>
                    <a:pt x="504557" y="541664"/>
                  </a:lnTo>
                  <a:lnTo>
                    <a:pt x="500598" y="548417"/>
                  </a:lnTo>
                  <a:lnTo>
                    <a:pt x="495450" y="555170"/>
                  </a:lnTo>
                  <a:lnTo>
                    <a:pt x="490699" y="561526"/>
                  </a:lnTo>
                  <a:lnTo>
                    <a:pt x="485947" y="567485"/>
                  </a:lnTo>
                  <a:lnTo>
                    <a:pt x="480404" y="573443"/>
                  </a:lnTo>
                  <a:lnTo>
                    <a:pt x="475256" y="578607"/>
                  </a:lnTo>
                  <a:lnTo>
                    <a:pt x="469713" y="583771"/>
                  </a:lnTo>
                  <a:lnTo>
                    <a:pt x="464565" y="588538"/>
                  </a:lnTo>
                  <a:lnTo>
                    <a:pt x="458625" y="592510"/>
                  </a:lnTo>
                  <a:lnTo>
                    <a:pt x="453082" y="596880"/>
                  </a:lnTo>
                  <a:lnTo>
                    <a:pt x="447142" y="600852"/>
                  </a:lnTo>
                  <a:lnTo>
                    <a:pt x="441203" y="604030"/>
                  </a:lnTo>
                  <a:lnTo>
                    <a:pt x="435263" y="607605"/>
                  </a:lnTo>
                  <a:lnTo>
                    <a:pt x="429720" y="609989"/>
                  </a:lnTo>
                  <a:lnTo>
                    <a:pt x="424177" y="612372"/>
                  </a:lnTo>
                  <a:lnTo>
                    <a:pt x="418237" y="614756"/>
                  </a:lnTo>
                  <a:lnTo>
                    <a:pt x="412298" y="616344"/>
                  </a:lnTo>
                  <a:lnTo>
                    <a:pt x="406754" y="617536"/>
                  </a:lnTo>
                  <a:lnTo>
                    <a:pt x="401211" y="618331"/>
                  </a:lnTo>
                  <a:lnTo>
                    <a:pt x="395667" y="618728"/>
                  </a:lnTo>
                  <a:lnTo>
                    <a:pt x="390520" y="619125"/>
                  </a:lnTo>
                  <a:lnTo>
                    <a:pt x="385768" y="618728"/>
                  </a:lnTo>
                  <a:lnTo>
                    <a:pt x="381017" y="618331"/>
                  </a:lnTo>
                  <a:lnTo>
                    <a:pt x="376265" y="617536"/>
                  </a:lnTo>
                  <a:lnTo>
                    <a:pt x="371909" y="615947"/>
                  </a:lnTo>
                  <a:lnTo>
                    <a:pt x="366762" y="614358"/>
                  </a:lnTo>
                  <a:lnTo>
                    <a:pt x="361218" y="611975"/>
                  </a:lnTo>
                  <a:lnTo>
                    <a:pt x="356467" y="609592"/>
                  </a:lnTo>
                  <a:lnTo>
                    <a:pt x="350923" y="606414"/>
                  </a:lnTo>
                  <a:lnTo>
                    <a:pt x="345380" y="603633"/>
                  </a:lnTo>
                  <a:lnTo>
                    <a:pt x="339836" y="599661"/>
                  </a:lnTo>
                  <a:lnTo>
                    <a:pt x="328353" y="591716"/>
                  </a:lnTo>
                  <a:lnTo>
                    <a:pt x="317662" y="582580"/>
                  </a:lnTo>
                  <a:lnTo>
                    <a:pt x="306575" y="572251"/>
                  </a:lnTo>
                  <a:lnTo>
                    <a:pt x="295884" y="560732"/>
                  </a:lnTo>
                  <a:lnTo>
                    <a:pt x="285193" y="548020"/>
                  </a:lnTo>
                  <a:lnTo>
                    <a:pt x="280046" y="541664"/>
                  </a:lnTo>
                  <a:lnTo>
                    <a:pt x="275690" y="534514"/>
                  </a:lnTo>
                  <a:lnTo>
                    <a:pt x="270543" y="527364"/>
                  </a:lnTo>
                  <a:lnTo>
                    <a:pt x="266187" y="520213"/>
                  </a:lnTo>
                  <a:lnTo>
                    <a:pt x="261832" y="512666"/>
                  </a:lnTo>
                  <a:lnTo>
                    <a:pt x="257872" y="504721"/>
                  </a:lnTo>
                  <a:lnTo>
                    <a:pt x="253516" y="496777"/>
                  </a:lnTo>
                  <a:lnTo>
                    <a:pt x="250349" y="488435"/>
                  </a:lnTo>
                  <a:lnTo>
                    <a:pt x="246785" y="480490"/>
                  </a:lnTo>
                  <a:lnTo>
                    <a:pt x="244013" y="472148"/>
                  </a:lnTo>
                  <a:lnTo>
                    <a:pt x="240846" y="463012"/>
                  </a:lnTo>
                  <a:lnTo>
                    <a:pt x="238470" y="454272"/>
                  </a:lnTo>
                  <a:lnTo>
                    <a:pt x="236490" y="460231"/>
                  </a:lnTo>
                  <a:lnTo>
                    <a:pt x="234114" y="464998"/>
                  </a:lnTo>
                  <a:lnTo>
                    <a:pt x="233322" y="466189"/>
                  </a:lnTo>
                  <a:lnTo>
                    <a:pt x="232134" y="467381"/>
                  </a:lnTo>
                  <a:lnTo>
                    <a:pt x="230946" y="468176"/>
                  </a:lnTo>
                  <a:lnTo>
                    <a:pt x="229759" y="468573"/>
                  </a:lnTo>
                  <a:lnTo>
                    <a:pt x="228175" y="468176"/>
                  </a:lnTo>
                  <a:lnTo>
                    <a:pt x="226591" y="467381"/>
                  </a:lnTo>
                  <a:lnTo>
                    <a:pt x="225403" y="466189"/>
                  </a:lnTo>
                  <a:lnTo>
                    <a:pt x="224215" y="463806"/>
                  </a:lnTo>
                  <a:lnTo>
                    <a:pt x="222235" y="459039"/>
                  </a:lnTo>
                  <a:lnTo>
                    <a:pt x="219860" y="452286"/>
                  </a:lnTo>
                  <a:lnTo>
                    <a:pt x="218276" y="443547"/>
                  </a:lnTo>
                  <a:lnTo>
                    <a:pt x="217088" y="434411"/>
                  </a:lnTo>
                  <a:lnTo>
                    <a:pt x="216296" y="423685"/>
                  </a:lnTo>
                  <a:lnTo>
                    <a:pt x="215900" y="412563"/>
                  </a:lnTo>
                  <a:lnTo>
                    <a:pt x="216296" y="401043"/>
                  </a:lnTo>
                  <a:lnTo>
                    <a:pt x="217088" y="390715"/>
                  </a:lnTo>
                  <a:lnTo>
                    <a:pt x="218276" y="381181"/>
                  </a:lnTo>
                  <a:lnTo>
                    <a:pt x="219860" y="372839"/>
                  </a:lnTo>
                  <a:lnTo>
                    <a:pt x="222235" y="366086"/>
                  </a:lnTo>
                  <a:lnTo>
                    <a:pt x="224215" y="360922"/>
                  </a:lnTo>
                  <a:lnTo>
                    <a:pt x="225403" y="358936"/>
                  </a:lnTo>
                  <a:lnTo>
                    <a:pt x="226591" y="357744"/>
                  </a:lnTo>
                  <a:lnTo>
                    <a:pt x="228175" y="356950"/>
                  </a:lnTo>
                  <a:lnTo>
                    <a:pt x="229759" y="356553"/>
                  </a:lnTo>
                  <a:lnTo>
                    <a:pt x="230551" y="356950"/>
                  </a:lnTo>
                  <a:lnTo>
                    <a:pt x="231342" y="357347"/>
                  </a:lnTo>
                  <a:lnTo>
                    <a:pt x="232134" y="342252"/>
                  </a:lnTo>
                  <a:lnTo>
                    <a:pt x="232530" y="335499"/>
                  </a:lnTo>
                  <a:lnTo>
                    <a:pt x="233718" y="329541"/>
                  </a:lnTo>
                  <a:lnTo>
                    <a:pt x="232926" y="321596"/>
                  </a:lnTo>
                  <a:lnTo>
                    <a:pt x="232926" y="314049"/>
                  </a:lnTo>
                  <a:lnTo>
                    <a:pt x="232926" y="307296"/>
                  </a:lnTo>
                  <a:lnTo>
                    <a:pt x="232926" y="300543"/>
                  </a:lnTo>
                  <a:lnTo>
                    <a:pt x="233718" y="294584"/>
                  </a:lnTo>
                  <a:lnTo>
                    <a:pt x="234906" y="289023"/>
                  </a:lnTo>
                  <a:lnTo>
                    <a:pt x="236094" y="283461"/>
                  </a:lnTo>
                  <a:lnTo>
                    <a:pt x="237282" y="278297"/>
                  </a:lnTo>
                  <a:lnTo>
                    <a:pt x="238866" y="273531"/>
                  </a:lnTo>
                  <a:lnTo>
                    <a:pt x="240846" y="269558"/>
                  </a:lnTo>
                  <a:lnTo>
                    <a:pt x="243617" y="265189"/>
                  </a:lnTo>
                  <a:lnTo>
                    <a:pt x="245597" y="262011"/>
                  </a:lnTo>
                  <a:lnTo>
                    <a:pt x="248765" y="258436"/>
                  </a:lnTo>
                  <a:lnTo>
                    <a:pt x="251537" y="255655"/>
                  </a:lnTo>
                  <a:lnTo>
                    <a:pt x="255100" y="252477"/>
                  </a:lnTo>
                  <a:lnTo>
                    <a:pt x="258268" y="250491"/>
                  </a:lnTo>
                  <a:lnTo>
                    <a:pt x="243221" y="250491"/>
                  </a:lnTo>
                  <a:lnTo>
                    <a:pt x="231342" y="250888"/>
                  </a:lnTo>
                  <a:lnTo>
                    <a:pt x="221443" y="251683"/>
                  </a:lnTo>
                  <a:lnTo>
                    <a:pt x="228175" y="248108"/>
                  </a:lnTo>
                  <a:lnTo>
                    <a:pt x="235302" y="243341"/>
                  </a:lnTo>
                  <a:lnTo>
                    <a:pt x="242825" y="238177"/>
                  </a:lnTo>
                  <a:lnTo>
                    <a:pt x="249953" y="232615"/>
                  </a:lnTo>
                  <a:lnTo>
                    <a:pt x="263811" y="222287"/>
                  </a:lnTo>
                  <a:lnTo>
                    <a:pt x="270147" y="217520"/>
                  </a:lnTo>
                  <a:lnTo>
                    <a:pt x="276086" y="214343"/>
                  </a:lnTo>
                  <a:lnTo>
                    <a:pt x="291925" y="206398"/>
                  </a:lnTo>
                  <a:lnTo>
                    <a:pt x="307367" y="199645"/>
                  </a:lnTo>
                  <a:lnTo>
                    <a:pt x="322810" y="194481"/>
                  </a:lnTo>
                  <a:lnTo>
                    <a:pt x="337461" y="189714"/>
                  </a:lnTo>
                  <a:lnTo>
                    <a:pt x="351715" y="186139"/>
                  </a:lnTo>
                  <a:lnTo>
                    <a:pt x="365574" y="183756"/>
                  </a:lnTo>
                  <a:lnTo>
                    <a:pt x="379037" y="182167"/>
                  </a:lnTo>
                  <a:lnTo>
                    <a:pt x="392103" y="180975"/>
                  </a:lnTo>
                  <a:close/>
                  <a:moveTo>
                    <a:pt x="958250" y="0"/>
                  </a:moveTo>
                  <a:lnTo>
                    <a:pt x="974507" y="0"/>
                  </a:lnTo>
                  <a:lnTo>
                    <a:pt x="989971" y="397"/>
                  </a:lnTo>
                  <a:lnTo>
                    <a:pt x="1004642" y="1986"/>
                  </a:lnTo>
                  <a:lnTo>
                    <a:pt x="1018917" y="4369"/>
                  </a:lnTo>
                  <a:lnTo>
                    <a:pt x="1032795" y="6752"/>
                  </a:lnTo>
                  <a:lnTo>
                    <a:pt x="1045880" y="9929"/>
                  </a:lnTo>
                  <a:lnTo>
                    <a:pt x="1058172" y="13900"/>
                  </a:lnTo>
                  <a:lnTo>
                    <a:pt x="1070067" y="18269"/>
                  </a:lnTo>
                  <a:lnTo>
                    <a:pt x="1081170" y="22241"/>
                  </a:lnTo>
                  <a:lnTo>
                    <a:pt x="1091876" y="27404"/>
                  </a:lnTo>
                  <a:lnTo>
                    <a:pt x="1101392" y="32170"/>
                  </a:lnTo>
                  <a:lnTo>
                    <a:pt x="1110908" y="36936"/>
                  </a:lnTo>
                  <a:lnTo>
                    <a:pt x="1119235" y="42099"/>
                  </a:lnTo>
                  <a:lnTo>
                    <a:pt x="1127166" y="47262"/>
                  </a:lnTo>
                  <a:lnTo>
                    <a:pt x="1134303" y="52425"/>
                  </a:lnTo>
                  <a:lnTo>
                    <a:pt x="1140647" y="56794"/>
                  </a:lnTo>
                  <a:lnTo>
                    <a:pt x="1151353" y="65531"/>
                  </a:lnTo>
                  <a:lnTo>
                    <a:pt x="1159283" y="72680"/>
                  </a:lnTo>
                  <a:lnTo>
                    <a:pt x="1165628" y="78240"/>
                  </a:lnTo>
                  <a:lnTo>
                    <a:pt x="1163645" y="83006"/>
                  </a:lnTo>
                  <a:lnTo>
                    <a:pt x="1160473" y="88567"/>
                  </a:lnTo>
                  <a:lnTo>
                    <a:pt x="1156904" y="94921"/>
                  </a:lnTo>
                  <a:lnTo>
                    <a:pt x="1151749" y="102467"/>
                  </a:lnTo>
                  <a:lnTo>
                    <a:pt x="1145802" y="110410"/>
                  </a:lnTo>
                  <a:lnTo>
                    <a:pt x="1141837" y="114779"/>
                  </a:lnTo>
                  <a:lnTo>
                    <a:pt x="1138268" y="118354"/>
                  </a:lnTo>
                  <a:lnTo>
                    <a:pt x="1133906" y="122722"/>
                  </a:lnTo>
                  <a:lnTo>
                    <a:pt x="1129545" y="126694"/>
                  </a:lnTo>
                  <a:lnTo>
                    <a:pt x="1124786" y="130268"/>
                  </a:lnTo>
                  <a:lnTo>
                    <a:pt x="1119632" y="134240"/>
                  </a:lnTo>
                  <a:lnTo>
                    <a:pt x="1114081" y="137020"/>
                  </a:lnTo>
                  <a:lnTo>
                    <a:pt x="1108133" y="140197"/>
                  </a:lnTo>
                  <a:lnTo>
                    <a:pt x="1101789" y="142580"/>
                  </a:lnTo>
                  <a:lnTo>
                    <a:pt x="1095841" y="144566"/>
                  </a:lnTo>
                  <a:lnTo>
                    <a:pt x="1089100" y="146552"/>
                  </a:lnTo>
                  <a:lnTo>
                    <a:pt x="1081170" y="147743"/>
                  </a:lnTo>
                  <a:lnTo>
                    <a:pt x="1073636" y="148140"/>
                  </a:lnTo>
                  <a:lnTo>
                    <a:pt x="1066102" y="148140"/>
                  </a:lnTo>
                  <a:lnTo>
                    <a:pt x="1057775" y="147743"/>
                  </a:lnTo>
                  <a:lnTo>
                    <a:pt x="1049052" y="145758"/>
                  </a:lnTo>
                  <a:lnTo>
                    <a:pt x="1039932" y="143772"/>
                  </a:lnTo>
                  <a:lnTo>
                    <a:pt x="1030812" y="140992"/>
                  </a:lnTo>
                  <a:lnTo>
                    <a:pt x="1021296" y="136623"/>
                  </a:lnTo>
                  <a:lnTo>
                    <a:pt x="1010590" y="131857"/>
                  </a:lnTo>
                  <a:lnTo>
                    <a:pt x="998695" y="126297"/>
                  </a:lnTo>
                  <a:lnTo>
                    <a:pt x="987196" y="121134"/>
                  </a:lnTo>
                  <a:lnTo>
                    <a:pt x="1011383" y="133446"/>
                  </a:lnTo>
                  <a:lnTo>
                    <a:pt x="1035571" y="144566"/>
                  </a:lnTo>
                  <a:lnTo>
                    <a:pt x="1047070" y="150126"/>
                  </a:lnTo>
                  <a:lnTo>
                    <a:pt x="1058172" y="155289"/>
                  </a:lnTo>
                  <a:lnTo>
                    <a:pt x="1069274" y="159261"/>
                  </a:lnTo>
                  <a:lnTo>
                    <a:pt x="1079980" y="163233"/>
                  </a:lnTo>
                  <a:lnTo>
                    <a:pt x="1090290" y="166807"/>
                  </a:lnTo>
                  <a:lnTo>
                    <a:pt x="1099806" y="169190"/>
                  </a:lnTo>
                  <a:lnTo>
                    <a:pt x="1109322" y="170381"/>
                  </a:lnTo>
                  <a:lnTo>
                    <a:pt x="1118046" y="171176"/>
                  </a:lnTo>
                  <a:lnTo>
                    <a:pt x="1122011" y="171176"/>
                  </a:lnTo>
                  <a:lnTo>
                    <a:pt x="1126373" y="170779"/>
                  </a:lnTo>
                  <a:lnTo>
                    <a:pt x="1130338" y="169984"/>
                  </a:lnTo>
                  <a:lnTo>
                    <a:pt x="1133906" y="169190"/>
                  </a:lnTo>
                  <a:lnTo>
                    <a:pt x="1137475" y="167998"/>
                  </a:lnTo>
                  <a:lnTo>
                    <a:pt x="1141044" y="166013"/>
                  </a:lnTo>
                  <a:lnTo>
                    <a:pt x="1144612" y="164027"/>
                  </a:lnTo>
                  <a:lnTo>
                    <a:pt x="1147388" y="162041"/>
                  </a:lnTo>
                  <a:lnTo>
                    <a:pt x="1148181" y="170381"/>
                  </a:lnTo>
                  <a:lnTo>
                    <a:pt x="1148974" y="178325"/>
                  </a:lnTo>
                  <a:lnTo>
                    <a:pt x="1150163" y="193417"/>
                  </a:lnTo>
                  <a:lnTo>
                    <a:pt x="1149767" y="208112"/>
                  </a:lnTo>
                  <a:lnTo>
                    <a:pt x="1148577" y="222012"/>
                  </a:lnTo>
                  <a:lnTo>
                    <a:pt x="1150163" y="220424"/>
                  </a:lnTo>
                  <a:lnTo>
                    <a:pt x="1151353" y="219232"/>
                  </a:lnTo>
                  <a:lnTo>
                    <a:pt x="1152543" y="218835"/>
                  </a:lnTo>
                  <a:lnTo>
                    <a:pt x="1154129" y="218438"/>
                  </a:lnTo>
                  <a:lnTo>
                    <a:pt x="1155715" y="218835"/>
                  </a:lnTo>
                  <a:lnTo>
                    <a:pt x="1157697" y="219629"/>
                  </a:lnTo>
                  <a:lnTo>
                    <a:pt x="1159283" y="222012"/>
                  </a:lnTo>
                  <a:lnTo>
                    <a:pt x="1160869" y="223998"/>
                  </a:lnTo>
                  <a:lnTo>
                    <a:pt x="1162059" y="226778"/>
                  </a:lnTo>
                  <a:lnTo>
                    <a:pt x="1164041" y="230750"/>
                  </a:lnTo>
                  <a:lnTo>
                    <a:pt x="1166421" y="239090"/>
                  </a:lnTo>
                  <a:lnTo>
                    <a:pt x="1168403" y="249813"/>
                  </a:lnTo>
                  <a:lnTo>
                    <a:pt x="1169989" y="261728"/>
                  </a:lnTo>
                  <a:lnTo>
                    <a:pt x="1171179" y="275232"/>
                  </a:lnTo>
                  <a:lnTo>
                    <a:pt x="1171575" y="289529"/>
                  </a:lnTo>
                  <a:lnTo>
                    <a:pt x="1171179" y="303827"/>
                  </a:lnTo>
                  <a:lnTo>
                    <a:pt x="1169989" y="316933"/>
                  </a:lnTo>
                  <a:lnTo>
                    <a:pt x="1168403" y="328848"/>
                  </a:lnTo>
                  <a:lnTo>
                    <a:pt x="1166421" y="339174"/>
                  </a:lnTo>
                  <a:lnTo>
                    <a:pt x="1164041" y="347912"/>
                  </a:lnTo>
                  <a:lnTo>
                    <a:pt x="1162059" y="351486"/>
                  </a:lnTo>
                  <a:lnTo>
                    <a:pt x="1160869" y="354266"/>
                  </a:lnTo>
                  <a:lnTo>
                    <a:pt x="1159283" y="357047"/>
                  </a:lnTo>
                  <a:lnTo>
                    <a:pt x="1157697" y="358635"/>
                  </a:lnTo>
                  <a:lnTo>
                    <a:pt x="1155715" y="359827"/>
                  </a:lnTo>
                  <a:lnTo>
                    <a:pt x="1154129" y="360224"/>
                  </a:lnTo>
                  <a:lnTo>
                    <a:pt x="1152146" y="359827"/>
                  </a:lnTo>
                  <a:lnTo>
                    <a:pt x="1150560" y="358635"/>
                  </a:lnTo>
                  <a:lnTo>
                    <a:pt x="1148577" y="356649"/>
                  </a:lnTo>
                  <a:lnTo>
                    <a:pt x="1146991" y="353869"/>
                  </a:lnTo>
                  <a:lnTo>
                    <a:pt x="1145405" y="351089"/>
                  </a:lnTo>
                  <a:lnTo>
                    <a:pt x="1144216" y="346720"/>
                  </a:lnTo>
                  <a:lnTo>
                    <a:pt x="1141440" y="337586"/>
                  </a:lnTo>
                  <a:lnTo>
                    <a:pt x="1139854" y="350295"/>
                  </a:lnTo>
                  <a:lnTo>
                    <a:pt x="1137871" y="361812"/>
                  </a:lnTo>
                  <a:lnTo>
                    <a:pt x="1135096" y="373727"/>
                  </a:lnTo>
                  <a:lnTo>
                    <a:pt x="1132320" y="385245"/>
                  </a:lnTo>
                  <a:lnTo>
                    <a:pt x="1128752" y="395968"/>
                  </a:lnTo>
                  <a:lnTo>
                    <a:pt x="1125183" y="407089"/>
                  </a:lnTo>
                  <a:lnTo>
                    <a:pt x="1120821" y="417812"/>
                  </a:lnTo>
                  <a:lnTo>
                    <a:pt x="1116460" y="427741"/>
                  </a:lnTo>
                  <a:lnTo>
                    <a:pt x="1111701" y="437273"/>
                  </a:lnTo>
                  <a:lnTo>
                    <a:pt x="1106547" y="446805"/>
                  </a:lnTo>
                  <a:lnTo>
                    <a:pt x="1100996" y="455939"/>
                  </a:lnTo>
                  <a:lnTo>
                    <a:pt x="1095444" y="464280"/>
                  </a:lnTo>
                  <a:lnTo>
                    <a:pt x="1089497" y="473017"/>
                  </a:lnTo>
                  <a:lnTo>
                    <a:pt x="1083152" y="480960"/>
                  </a:lnTo>
                  <a:lnTo>
                    <a:pt x="1076808" y="488506"/>
                  </a:lnTo>
                  <a:lnTo>
                    <a:pt x="1070464" y="495655"/>
                  </a:lnTo>
                  <a:lnTo>
                    <a:pt x="1063723" y="502407"/>
                  </a:lnTo>
                  <a:lnTo>
                    <a:pt x="1056586" y="509159"/>
                  </a:lnTo>
                  <a:lnTo>
                    <a:pt x="1049845" y="515116"/>
                  </a:lnTo>
                  <a:lnTo>
                    <a:pt x="1042708" y="520676"/>
                  </a:lnTo>
                  <a:lnTo>
                    <a:pt x="1035174" y="525442"/>
                  </a:lnTo>
                  <a:lnTo>
                    <a:pt x="1028037" y="530605"/>
                  </a:lnTo>
                  <a:lnTo>
                    <a:pt x="1020503" y="534974"/>
                  </a:lnTo>
                  <a:lnTo>
                    <a:pt x="1012969" y="538549"/>
                  </a:lnTo>
                  <a:lnTo>
                    <a:pt x="1005832" y="542520"/>
                  </a:lnTo>
                  <a:lnTo>
                    <a:pt x="998298" y="545300"/>
                  </a:lnTo>
                  <a:lnTo>
                    <a:pt x="991161" y="548081"/>
                  </a:lnTo>
                  <a:lnTo>
                    <a:pt x="984024" y="550067"/>
                  </a:lnTo>
                  <a:lnTo>
                    <a:pt x="976886" y="551655"/>
                  </a:lnTo>
                  <a:lnTo>
                    <a:pt x="969749" y="553244"/>
                  </a:lnTo>
                  <a:lnTo>
                    <a:pt x="962612" y="554038"/>
                  </a:lnTo>
                  <a:lnTo>
                    <a:pt x="955871" y="554038"/>
                  </a:lnTo>
                  <a:lnTo>
                    <a:pt x="950320" y="553641"/>
                  </a:lnTo>
                  <a:lnTo>
                    <a:pt x="944372" y="553244"/>
                  </a:lnTo>
                  <a:lnTo>
                    <a:pt x="938424" y="551655"/>
                  </a:lnTo>
                  <a:lnTo>
                    <a:pt x="932080" y="549669"/>
                  </a:lnTo>
                  <a:lnTo>
                    <a:pt x="925736" y="547683"/>
                  </a:lnTo>
                  <a:lnTo>
                    <a:pt x="919788" y="544903"/>
                  </a:lnTo>
                  <a:lnTo>
                    <a:pt x="913047" y="541726"/>
                  </a:lnTo>
                  <a:lnTo>
                    <a:pt x="906307" y="538151"/>
                  </a:lnTo>
                  <a:lnTo>
                    <a:pt x="898773" y="534180"/>
                  </a:lnTo>
                  <a:lnTo>
                    <a:pt x="892429" y="529811"/>
                  </a:lnTo>
                  <a:lnTo>
                    <a:pt x="884895" y="524648"/>
                  </a:lnTo>
                  <a:lnTo>
                    <a:pt x="877758" y="519882"/>
                  </a:lnTo>
                  <a:lnTo>
                    <a:pt x="870620" y="513925"/>
                  </a:lnTo>
                  <a:lnTo>
                    <a:pt x="863880" y="507967"/>
                  </a:lnTo>
                  <a:lnTo>
                    <a:pt x="856742" y="501613"/>
                  </a:lnTo>
                  <a:lnTo>
                    <a:pt x="849605" y="494861"/>
                  </a:lnTo>
                  <a:lnTo>
                    <a:pt x="842864" y="487712"/>
                  </a:lnTo>
                  <a:lnTo>
                    <a:pt x="836124" y="480166"/>
                  </a:lnTo>
                  <a:lnTo>
                    <a:pt x="829383" y="472223"/>
                  </a:lnTo>
                  <a:lnTo>
                    <a:pt x="823039" y="463883"/>
                  </a:lnTo>
                  <a:lnTo>
                    <a:pt x="816694" y="455542"/>
                  </a:lnTo>
                  <a:lnTo>
                    <a:pt x="810350" y="446805"/>
                  </a:lnTo>
                  <a:lnTo>
                    <a:pt x="804799" y="438067"/>
                  </a:lnTo>
                  <a:lnTo>
                    <a:pt x="798851" y="428535"/>
                  </a:lnTo>
                  <a:lnTo>
                    <a:pt x="793300" y="419004"/>
                  </a:lnTo>
                  <a:lnTo>
                    <a:pt x="788145" y="409075"/>
                  </a:lnTo>
                  <a:lnTo>
                    <a:pt x="782991" y="399146"/>
                  </a:lnTo>
                  <a:lnTo>
                    <a:pt x="778629" y="388819"/>
                  </a:lnTo>
                  <a:lnTo>
                    <a:pt x="774267" y="378493"/>
                  </a:lnTo>
                  <a:lnTo>
                    <a:pt x="770699" y="367770"/>
                  </a:lnTo>
                  <a:lnTo>
                    <a:pt x="767130" y="357047"/>
                  </a:lnTo>
                  <a:lnTo>
                    <a:pt x="763958" y="345529"/>
                  </a:lnTo>
                  <a:lnTo>
                    <a:pt x="761579" y="353075"/>
                  </a:lnTo>
                  <a:lnTo>
                    <a:pt x="759993" y="355855"/>
                  </a:lnTo>
                  <a:lnTo>
                    <a:pt x="758803" y="358635"/>
                  </a:lnTo>
                  <a:lnTo>
                    <a:pt x="757614" y="360621"/>
                  </a:lnTo>
                  <a:lnTo>
                    <a:pt x="755631" y="362210"/>
                  </a:lnTo>
                  <a:lnTo>
                    <a:pt x="754045" y="363401"/>
                  </a:lnTo>
                  <a:lnTo>
                    <a:pt x="752459" y="363798"/>
                  </a:lnTo>
                  <a:lnTo>
                    <a:pt x="750873" y="363401"/>
                  </a:lnTo>
                  <a:lnTo>
                    <a:pt x="748890" y="361812"/>
                  </a:lnTo>
                  <a:lnTo>
                    <a:pt x="747304" y="360224"/>
                  </a:lnTo>
                  <a:lnTo>
                    <a:pt x="745718" y="357841"/>
                  </a:lnTo>
                  <a:lnTo>
                    <a:pt x="744528" y="354664"/>
                  </a:lnTo>
                  <a:lnTo>
                    <a:pt x="742546" y="351486"/>
                  </a:lnTo>
                  <a:lnTo>
                    <a:pt x="740167" y="342352"/>
                  </a:lnTo>
                  <a:lnTo>
                    <a:pt x="738184" y="332423"/>
                  </a:lnTo>
                  <a:lnTo>
                    <a:pt x="736202" y="320111"/>
                  </a:lnTo>
                  <a:lnTo>
                    <a:pt x="735409" y="307004"/>
                  </a:lnTo>
                  <a:lnTo>
                    <a:pt x="735012" y="292707"/>
                  </a:lnTo>
                  <a:lnTo>
                    <a:pt x="735409" y="278409"/>
                  </a:lnTo>
                  <a:lnTo>
                    <a:pt x="736202" y="264905"/>
                  </a:lnTo>
                  <a:lnTo>
                    <a:pt x="738184" y="252991"/>
                  </a:lnTo>
                  <a:lnTo>
                    <a:pt x="740167" y="242665"/>
                  </a:lnTo>
                  <a:lnTo>
                    <a:pt x="742546" y="233927"/>
                  </a:lnTo>
                  <a:lnTo>
                    <a:pt x="744528" y="230353"/>
                  </a:lnTo>
                  <a:lnTo>
                    <a:pt x="745718" y="227175"/>
                  </a:lnTo>
                  <a:lnTo>
                    <a:pt x="747304" y="224792"/>
                  </a:lnTo>
                  <a:lnTo>
                    <a:pt x="748890" y="223204"/>
                  </a:lnTo>
                  <a:lnTo>
                    <a:pt x="750873" y="222409"/>
                  </a:lnTo>
                  <a:lnTo>
                    <a:pt x="752459" y="222012"/>
                  </a:lnTo>
                  <a:lnTo>
                    <a:pt x="753648" y="222409"/>
                  </a:lnTo>
                  <a:lnTo>
                    <a:pt x="754441" y="222807"/>
                  </a:lnTo>
                  <a:lnTo>
                    <a:pt x="754838" y="213275"/>
                  </a:lnTo>
                  <a:lnTo>
                    <a:pt x="755631" y="204140"/>
                  </a:lnTo>
                  <a:lnTo>
                    <a:pt x="756424" y="195800"/>
                  </a:lnTo>
                  <a:lnTo>
                    <a:pt x="758010" y="187856"/>
                  </a:lnTo>
                  <a:lnTo>
                    <a:pt x="757217" y="177927"/>
                  </a:lnTo>
                  <a:lnTo>
                    <a:pt x="756424" y="168793"/>
                  </a:lnTo>
                  <a:lnTo>
                    <a:pt x="756424" y="160055"/>
                  </a:lnTo>
                  <a:lnTo>
                    <a:pt x="757217" y="151318"/>
                  </a:lnTo>
                  <a:lnTo>
                    <a:pt x="758010" y="143772"/>
                  </a:lnTo>
                  <a:lnTo>
                    <a:pt x="759200" y="136226"/>
                  </a:lnTo>
                  <a:lnTo>
                    <a:pt x="760389" y="129474"/>
                  </a:lnTo>
                  <a:lnTo>
                    <a:pt x="762372" y="123119"/>
                  </a:lnTo>
                  <a:lnTo>
                    <a:pt x="764751" y="117162"/>
                  </a:lnTo>
                  <a:lnTo>
                    <a:pt x="767130" y="111602"/>
                  </a:lnTo>
                  <a:lnTo>
                    <a:pt x="769906" y="106836"/>
                  </a:lnTo>
                  <a:lnTo>
                    <a:pt x="773078" y="102070"/>
                  </a:lnTo>
                  <a:lnTo>
                    <a:pt x="776646" y="97701"/>
                  </a:lnTo>
                  <a:lnTo>
                    <a:pt x="780215" y="94127"/>
                  </a:lnTo>
                  <a:lnTo>
                    <a:pt x="784577" y="90552"/>
                  </a:lnTo>
                  <a:lnTo>
                    <a:pt x="788542" y="87772"/>
                  </a:lnTo>
                  <a:lnTo>
                    <a:pt x="769113" y="88169"/>
                  </a:lnTo>
                  <a:lnTo>
                    <a:pt x="754441" y="88567"/>
                  </a:lnTo>
                  <a:lnTo>
                    <a:pt x="741753" y="89361"/>
                  </a:lnTo>
                  <a:lnTo>
                    <a:pt x="746115" y="86978"/>
                  </a:lnTo>
                  <a:lnTo>
                    <a:pt x="750873" y="84198"/>
                  </a:lnTo>
                  <a:lnTo>
                    <a:pt x="759993" y="79035"/>
                  </a:lnTo>
                  <a:lnTo>
                    <a:pt x="768716" y="72283"/>
                  </a:lnTo>
                  <a:lnTo>
                    <a:pt x="778232" y="65531"/>
                  </a:lnTo>
                  <a:lnTo>
                    <a:pt x="795283" y="52425"/>
                  </a:lnTo>
                  <a:lnTo>
                    <a:pt x="803609" y="46468"/>
                  </a:lnTo>
                  <a:lnTo>
                    <a:pt x="810747" y="42099"/>
                  </a:lnTo>
                  <a:lnTo>
                    <a:pt x="821453" y="36936"/>
                  </a:lnTo>
                  <a:lnTo>
                    <a:pt x="830969" y="32567"/>
                  </a:lnTo>
                  <a:lnTo>
                    <a:pt x="841278" y="27801"/>
                  </a:lnTo>
                  <a:lnTo>
                    <a:pt x="850795" y="23829"/>
                  </a:lnTo>
                  <a:lnTo>
                    <a:pt x="860707" y="20255"/>
                  </a:lnTo>
                  <a:lnTo>
                    <a:pt x="870224" y="16681"/>
                  </a:lnTo>
                  <a:lnTo>
                    <a:pt x="879740" y="13900"/>
                  </a:lnTo>
                  <a:lnTo>
                    <a:pt x="888860" y="11518"/>
                  </a:lnTo>
                  <a:lnTo>
                    <a:pt x="897980" y="8737"/>
                  </a:lnTo>
                  <a:lnTo>
                    <a:pt x="907100" y="6752"/>
                  </a:lnTo>
                  <a:lnTo>
                    <a:pt x="915823" y="5163"/>
                  </a:lnTo>
                  <a:lnTo>
                    <a:pt x="924546" y="3177"/>
                  </a:lnTo>
                  <a:lnTo>
                    <a:pt x="941993" y="1191"/>
                  </a:lnTo>
                  <a:lnTo>
                    <a:pt x="958250" y="0"/>
                  </a:lnTo>
                  <a:close/>
                </a:path>
              </a:pathLst>
            </a:custGeom>
            <a:blipFill>
              <a:blip r:embed="rId3"/>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
        <p:nvSpPr>
          <p:cNvPr id="10" name="矩形 10"/>
          <p:cNvSpPr/>
          <p:nvPr/>
        </p:nvSpPr>
        <p:spPr>
          <a:xfrm>
            <a:off x="3416421" y="493551"/>
            <a:ext cx="924708" cy="1008112"/>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50301B"/>
                </a:solidFill>
                <a:latin typeface="Impact" pitchFamily="34" charset="0"/>
              </a:rPr>
              <a:t>02</a:t>
            </a:r>
            <a:endParaRPr lang="zh-CN" altLang="en-US" sz="3200" dirty="0">
              <a:solidFill>
                <a:srgbClr val="50301B"/>
              </a:solidFill>
              <a:latin typeface="Impact" pitchFamily="34" charset="0"/>
            </a:endParaRPr>
          </a:p>
        </p:txBody>
      </p:sp>
    </p:spTree>
    <p:extLst>
      <p:ext uri="{BB962C8B-B14F-4D97-AF65-F5344CB8AC3E}">
        <p14:creationId xmlns:p14="http://schemas.microsoft.com/office/powerpoint/2010/main" val="3136296080"/>
      </p:ext>
    </p:extLst>
  </p:cSld>
  <p:clrMapOvr>
    <a:masterClrMapping/>
  </p:clrMapOvr>
  <mc:AlternateContent xmlns:mc="http://schemas.openxmlformats.org/markup-compatibility/2006" xmlns:p14="http://schemas.microsoft.com/office/powerpoint/2010/main">
    <mc:Choice Requires="p14">
      <p:transition spd="slow" p14:dur="1600" advTm="7000">
        <p:blinds dir="vert"/>
      </p:transition>
    </mc:Choice>
    <mc:Fallback xmlns="">
      <p:transition spd="slow" advTm="7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42" presetClass="path" presetSubtype="0" accel="50000" decel="50000" autoRev="1" fill="hold" nodeType="withEffect">
                                  <p:stCondLst>
                                    <p:cond delay="0"/>
                                  </p:stCondLst>
                                  <p:childTnLst>
                                    <p:animMotion origin="layout" path="M 2.77778E-7 1.80191E-6 L -0.06302 -0.00062 " pathEditMode="relative" rAng="0" ptsTypes="AA">
                                      <p:cBhvr>
                                        <p:cTn id="9" dur="1250" fill="hold"/>
                                        <p:tgtEl>
                                          <p:spTgt spid="7"/>
                                        </p:tgtEl>
                                        <p:attrNameLst>
                                          <p:attrName>ppt_x</p:attrName>
                                          <p:attrName>ppt_y</p:attrName>
                                        </p:attrNameLst>
                                      </p:cBhvr>
                                      <p:rCtr x="-3160" y="-31"/>
                                    </p:animMotion>
                                  </p:childTnLst>
                                </p:cTn>
                              </p:par>
                            </p:childTnLst>
                          </p:cTn>
                        </p:par>
                        <p:par>
                          <p:cTn id="10" fill="hold">
                            <p:stCondLst>
                              <p:cond delay="2500"/>
                            </p:stCondLst>
                            <p:childTnLst>
                              <p:par>
                                <p:cTn id="11" presetID="31"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 calcmode="lin" valueType="num">
                                      <p:cBhvr>
                                        <p:cTn id="15" dur="500" fill="hold"/>
                                        <p:tgtEl>
                                          <p:spTgt spid="10"/>
                                        </p:tgtEl>
                                        <p:attrNameLst>
                                          <p:attrName>style.rotation</p:attrName>
                                        </p:attrNameLst>
                                      </p:cBhvr>
                                      <p:tavLst>
                                        <p:tav tm="0">
                                          <p:val>
                                            <p:fltVal val="90"/>
                                          </p:val>
                                        </p:tav>
                                        <p:tav tm="100000">
                                          <p:val>
                                            <p:fltVal val="0"/>
                                          </p:val>
                                        </p:tav>
                                      </p:tavLst>
                                    </p:anim>
                                    <p:animEffect transition="in" filter="fade">
                                      <p:cBhvr>
                                        <p:cTn id="16" dur="500"/>
                                        <p:tgtEl>
                                          <p:spTgt spid="10"/>
                                        </p:tgtEl>
                                      </p:cBhvr>
                                    </p:animEffect>
                                  </p:childTnLst>
                                </p:cTn>
                              </p:par>
                              <p:par>
                                <p:cTn id="17" presetID="22" presetClass="entr" presetSubtype="8"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9604" y="3867895"/>
            <a:ext cx="1512167" cy="131112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708" tIns="50853" rIns="101708" bIns="50853">
            <a:noAutofit/>
          </a:bodyPr>
          <a:lstStyle>
            <a:defPPr>
              <a:defRPr lang="zh-CN"/>
            </a:defPPr>
            <a:lvl1pPr fontAlgn="base">
              <a:lnSpc>
                <a:spcPct val="110000"/>
              </a:lnSpc>
              <a:spcBef>
                <a:spcPct val="0"/>
              </a:spcBef>
              <a:spcAft>
                <a:spcPct val="0"/>
              </a:spcAft>
              <a:defRPr sz="1200">
                <a:solidFill>
                  <a:prstClr val="black">
                    <a:lumMod val="50000"/>
                    <a:lumOff val="50000"/>
                  </a:prstClr>
                </a:solidFill>
                <a:latin typeface="Arial"/>
                <a:cs typeface="+mn-ea"/>
              </a:defRPr>
            </a:lvl1pPr>
          </a:lstStyle>
          <a:p>
            <a:r>
              <a:rPr lang="zh-CN" altLang="en-US" sz="1100" dirty="0">
                <a:solidFill>
                  <a:srgbClr val="C49166"/>
                </a:solidFill>
              </a:rPr>
              <a:t>点击输人简要文字介绍，文字内容需概括精炼。不用多余的文字修饰，言简意赅的说明分项内容</a:t>
            </a:r>
            <a:r>
              <a:rPr lang="en-US" altLang="zh-CN" sz="1100" dirty="0">
                <a:solidFill>
                  <a:srgbClr val="C49166"/>
                </a:solidFill>
              </a:rPr>
              <a:t>……</a:t>
            </a:r>
            <a:endParaRPr lang="zh-CN" altLang="en-US" sz="1100" dirty="0">
              <a:solidFill>
                <a:srgbClr val="C49166"/>
              </a:solidFill>
            </a:endParaRPr>
          </a:p>
        </p:txBody>
      </p:sp>
      <p:sp>
        <p:nvSpPr>
          <p:cNvPr id="40" name="TextBox 39"/>
          <p:cNvSpPr txBox="1"/>
          <p:nvPr/>
        </p:nvSpPr>
        <p:spPr>
          <a:xfrm>
            <a:off x="2879816" y="3848522"/>
            <a:ext cx="1512167" cy="102335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708" tIns="50853" rIns="101708" bIns="50853">
            <a:noAutofit/>
          </a:bodyPr>
          <a:lstStyle>
            <a:defPPr>
              <a:defRPr lang="zh-CN"/>
            </a:defPPr>
            <a:lvl1pPr fontAlgn="base">
              <a:lnSpc>
                <a:spcPct val="110000"/>
              </a:lnSpc>
              <a:spcBef>
                <a:spcPct val="0"/>
              </a:spcBef>
              <a:spcAft>
                <a:spcPct val="0"/>
              </a:spcAft>
              <a:defRPr sz="1100">
                <a:solidFill>
                  <a:prstClr val="black">
                    <a:lumMod val="50000"/>
                    <a:lumOff val="50000"/>
                  </a:prstClr>
                </a:solidFill>
                <a:latin typeface="Arial"/>
                <a:cs typeface="+mn-ea"/>
              </a:defRPr>
            </a:lvl1pPr>
          </a:lstStyle>
          <a:p>
            <a:r>
              <a:rPr lang="zh-CN" altLang="en-US" dirty="0">
                <a:solidFill>
                  <a:srgbClr val="C49166"/>
                </a:solidFill>
              </a:rPr>
              <a:t>点击输人简要文字介绍，文字内容需概括精炼。不用多余的文字修饰，言简意赅的说明分项内容</a:t>
            </a:r>
            <a:r>
              <a:rPr lang="en-US" altLang="zh-CN" dirty="0">
                <a:solidFill>
                  <a:srgbClr val="C49166"/>
                </a:solidFill>
              </a:rPr>
              <a:t>……</a:t>
            </a:r>
            <a:endParaRPr lang="zh-CN" altLang="en-US" dirty="0">
              <a:solidFill>
                <a:srgbClr val="C49166"/>
              </a:solidFill>
            </a:endParaRPr>
          </a:p>
        </p:txBody>
      </p:sp>
      <p:sp>
        <p:nvSpPr>
          <p:cNvPr id="41" name="TextBox 40"/>
          <p:cNvSpPr txBox="1"/>
          <p:nvPr/>
        </p:nvSpPr>
        <p:spPr>
          <a:xfrm>
            <a:off x="4824037" y="3848522"/>
            <a:ext cx="1512167" cy="102335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708" tIns="50853" rIns="101708" bIns="50853">
            <a:noAutofit/>
          </a:bodyPr>
          <a:lstStyle>
            <a:defPPr>
              <a:defRPr lang="zh-CN"/>
            </a:defPPr>
            <a:lvl1pPr fontAlgn="base">
              <a:lnSpc>
                <a:spcPct val="110000"/>
              </a:lnSpc>
              <a:spcBef>
                <a:spcPct val="0"/>
              </a:spcBef>
              <a:spcAft>
                <a:spcPct val="0"/>
              </a:spcAft>
              <a:defRPr sz="1100">
                <a:solidFill>
                  <a:prstClr val="black">
                    <a:lumMod val="50000"/>
                    <a:lumOff val="50000"/>
                  </a:prstClr>
                </a:solidFill>
                <a:latin typeface="Arial"/>
                <a:cs typeface="+mn-ea"/>
              </a:defRPr>
            </a:lvl1pPr>
          </a:lstStyle>
          <a:p>
            <a:r>
              <a:rPr lang="zh-CN" altLang="en-US" dirty="0">
                <a:solidFill>
                  <a:srgbClr val="C49166"/>
                </a:solidFill>
              </a:rPr>
              <a:t>点击输人简要文字介绍，文字内容需概括精炼。不用多余的文字修饰，言简意赅的说明分项内容</a:t>
            </a:r>
            <a:r>
              <a:rPr lang="en-US" altLang="zh-CN" dirty="0">
                <a:solidFill>
                  <a:srgbClr val="C49166"/>
                </a:solidFill>
              </a:rPr>
              <a:t>……</a:t>
            </a:r>
            <a:endParaRPr lang="zh-CN" altLang="en-US" dirty="0">
              <a:solidFill>
                <a:srgbClr val="C49166"/>
              </a:solidFill>
            </a:endParaRPr>
          </a:p>
        </p:txBody>
      </p:sp>
      <p:sp>
        <p:nvSpPr>
          <p:cNvPr id="42" name="TextBox 41"/>
          <p:cNvSpPr txBox="1"/>
          <p:nvPr/>
        </p:nvSpPr>
        <p:spPr>
          <a:xfrm>
            <a:off x="6768248" y="3833774"/>
            <a:ext cx="1512167" cy="102335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708" tIns="50853" rIns="101708" bIns="50853">
            <a:noAutofit/>
          </a:bodyPr>
          <a:lstStyle>
            <a:defPPr>
              <a:defRPr lang="zh-CN"/>
            </a:defPPr>
            <a:lvl1pPr fontAlgn="base">
              <a:lnSpc>
                <a:spcPct val="110000"/>
              </a:lnSpc>
              <a:spcBef>
                <a:spcPct val="0"/>
              </a:spcBef>
              <a:spcAft>
                <a:spcPct val="0"/>
              </a:spcAft>
              <a:defRPr sz="1100">
                <a:solidFill>
                  <a:prstClr val="black">
                    <a:lumMod val="50000"/>
                    <a:lumOff val="50000"/>
                  </a:prstClr>
                </a:solidFill>
                <a:latin typeface="Arial"/>
                <a:cs typeface="+mn-ea"/>
              </a:defRPr>
            </a:lvl1pPr>
          </a:lstStyle>
          <a:p>
            <a:r>
              <a:rPr lang="zh-CN" altLang="en-US" dirty="0">
                <a:solidFill>
                  <a:srgbClr val="C49166"/>
                </a:solidFill>
              </a:rPr>
              <a:t>点击输人简要文字介绍，文字内容需概括精炼。不用多余的文字修饰，言简意赅的说明分项内容</a:t>
            </a:r>
            <a:r>
              <a:rPr lang="en-US" altLang="zh-CN" dirty="0">
                <a:solidFill>
                  <a:srgbClr val="C49166"/>
                </a:solidFill>
              </a:rPr>
              <a:t>……</a:t>
            </a:r>
            <a:endParaRPr lang="zh-CN" altLang="en-US" dirty="0">
              <a:solidFill>
                <a:srgbClr val="C49166"/>
              </a:solidFill>
            </a:endParaRPr>
          </a:p>
        </p:txBody>
      </p:sp>
      <p:sp>
        <p:nvSpPr>
          <p:cNvPr id="5" name="TextBox 4"/>
          <p:cNvSpPr txBox="1"/>
          <p:nvPr/>
        </p:nvSpPr>
        <p:spPr>
          <a:xfrm>
            <a:off x="1237123" y="2823061"/>
            <a:ext cx="833823" cy="338554"/>
          </a:xfrm>
          <a:prstGeom prst="rect">
            <a:avLst/>
          </a:prstGeom>
          <a:noFill/>
        </p:spPr>
        <p:txBody>
          <a:bodyPr wrap="square" rtlCol="0">
            <a:spAutoFit/>
          </a:bodyPr>
          <a:lstStyle/>
          <a:p>
            <a:pPr algn="ctr"/>
            <a:r>
              <a:rPr lang="zh-CN" altLang="en-US" sz="1600" b="1" dirty="0" smtClean="0">
                <a:solidFill>
                  <a:srgbClr val="C49166"/>
                </a:solidFill>
              </a:rPr>
              <a:t>赵姓名</a:t>
            </a:r>
            <a:endParaRPr lang="zh-CN" altLang="en-US" sz="1600" b="1" dirty="0">
              <a:solidFill>
                <a:srgbClr val="C49166"/>
              </a:solidFill>
            </a:endParaRPr>
          </a:p>
        </p:txBody>
      </p:sp>
      <p:sp>
        <p:nvSpPr>
          <p:cNvPr id="46" name="TextBox 45"/>
          <p:cNvSpPr txBox="1"/>
          <p:nvPr/>
        </p:nvSpPr>
        <p:spPr>
          <a:xfrm>
            <a:off x="3218988" y="2803960"/>
            <a:ext cx="833823" cy="338554"/>
          </a:xfrm>
          <a:prstGeom prst="rect">
            <a:avLst/>
          </a:prstGeom>
          <a:noFill/>
        </p:spPr>
        <p:txBody>
          <a:bodyPr wrap="square" rtlCol="0">
            <a:spAutoFit/>
          </a:bodyPr>
          <a:lstStyle/>
          <a:p>
            <a:pPr algn="ctr"/>
            <a:r>
              <a:rPr lang="zh-CN" altLang="en-US" sz="1600" b="1" dirty="0" smtClean="0">
                <a:solidFill>
                  <a:srgbClr val="C49166"/>
                </a:solidFill>
              </a:rPr>
              <a:t>孙姓名</a:t>
            </a:r>
            <a:endParaRPr lang="zh-CN" altLang="en-US" sz="1600" b="1" dirty="0">
              <a:solidFill>
                <a:srgbClr val="C49166"/>
              </a:solidFill>
            </a:endParaRPr>
          </a:p>
        </p:txBody>
      </p:sp>
      <p:sp>
        <p:nvSpPr>
          <p:cNvPr id="47" name="TextBox 46"/>
          <p:cNvSpPr txBox="1"/>
          <p:nvPr/>
        </p:nvSpPr>
        <p:spPr>
          <a:xfrm>
            <a:off x="5163209" y="2803960"/>
            <a:ext cx="833823" cy="338554"/>
          </a:xfrm>
          <a:prstGeom prst="rect">
            <a:avLst/>
          </a:prstGeom>
          <a:noFill/>
        </p:spPr>
        <p:txBody>
          <a:bodyPr wrap="square" rtlCol="0">
            <a:spAutoFit/>
          </a:bodyPr>
          <a:lstStyle/>
          <a:p>
            <a:pPr algn="ctr"/>
            <a:r>
              <a:rPr lang="zh-CN" altLang="en-US" sz="1600" b="1" dirty="0" smtClean="0">
                <a:solidFill>
                  <a:srgbClr val="C49166"/>
                </a:solidFill>
              </a:rPr>
              <a:t>李姓名</a:t>
            </a:r>
            <a:endParaRPr lang="zh-CN" altLang="en-US" sz="1600" b="1" dirty="0">
              <a:solidFill>
                <a:srgbClr val="C49166"/>
              </a:solidFill>
            </a:endParaRPr>
          </a:p>
        </p:txBody>
      </p:sp>
      <p:sp>
        <p:nvSpPr>
          <p:cNvPr id="48" name="TextBox 47"/>
          <p:cNvSpPr txBox="1"/>
          <p:nvPr/>
        </p:nvSpPr>
        <p:spPr>
          <a:xfrm>
            <a:off x="7107420" y="2803960"/>
            <a:ext cx="833823" cy="338554"/>
          </a:xfrm>
          <a:prstGeom prst="rect">
            <a:avLst/>
          </a:prstGeom>
          <a:noFill/>
        </p:spPr>
        <p:txBody>
          <a:bodyPr wrap="square" rtlCol="0">
            <a:spAutoFit/>
          </a:bodyPr>
          <a:lstStyle/>
          <a:p>
            <a:pPr algn="ctr"/>
            <a:r>
              <a:rPr lang="zh-CN" altLang="en-US" sz="1600" b="1" dirty="0" smtClean="0">
                <a:solidFill>
                  <a:srgbClr val="C49166"/>
                </a:solidFill>
              </a:rPr>
              <a:t>陈姓名</a:t>
            </a:r>
            <a:endParaRPr lang="zh-CN" altLang="en-US" sz="1600" b="1" dirty="0">
              <a:solidFill>
                <a:srgbClr val="C49166"/>
              </a:solidFill>
            </a:endParaRPr>
          </a:p>
        </p:txBody>
      </p:sp>
      <p:sp>
        <p:nvSpPr>
          <p:cNvPr id="49" name="矩形 48"/>
          <p:cNvSpPr/>
          <p:nvPr/>
        </p:nvSpPr>
        <p:spPr>
          <a:xfrm>
            <a:off x="1023462" y="3361394"/>
            <a:ext cx="1388323" cy="362497"/>
          </a:xfrm>
          <a:prstGeom prst="rect">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HelveticaNeueLT Pro 55 Roman" pitchFamily="34" charset="0"/>
              </a:rPr>
              <a:t>职务名称</a:t>
            </a:r>
          </a:p>
        </p:txBody>
      </p:sp>
      <p:sp>
        <p:nvSpPr>
          <p:cNvPr id="50" name="矩形 49"/>
          <p:cNvSpPr/>
          <p:nvPr/>
        </p:nvSpPr>
        <p:spPr>
          <a:xfrm>
            <a:off x="2959060" y="3361394"/>
            <a:ext cx="1388323" cy="362497"/>
          </a:xfrm>
          <a:prstGeom prst="rect">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HelveticaNeueLT Pro 55 Roman" pitchFamily="34" charset="0"/>
              </a:rPr>
              <a:t>职务名称</a:t>
            </a:r>
          </a:p>
        </p:txBody>
      </p:sp>
      <p:sp>
        <p:nvSpPr>
          <p:cNvPr id="51" name="矩形 50"/>
          <p:cNvSpPr/>
          <p:nvPr/>
        </p:nvSpPr>
        <p:spPr>
          <a:xfrm>
            <a:off x="4894598" y="3361394"/>
            <a:ext cx="1388323" cy="362497"/>
          </a:xfrm>
          <a:prstGeom prst="rect">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HelveticaNeueLT Pro 55 Roman" pitchFamily="34" charset="0"/>
              </a:rPr>
              <a:t>职务名称</a:t>
            </a:r>
          </a:p>
        </p:txBody>
      </p:sp>
      <p:sp>
        <p:nvSpPr>
          <p:cNvPr id="52" name="矩形 51"/>
          <p:cNvSpPr/>
          <p:nvPr/>
        </p:nvSpPr>
        <p:spPr>
          <a:xfrm>
            <a:off x="6830170" y="3361394"/>
            <a:ext cx="1388323" cy="362497"/>
          </a:xfrm>
          <a:prstGeom prst="rect">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HelveticaNeueLT Pro 55 Roman" pitchFamily="34" charset="0"/>
              </a:rPr>
              <a:t>职务名称</a:t>
            </a:r>
          </a:p>
        </p:txBody>
      </p:sp>
      <p:grpSp>
        <p:nvGrpSpPr>
          <p:cNvPr id="9" name="组合 8"/>
          <p:cNvGrpSpPr/>
          <p:nvPr/>
        </p:nvGrpSpPr>
        <p:grpSpPr>
          <a:xfrm>
            <a:off x="737488" y="916286"/>
            <a:ext cx="1728192" cy="1727472"/>
            <a:chOff x="737488" y="-1460698"/>
            <a:chExt cx="1728192" cy="1727472"/>
          </a:xfrm>
        </p:grpSpPr>
        <p:sp>
          <p:nvSpPr>
            <p:cNvPr id="32" name="椭圆 31"/>
            <p:cNvSpPr/>
            <p:nvPr/>
          </p:nvSpPr>
          <p:spPr bwMode="auto">
            <a:xfrm>
              <a:off x="737488" y="-1460698"/>
              <a:ext cx="1728192" cy="1727472"/>
            </a:xfrm>
            <a:prstGeom prst="ellipse">
              <a:avLst/>
            </a:pr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33" name="椭圆 32"/>
            <p:cNvSpPr/>
            <p:nvPr/>
          </p:nvSpPr>
          <p:spPr bwMode="auto">
            <a:xfrm>
              <a:off x="827584" y="-1370962"/>
              <a:ext cx="1548000" cy="1548000"/>
            </a:xfrm>
            <a:prstGeom prst="ellipse">
              <a:avLst/>
            </a:prstGeom>
            <a:blipFill>
              <a:blip r:embed="rId5"/>
              <a:stretch>
                <a:fillRect/>
              </a:stretch>
            </a:blipFill>
            <a:ln w="15875">
              <a:solidFill>
                <a:srgbClr val="C491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nvGrpSpPr>
          <p:cNvPr id="6" name="组合 5"/>
          <p:cNvGrpSpPr/>
          <p:nvPr/>
        </p:nvGrpSpPr>
        <p:grpSpPr>
          <a:xfrm>
            <a:off x="2711737" y="916286"/>
            <a:ext cx="1728192" cy="1727472"/>
            <a:chOff x="2993885" y="-1460698"/>
            <a:chExt cx="1728192" cy="1727472"/>
          </a:xfrm>
        </p:grpSpPr>
        <p:sp>
          <p:nvSpPr>
            <p:cNvPr id="35" name="椭圆 34"/>
            <p:cNvSpPr/>
            <p:nvPr/>
          </p:nvSpPr>
          <p:spPr bwMode="auto">
            <a:xfrm>
              <a:off x="2993885" y="-1460698"/>
              <a:ext cx="1728192" cy="1727472"/>
            </a:xfrm>
            <a:prstGeom prst="ellipse">
              <a:avLst/>
            </a:pr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36" name="椭圆 35"/>
            <p:cNvSpPr/>
            <p:nvPr/>
          </p:nvSpPr>
          <p:spPr bwMode="auto">
            <a:xfrm>
              <a:off x="3083981" y="-1370962"/>
              <a:ext cx="1548000" cy="1548000"/>
            </a:xfrm>
            <a:prstGeom prst="ellipse">
              <a:avLst/>
            </a:prstGeom>
            <a:blipFill>
              <a:blip r:embed="rId6"/>
              <a:stretch>
                <a:fillRect/>
              </a:stretch>
            </a:blipFill>
            <a:ln w="15875">
              <a:solidFill>
                <a:srgbClr val="C491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nvGrpSpPr>
          <p:cNvPr id="7" name="组合 6"/>
          <p:cNvGrpSpPr/>
          <p:nvPr/>
        </p:nvGrpSpPr>
        <p:grpSpPr>
          <a:xfrm>
            <a:off x="4685986" y="916286"/>
            <a:ext cx="1728192" cy="1727472"/>
            <a:chOff x="5006892" y="-1370962"/>
            <a:chExt cx="1728192" cy="1727472"/>
          </a:xfrm>
        </p:grpSpPr>
        <p:sp>
          <p:nvSpPr>
            <p:cNvPr id="54" name="椭圆 53"/>
            <p:cNvSpPr/>
            <p:nvPr/>
          </p:nvSpPr>
          <p:spPr bwMode="auto">
            <a:xfrm>
              <a:off x="5006892" y="-1370962"/>
              <a:ext cx="1728192" cy="1727472"/>
            </a:xfrm>
            <a:prstGeom prst="ellipse">
              <a:avLst/>
            </a:pr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55" name="椭圆 54"/>
            <p:cNvSpPr/>
            <p:nvPr/>
          </p:nvSpPr>
          <p:spPr bwMode="auto">
            <a:xfrm>
              <a:off x="5096988" y="-1281226"/>
              <a:ext cx="1548000" cy="1548000"/>
            </a:xfrm>
            <a:prstGeom prst="ellipse">
              <a:avLst/>
            </a:prstGeom>
            <a:blipFill>
              <a:blip r:embed="rId7"/>
              <a:stretch>
                <a:fillRect/>
              </a:stretch>
            </a:blipFill>
            <a:ln w="15875">
              <a:solidFill>
                <a:srgbClr val="C491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nvGrpSpPr>
          <p:cNvPr id="8" name="组合 7"/>
          <p:cNvGrpSpPr/>
          <p:nvPr/>
        </p:nvGrpSpPr>
        <p:grpSpPr>
          <a:xfrm>
            <a:off x="6660235" y="916286"/>
            <a:ext cx="1728192" cy="1727472"/>
            <a:chOff x="7077147" y="-1594599"/>
            <a:chExt cx="1728192" cy="1727472"/>
          </a:xfrm>
        </p:grpSpPr>
        <p:sp>
          <p:nvSpPr>
            <p:cNvPr id="57" name="椭圆 56"/>
            <p:cNvSpPr/>
            <p:nvPr/>
          </p:nvSpPr>
          <p:spPr bwMode="auto">
            <a:xfrm>
              <a:off x="7077147" y="-1594599"/>
              <a:ext cx="1728192" cy="1727472"/>
            </a:xfrm>
            <a:prstGeom prst="ellipse">
              <a:avLst/>
            </a:pr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58" name="椭圆 57"/>
            <p:cNvSpPr/>
            <p:nvPr/>
          </p:nvSpPr>
          <p:spPr bwMode="auto">
            <a:xfrm>
              <a:off x="7167243" y="-1504863"/>
              <a:ext cx="1548000" cy="1548000"/>
            </a:xfrm>
            <a:prstGeom prst="ellipse">
              <a:avLst/>
            </a:prstGeom>
            <a:blipFill>
              <a:blip r:embed="rId8"/>
              <a:stretch>
                <a:fillRect/>
              </a:stretch>
            </a:blipFill>
            <a:ln w="15875">
              <a:solidFill>
                <a:srgbClr val="C491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nvGrpSpPr>
          <p:cNvPr id="27" name="组合 26"/>
          <p:cNvGrpSpPr>
            <a:grpSpLocks noChangeAspect="1"/>
          </p:cNvGrpSpPr>
          <p:nvPr/>
        </p:nvGrpSpPr>
        <p:grpSpPr>
          <a:xfrm>
            <a:off x="3635896" y="152166"/>
            <a:ext cx="622800" cy="678972"/>
            <a:chOff x="4161788" y="-1676722"/>
            <a:chExt cx="1677546" cy="1828848"/>
          </a:xfrm>
        </p:grpSpPr>
        <p:sp>
          <p:nvSpPr>
            <p:cNvPr id="28" name="矩形 10"/>
            <p:cNvSpPr>
              <a:spLocks noChangeAspect="1"/>
            </p:cNvSpPr>
            <p:nvPr/>
          </p:nvSpPr>
          <p:spPr>
            <a:xfrm>
              <a:off x="4161788" y="-1676722"/>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29" name="KSO_Shape"/>
            <p:cNvSpPr>
              <a:spLocks noChangeAspect="1"/>
            </p:cNvSpPr>
            <p:nvPr/>
          </p:nvSpPr>
          <p:spPr bwMode="auto">
            <a:xfrm>
              <a:off x="4701881" y="-1104298"/>
              <a:ext cx="597360" cy="684000"/>
            </a:xfrm>
            <a:custGeom>
              <a:avLst/>
              <a:gdLst>
                <a:gd name="T0" fmla="*/ 999865 w 1909763"/>
                <a:gd name="T1" fmla="*/ 1903618 h 2187575"/>
                <a:gd name="T2" fmla="*/ 897202 w 1909763"/>
                <a:gd name="T3" fmla="*/ 1854541 h 2187575"/>
                <a:gd name="T4" fmla="*/ 716440 w 1909763"/>
                <a:gd name="T5" fmla="*/ 1869057 h 2187575"/>
                <a:gd name="T6" fmla="*/ 589485 w 1909763"/>
                <a:gd name="T7" fmla="*/ 1888411 h 2187575"/>
                <a:gd name="T8" fmla="*/ 1505697 w 1909763"/>
                <a:gd name="T9" fmla="*/ 1655471 h 2187575"/>
                <a:gd name="T10" fmla="*/ 1402952 w 1909763"/>
                <a:gd name="T11" fmla="*/ 1639573 h 2187575"/>
                <a:gd name="T12" fmla="*/ 1242644 w 1909763"/>
                <a:gd name="T13" fmla="*/ 1639918 h 2187575"/>
                <a:gd name="T14" fmla="*/ 1139210 w 1909763"/>
                <a:gd name="T15" fmla="*/ 1657199 h 2187575"/>
                <a:gd name="T16" fmla="*/ 515499 w 1909763"/>
                <a:gd name="T17" fmla="*/ 1651324 h 2187575"/>
                <a:gd name="T18" fmla="*/ 413726 w 1909763"/>
                <a:gd name="T19" fmla="*/ 1637845 h 2187575"/>
                <a:gd name="T20" fmla="*/ 266853 w 1909763"/>
                <a:gd name="T21" fmla="*/ 1638881 h 2187575"/>
                <a:gd name="T22" fmla="*/ 152508 w 1909763"/>
                <a:gd name="T23" fmla="*/ 1660655 h 2187575"/>
                <a:gd name="T24" fmla="*/ 1601723 w 1909763"/>
                <a:gd name="T25" fmla="*/ 1180293 h 2187575"/>
                <a:gd name="T26" fmla="*/ 1561097 w 1909763"/>
                <a:gd name="T27" fmla="*/ 1156565 h 2187575"/>
                <a:gd name="T28" fmla="*/ 1556930 w 1909763"/>
                <a:gd name="T29" fmla="*/ 1130430 h 2187575"/>
                <a:gd name="T30" fmla="*/ 100471 w 1909763"/>
                <a:gd name="T31" fmla="*/ 1163993 h 2187575"/>
                <a:gd name="T32" fmla="*/ 65322 w 1909763"/>
                <a:gd name="T33" fmla="*/ 1187495 h 2187575"/>
                <a:gd name="T34" fmla="*/ 828565 w 1909763"/>
                <a:gd name="T35" fmla="*/ 832666 h 2187575"/>
                <a:gd name="T36" fmla="*/ 1118067 w 1909763"/>
                <a:gd name="T37" fmla="*/ 718585 h 2187575"/>
                <a:gd name="T38" fmla="*/ 353456 w 1909763"/>
                <a:gd name="T39" fmla="*/ 650399 h 2187575"/>
                <a:gd name="T40" fmla="*/ 486477 w 1909763"/>
                <a:gd name="T41" fmla="*/ 1070518 h 2187575"/>
                <a:gd name="T42" fmla="*/ 276062 w 1909763"/>
                <a:gd name="T43" fmla="*/ 1558701 h 2187575"/>
                <a:gd name="T44" fmla="*/ 98470 w 1909763"/>
                <a:gd name="T45" fmla="*/ 718807 h 2187575"/>
                <a:gd name="T46" fmla="*/ 2764 w 1909763"/>
                <a:gd name="T47" fmla="*/ 772703 h 2187575"/>
                <a:gd name="T48" fmla="*/ 132330 w 1909763"/>
                <a:gd name="T49" fmla="*/ 556079 h 2187575"/>
                <a:gd name="T50" fmla="*/ 1655748 w 1909763"/>
                <a:gd name="T51" fmla="*/ 621781 h 2187575"/>
                <a:gd name="T52" fmla="*/ 1559979 w 1909763"/>
                <a:gd name="T53" fmla="*/ 858258 h 2187575"/>
                <a:gd name="T54" fmla="*/ 1490485 w 1909763"/>
                <a:gd name="T55" fmla="*/ 1169066 h 2187575"/>
                <a:gd name="T56" fmla="*/ 1148548 w 1909763"/>
                <a:gd name="T57" fmla="*/ 1134839 h 2187575"/>
                <a:gd name="T58" fmla="*/ 1191420 w 1909763"/>
                <a:gd name="T59" fmla="*/ 1036999 h 2187575"/>
                <a:gd name="T60" fmla="*/ 1418917 w 1909763"/>
                <a:gd name="T61" fmla="*/ 554711 h 2187575"/>
                <a:gd name="T62" fmla="*/ 1218026 w 1909763"/>
                <a:gd name="T63" fmla="*/ 566823 h 2187575"/>
                <a:gd name="T64" fmla="*/ 1169257 w 1909763"/>
                <a:gd name="T65" fmla="*/ 950549 h 2187575"/>
                <a:gd name="T66" fmla="*/ 597517 w 1909763"/>
                <a:gd name="T67" fmla="*/ 1259949 h 2187575"/>
                <a:gd name="T68" fmla="*/ 420081 w 1909763"/>
                <a:gd name="T69" fmla="*/ 800862 h 2187575"/>
                <a:gd name="T70" fmla="*/ 491332 w 1909763"/>
                <a:gd name="T71" fmla="*/ 531563 h 2187575"/>
                <a:gd name="T72" fmla="*/ 961037 w 1909763"/>
                <a:gd name="T73" fmla="*/ 481436 h 2187575"/>
                <a:gd name="T74" fmla="*/ 1469371 w 1909763"/>
                <a:gd name="T75" fmla="*/ 222977 h 2187575"/>
                <a:gd name="T76" fmla="*/ 1423281 w 1909763"/>
                <a:gd name="T77" fmla="*/ 272444 h 2187575"/>
                <a:gd name="T78" fmla="*/ 1479766 w 1909763"/>
                <a:gd name="T79" fmla="*/ 356849 h 2187575"/>
                <a:gd name="T80" fmla="*/ 1434717 w 1909763"/>
                <a:gd name="T81" fmla="*/ 465469 h 2187575"/>
                <a:gd name="T82" fmla="*/ 1309964 w 1909763"/>
                <a:gd name="T83" fmla="*/ 535000 h 2187575"/>
                <a:gd name="T84" fmla="*/ 1191103 w 1909763"/>
                <a:gd name="T85" fmla="*/ 407700 h 2187575"/>
                <a:gd name="T86" fmla="*/ 1193529 w 1909763"/>
                <a:gd name="T87" fmla="*/ 286973 h 2187575"/>
                <a:gd name="T88" fmla="*/ 1244470 w 1909763"/>
                <a:gd name="T89" fmla="*/ 179737 h 2187575"/>
                <a:gd name="T90" fmla="*/ 482666 w 1909763"/>
                <a:gd name="T91" fmla="*/ 214675 h 2187575"/>
                <a:gd name="T92" fmla="*/ 418161 w 1909763"/>
                <a:gd name="T93" fmla="*/ 267255 h 2187575"/>
                <a:gd name="T94" fmla="*/ 487495 w 1909763"/>
                <a:gd name="T95" fmla="*/ 337824 h 2187575"/>
                <a:gd name="T96" fmla="*/ 450241 w 1909763"/>
                <a:gd name="T97" fmla="*/ 452324 h 2187575"/>
                <a:gd name="T98" fmla="*/ 327785 w 1909763"/>
                <a:gd name="T99" fmla="*/ 537767 h 2187575"/>
                <a:gd name="T100" fmla="*/ 203260 w 1909763"/>
                <a:gd name="T101" fmla="*/ 405970 h 2187575"/>
                <a:gd name="T102" fmla="*/ 202570 w 1909763"/>
                <a:gd name="T103" fmla="*/ 292162 h 2187575"/>
                <a:gd name="T104" fmla="*/ 240514 w 1909763"/>
                <a:gd name="T105" fmla="*/ 186656 h 2187575"/>
                <a:gd name="T106" fmla="*/ 1009915 w 1909763"/>
                <a:gd name="T107" fmla="*/ 63292 h 2187575"/>
                <a:gd name="T108" fmla="*/ 870018 w 1909763"/>
                <a:gd name="T109" fmla="*/ 109983 h 2187575"/>
                <a:gd name="T110" fmla="*/ 1004044 w 1909763"/>
                <a:gd name="T111" fmla="*/ 190567 h 2187575"/>
                <a:gd name="T112" fmla="*/ 999207 w 1909763"/>
                <a:gd name="T113" fmla="*/ 308159 h 2187575"/>
                <a:gd name="T114" fmla="*/ 882453 w 1909763"/>
                <a:gd name="T115" fmla="*/ 468983 h 2187575"/>
                <a:gd name="T116" fmla="*/ 722521 w 1909763"/>
                <a:gd name="T117" fmla="*/ 411225 h 2187575"/>
                <a:gd name="T118" fmla="*/ 644800 w 1909763"/>
                <a:gd name="T119" fmla="*/ 298129 h 2187575"/>
                <a:gd name="T120" fmla="*/ 661381 w 1909763"/>
                <a:gd name="T121" fmla="*/ 118629 h 2187575"/>
                <a:gd name="T122" fmla="*/ 758100 w 1909763"/>
                <a:gd name="T123" fmla="*/ 14526 h 21875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909763" h="2187575">
                  <a:moveTo>
                    <a:pt x="1028700" y="2105025"/>
                  </a:moveTo>
                  <a:lnTo>
                    <a:pt x="1141354" y="2105025"/>
                  </a:lnTo>
                  <a:lnTo>
                    <a:pt x="1146547" y="2108200"/>
                  </a:lnTo>
                  <a:lnTo>
                    <a:pt x="1159730" y="2117328"/>
                  </a:lnTo>
                  <a:lnTo>
                    <a:pt x="1167720" y="2122488"/>
                  </a:lnTo>
                  <a:lnTo>
                    <a:pt x="1176508" y="2129235"/>
                  </a:lnTo>
                  <a:lnTo>
                    <a:pt x="1185297" y="2136378"/>
                  </a:lnTo>
                  <a:lnTo>
                    <a:pt x="1193287" y="2143522"/>
                  </a:lnTo>
                  <a:lnTo>
                    <a:pt x="1200477" y="2151063"/>
                  </a:lnTo>
                  <a:lnTo>
                    <a:pt x="1203673" y="2154635"/>
                  </a:lnTo>
                  <a:lnTo>
                    <a:pt x="1206070" y="2158603"/>
                  </a:lnTo>
                  <a:lnTo>
                    <a:pt x="1208067" y="2161778"/>
                  </a:lnTo>
                  <a:lnTo>
                    <a:pt x="1209665" y="2165350"/>
                  </a:lnTo>
                  <a:lnTo>
                    <a:pt x="1210864" y="2168525"/>
                  </a:lnTo>
                  <a:lnTo>
                    <a:pt x="1211263" y="2171700"/>
                  </a:lnTo>
                  <a:lnTo>
                    <a:pt x="1210864" y="2174478"/>
                  </a:lnTo>
                  <a:lnTo>
                    <a:pt x="1209266" y="2176860"/>
                  </a:lnTo>
                  <a:lnTo>
                    <a:pt x="1207268" y="2179638"/>
                  </a:lnTo>
                  <a:lnTo>
                    <a:pt x="1204472" y="2181622"/>
                  </a:lnTo>
                  <a:lnTo>
                    <a:pt x="1200078" y="2183210"/>
                  </a:lnTo>
                  <a:lnTo>
                    <a:pt x="1195284" y="2185194"/>
                  </a:lnTo>
                  <a:lnTo>
                    <a:pt x="1188892" y="2186385"/>
                  </a:lnTo>
                  <a:lnTo>
                    <a:pt x="1181702" y="2187178"/>
                  </a:lnTo>
                  <a:lnTo>
                    <a:pt x="1172913" y="2187575"/>
                  </a:lnTo>
                  <a:lnTo>
                    <a:pt x="1164124" y="2187575"/>
                  </a:lnTo>
                  <a:lnTo>
                    <a:pt x="1156135" y="2186781"/>
                  </a:lnTo>
                  <a:lnTo>
                    <a:pt x="1147746" y="2185988"/>
                  </a:lnTo>
                  <a:lnTo>
                    <a:pt x="1140555" y="2184797"/>
                  </a:lnTo>
                  <a:lnTo>
                    <a:pt x="1133364" y="2182813"/>
                  </a:lnTo>
                  <a:lnTo>
                    <a:pt x="1126174" y="2180828"/>
                  </a:lnTo>
                  <a:lnTo>
                    <a:pt x="1119782" y="2178447"/>
                  </a:lnTo>
                  <a:lnTo>
                    <a:pt x="1113390" y="2175272"/>
                  </a:lnTo>
                  <a:lnTo>
                    <a:pt x="1106999" y="2172494"/>
                  </a:lnTo>
                  <a:lnTo>
                    <a:pt x="1101006" y="2169319"/>
                  </a:lnTo>
                  <a:lnTo>
                    <a:pt x="1095414" y="2166144"/>
                  </a:lnTo>
                  <a:lnTo>
                    <a:pt x="1084228" y="2159000"/>
                  </a:lnTo>
                  <a:lnTo>
                    <a:pt x="1073043" y="2151063"/>
                  </a:lnTo>
                  <a:lnTo>
                    <a:pt x="1068648" y="2147888"/>
                  </a:lnTo>
                  <a:lnTo>
                    <a:pt x="1065053" y="2146697"/>
                  </a:lnTo>
                  <a:lnTo>
                    <a:pt x="1064254" y="2146300"/>
                  </a:lnTo>
                  <a:lnTo>
                    <a:pt x="1063056" y="2146300"/>
                  </a:lnTo>
                  <a:lnTo>
                    <a:pt x="1062656" y="2146697"/>
                  </a:lnTo>
                  <a:lnTo>
                    <a:pt x="1061857" y="2147491"/>
                  </a:lnTo>
                  <a:lnTo>
                    <a:pt x="1061458" y="2148681"/>
                  </a:lnTo>
                  <a:lnTo>
                    <a:pt x="1060659" y="2149872"/>
                  </a:lnTo>
                  <a:lnTo>
                    <a:pt x="1059460" y="2151460"/>
                  </a:lnTo>
                  <a:lnTo>
                    <a:pt x="1059061" y="2151856"/>
                  </a:lnTo>
                  <a:lnTo>
                    <a:pt x="1058262" y="2151856"/>
                  </a:lnTo>
                  <a:lnTo>
                    <a:pt x="1045079" y="2151460"/>
                  </a:lnTo>
                  <a:lnTo>
                    <a:pt x="1038288" y="2150269"/>
                  </a:lnTo>
                  <a:lnTo>
                    <a:pt x="1035491" y="2149872"/>
                  </a:lnTo>
                  <a:lnTo>
                    <a:pt x="1033894" y="2149078"/>
                  </a:lnTo>
                  <a:lnTo>
                    <a:pt x="1031097" y="2138760"/>
                  </a:lnTo>
                  <a:lnTo>
                    <a:pt x="1029899" y="2129631"/>
                  </a:lnTo>
                  <a:lnTo>
                    <a:pt x="1029100" y="2122488"/>
                  </a:lnTo>
                  <a:lnTo>
                    <a:pt x="1029100" y="2117328"/>
                  </a:lnTo>
                  <a:lnTo>
                    <a:pt x="1029499" y="2112963"/>
                  </a:lnTo>
                  <a:lnTo>
                    <a:pt x="1029499" y="2110581"/>
                  </a:lnTo>
                  <a:lnTo>
                    <a:pt x="1030298" y="2108200"/>
                  </a:lnTo>
                  <a:lnTo>
                    <a:pt x="1028700" y="2105025"/>
                  </a:lnTo>
                  <a:close/>
                  <a:moveTo>
                    <a:pt x="744784" y="2105025"/>
                  </a:moveTo>
                  <a:lnTo>
                    <a:pt x="857250" y="2105025"/>
                  </a:lnTo>
                  <a:lnTo>
                    <a:pt x="855270" y="2108200"/>
                  </a:lnTo>
                  <a:lnTo>
                    <a:pt x="855666" y="2110581"/>
                  </a:lnTo>
                  <a:lnTo>
                    <a:pt x="856062" y="2112963"/>
                  </a:lnTo>
                  <a:lnTo>
                    <a:pt x="856062" y="2117328"/>
                  </a:lnTo>
                  <a:lnTo>
                    <a:pt x="856062" y="2122488"/>
                  </a:lnTo>
                  <a:lnTo>
                    <a:pt x="855270" y="2129631"/>
                  </a:lnTo>
                  <a:lnTo>
                    <a:pt x="854082" y="2138760"/>
                  </a:lnTo>
                  <a:lnTo>
                    <a:pt x="852102" y="2149078"/>
                  </a:lnTo>
                  <a:lnTo>
                    <a:pt x="849726" y="2149872"/>
                  </a:lnTo>
                  <a:lnTo>
                    <a:pt x="847350" y="2150269"/>
                  </a:lnTo>
                  <a:lnTo>
                    <a:pt x="840222" y="2151460"/>
                  </a:lnTo>
                  <a:lnTo>
                    <a:pt x="827550" y="2151856"/>
                  </a:lnTo>
                  <a:lnTo>
                    <a:pt x="826758" y="2151856"/>
                  </a:lnTo>
                  <a:lnTo>
                    <a:pt x="826362" y="2151460"/>
                  </a:lnTo>
                  <a:lnTo>
                    <a:pt x="825174" y="2149872"/>
                  </a:lnTo>
                  <a:lnTo>
                    <a:pt x="824778" y="2148681"/>
                  </a:lnTo>
                  <a:lnTo>
                    <a:pt x="823986" y="2147491"/>
                  </a:lnTo>
                  <a:lnTo>
                    <a:pt x="823590" y="2146697"/>
                  </a:lnTo>
                  <a:lnTo>
                    <a:pt x="822402" y="2146300"/>
                  </a:lnTo>
                  <a:lnTo>
                    <a:pt x="821610" y="2146300"/>
                  </a:lnTo>
                  <a:lnTo>
                    <a:pt x="820422" y="2146697"/>
                  </a:lnTo>
                  <a:lnTo>
                    <a:pt x="817254" y="2147888"/>
                  </a:lnTo>
                  <a:lnTo>
                    <a:pt x="812502" y="2151063"/>
                  </a:lnTo>
                  <a:lnTo>
                    <a:pt x="801809" y="2159000"/>
                  </a:lnTo>
                  <a:lnTo>
                    <a:pt x="790721" y="2166144"/>
                  </a:lnTo>
                  <a:lnTo>
                    <a:pt x="784781" y="2169319"/>
                  </a:lnTo>
                  <a:lnTo>
                    <a:pt x="778841" y="2172494"/>
                  </a:lnTo>
                  <a:lnTo>
                    <a:pt x="772901" y="2175272"/>
                  </a:lnTo>
                  <a:lnTo>
                    <a:pt x="766565" y="2178447"/>
                  </a:lnTo>
                  <a:lnTo>
                    <a:pt x="759833" y="2180828"/>
                  </a:lnTo>
                  <a:lnTo>
                    <a:pt x="753100" y="2182813"/>
                  </a:lnTo>
                  <a:lnTo>
                    <a:pt x="745972" y="2184797"/>
                  </a:lnTo>
                  <a:lnTo>
                    <a:pt x="738448" y="2185988"/>
                  </a:lnTo>
                  <a:lnTo>
                    <a:pt x="730924" y="2186781"/>
                  </a:lnTo>
                  <a:lnTo>
                    <a:pt x="722608" y="2187575"/>
                  </a:lnTo>
                  <a:lnTo>
                    <a:pt x="713896" y="2187575"/>
                  </a:lnTo>
                  <a:lnTo>
                    <a:pt x="704788" y="2187178"/>
                  </a:lnTo>
                  <a:lnTo>
                    <a:pt x="697659" y="2186385"/>
                  </a:lnTo>
                  <a:lnTo>
                    <a:pt x="691719" y="2185194"/>
                  </a:lnTo>
                  <a:lnTo>
                    <a:pt x="686571" y="2183210"/>
                  </a:lnTo>
                  <a:lnTo>
                    <a:pt x="683007" y="2181622"/>
                  </a:lnTo>
                  <a:lnTo>
                    <a:pt x="679839" y="2179638"/>
                  </a:lnTo>
                  <a:lnTo>
                    <a:pt x="677859" y="2176860"/>
                  </a:lnTo>
                  <a:lnTo>
                    <a:pt x="676671" y="2174478"/>
                  </a:lnTo>
                  <a:lnTo>
                    <a:pt x="676275" y="2171700"/>
                  </a:lnTo>
                  <a:lnTo>
                    <a:pt x="676671" y="2168525"/>
                  </a:lnTo>
                  <a:lnTo>
                    <a:pt x="677463" y="2165350"/>
                  </a:lnTo>
                  <a:lnTo>
                    <a:pt x="679047" y="2161778"/>
                  </a:lnTo>
                  <a:lnTo>
                    <a:pt x="681423" y="2158603"/>
                  </a:lnTo>
                  <a:lnTo>
                    <a:pt x="683799" y="2154635"/>
                  </a:lnTo>
                  <a:lnTo>
                    <a:pt x="686571" y="2151063"/>
                  </a:lnTo>
                  <a:lnTo>
                    <a:pt x="693699" y="2143522"/>
                  </a:lnTo>
                  <a:lnTo>
                    <a:pt x="702017" y="2136378"/>
                  </a:lnTo>
                  <a:lnTo>
                    <a:pt x="710332" y="2129235"/>
                  </a:lnTo>
                  <a:lnTo>
                    <a:pt x="718648" y="2122488"/>
                  </a:lnTo>
                  <a:lnTo>
                    <a:pt x="726964" y="2117328"/>
                  </a:lnTo>
                  <a:lnTo>
                    <a:pt x="739636" y="2108200"/>
                  </a:lnTo>
                  <a:lnTo>
                    <a:pt x="744784" y="2105025"/>
                  </a:lnTo>
                  <a:close/>
                  <a:moveTo>
                    <a:pt x="1585912" y="1846263"/>
                  </a:moveTo>
                  <a:lnTo>
                    <a:pt x="1674566" y="1846263"/>
                  </a:lnTo>
                  <a:lnTo>
                    <a:pt x="1678524" y="1848644"/>
                  </a:lnTo>
                  <a:lnTo>
                    <a:pt x="1688418" y="1855391"/>
                  </a:lnTo>
                  <a:lnTo>
                    <a:pt x="1695146" y="1860154"/>
                  </a:lnTo>
                  <a:lnTo>
                    <a:pt x="1701875" y="1864916"/>
                  </a:lnTo>
                  <a:lnTo>
                    <a:pt x="1708603" y="1870870"/>
                  </a:lnTo>
                  <a:lnTo>
                    <a:pt x="1714935" y="1876426"/>
                  </a:lnTo>
                  <a:lnTo>
                    <a:pt x="1720476" y="1882379"/>
                  </a:lnTo>
                  <a:lnTo>
                    <a:pt x="1725225" y="1888332"/>
                  </a:lnTo>
                  <a:lnTo>
                    <a:pt x="1726808" y="1890713"/>
                  </a:lnTo>
                  <a:lnTo>
                    <a:pt x="1727996" y="1893888"/>
                  </a:lnTo>
                  <a:lnTo>
                    <a:pt x="1728391" y="1896270"/>
                  </a:lnTo>
                  <a:lnTo>
                    <a:pt x="1728787" y="1898651"/>
                  </a:lnTo>
                  <a:lnTo>
                    <a:pt x="1728391" y="1901032"/>
                  </a:lnTo>
                  <a:lnTo>
                    <a:pt x="1727600" y="1903017"/>
                  </a:lnTo>
                  <a:lnTo>
                    <a:pt x="1726017" y="1905001"/>
                  </a:lnTo>
                  <a:lnTo>
                    <a:pt x="1723246" y="1906985"/>
                  </a:lnTo>
                  <a:lnTo>
                    <a:pt x="1720476" y="1908176"/>
                  </a:lnTo>
                  <a:lnTo>
                    <a:pt x="1716518" y="1909367"/>
                  </a:lnTo>
                  <a:lnTo>
                    <a:pt x="1711769" y="1910160"/>
                  </a:lnTo>
                  <a:lnTo>
                    <a:pt x="1706228" y="1910954"/>
                  </a:lnTo>
                  <a:lnTo>
                    <a:pt x="1699104" y="1911351"/>
                  </a:lnTo>
                  <a:lnTo>
                    <a:pt x="1692376" y="1910954"/>
                  </a:lnTo>
                  <a:lnTo>
                    <a:pt x="1685648" y="1910557"/>
                  </a:lnTo>
                  <a:lnTo>
                    <a:pt x="1679711" y="1910160"/>
                  </a:lnTo>
                  <a:lnTo>
                    <a:pt x="1673774" y="1908970"/>
                  </a:lnTo>
                  <a:lnTo>
                    <a:pt x="1667838" y="1907779"/>
                  </a:lnTo>
                  <a:lnTo>
                    <a:pt x="1662297" y="1905795"/>
                  </a:lnTo>
                  <a:lnTo>
                    <a:pt x="1657548" y="1903810"/>
                  </a:lnTo>
                  <a:lnTo>
                    <a:pt x="1652403" y="1901826"/>
                  </a:lnTo>
                  <a:lnTo>
                    <a:pt x="1647653" y="1899445"/>
                  </a:lnTo>
                  <a:lnTo>
                    <a:pt x="1638550" y="1894285"/>
                  </a:lnTo>
                  <a:lnTo>
                    <a:pt x="1629448" y="1888729"/>
                  </a:lnTo>
                  <a:lnTo>
                    <a:pt x="1620741" y="1882379"/>
                  </a:lnTo>
                  <a:lnTo>
                    <a:pt x="1617179" y="1879998"/>
                  </a:lnTo>
                  <a:lnTo>
                    <a:pt x="1614408" y="1878807"/>
                  </a:lnTo>
                  <a:lnTo>
                    <a:pt x="1612825" y="1878807"/>
                  </a:lnTo>
                  <a:lnTo>
                    <a:pt x="1612033" y="1879204"/>
                  </a:lnTo>
                  <a:lnTo>
                    <a:pt x="1611638" y="1880792"/>
                  </a:lnTo>
                  <a:lnTo>
                    <a:pt x="1610846" y="1881982"/>
                  </a:lnTo>
                  <a:lnTo>
                    <a:pt x="1610450" y="1882776"/>
                  </a:lnTo>
                  <a:lnTo>
                    <a:pt x="1608867" y="1883173"/>
                  </a:lnTo>
                  <a:lnTo>
                    <a:pt x="1598973" y="1882776"/>
                  </a:lnTo>
                  <a:lnTo>
                    <a:pt x="1593432" y="1881982"/>
                  </a:lnTo>
                  <a:lnTo>
                    <a:pt x="1591453" y="1881585"/>
                  </a:lnTo>
                  <a:lnTo>
                    <a:pt x="1589870" y="1881188"/>
                  </a:lnTo>
                  <a:lnTo>
                    <a:pt x="1587891" y="1872457"/>
                  </a:lnTo>
                  <a:lnTo>
                    <a:pt x="1587100" y="1865313"/>
                  </a:lnTo>
                  <a:lnTo>
                    <a:pt x="1586308" y="1860154"/>
                  </a:lnTo>
                  <a:lnTo>
                    <a:pt x="1586308" y="1855391"/>
                  </a:lnTo>
                  <a:lnTo>
                    <a:pt x="1586308" y="1852216"/>
                  </a:lnTo>
                  <a:lnTo>
                    <a:pt x="1586704" y="1850232"/>
                  </a:lnTo>
                  <a:lnTo>
                    <a:pt x="1587100" y="1848644"/>
                  </a:lnTo>
                  <a:lnTo>
                    <a:pt x="1585912" y="1846263"/>
                  </a:lnTo>
                  <a:close/>
                  <a:moveTo>
                    <a:pt x="1360734" y="1846263"/>
                  </a:moveTo>
                  <a:lnTo>
                    <a:pt x="1449387" y="1846263"/>
                  </a:lnTo>
                  <a:lnTo>
                    <a:pt x="1448200" y="1848644"/>
                  </a:lnTo>
                  <a:lnTo>
                    <a:pt x="1448596" y="1850232"/>
                  </a:lnTo>
                  <a:lnTo>
                    <a:pt x="1448991" y="1852216"/>
                  </a:lnTo>
                  <a:lnTo>
                    <a:pt x="1448991" y="1855391"/>
                  </a:lnTo>
                  <a:lnTo>
                    <a:pt x="1448991" y="1860154"/>
                  </a:lnTo>
                  <a:lnTo>
                    <a:pt x="1448200" y="1865313"/>
                  </a:lnTo>
                  <a:lnTo>
                    <a:pt x="1447408" y="1872457"/>
                  </a:lnTo>
                  <a:lnTo>
                    <a:pt x="1445034" y="1881188"/>
                  </a:lnTo>
                  <a:lnTo>
                    <a:pt x="1443846" y="1881585"/>
                  </a:lnTo>
                  <a:lnTo>
                    <a:pt x="1441868" y="1881982"/>
                  </a:lnTo>
                  <a:lnTo>
                    <a:pt x="1436327" y="1882776"/>
                  </a:lnTo>
                  <a:lnTo>
                    <a:pt x="1426432" y="1883173"/>
                  </a:lnTo>
                  <a:lnTo>
                    <a:pt x="1424849" y="1882776"/>
                  </a:lnTo>
                  <a:lnTo>
                    <a:pt x="1424058" y="1881982"/>
                  </a:lnTo>
                  <a:lnTo>
                    <a:pt x="1423662" y="1880792"/>
                  </a:lnTo>
                  <a:lnTo>
                    <a:pt x="1423266" y="1879204"/>
                  </a:lnTo>
                  <a:lnTo>
                    <a:pt x="1422079" y="1878807"/>
                  </a:lnTo>
                  <a:lnTo>
                    <a:pt x="1420891" y="1878807"/>
                  </a:lnTo>
                  <a:lnTo>
                    <a:pt x="1417725" y="1879998"/>
                  </a:lnTo>
                  <a:lnTo>
                    <a:pt x="1414163" y="1882379"/>
                  </a:lnTo>
                  <a:lnTo>
                    <a:pt x="1405852" y="1888729"/>
                  </a:lnTo>
                  <a:lnTo>
                    <a:pt x="1396749" y="1894285"/>
                  </a:lnTo>
                  <a:lnTo>
                    <a:pt x="1387646" y="1899445"/>
                  </a:lnTo>
                  <a:lnTo>
                    <a:pt x="1382897" y="1901826"/>
                  </a:lnTo>
                  <a:lnTo>
                    <a:pt x="1377752" y="1903810"/>
                  </a:lnTo>
                  <a:lnTo>
                    <a:pt x="1373003" y="1905795"/>
                  </a:lnTo>
                  <a:lnTo>
                    <a:pt x="1367462" y="1907779"/>
                  </a:lnTo>
                  <a:lnTo>
                    <a:pt x="1361525" y="1908970"/>
                  </a:lnTo>
                  <a:lnTo>
                    <a:pt x="1355588" y="1910160"/>
                  </a:lnTo>
                  <a:lnTo>
                    <a:pt x="1349652" y="1910557"/>
                  </a:lnTo>
                  <a:lnTo>
                    <a:pt x="1342924" y="1910954"/>
                  </a:lnTo>
                  <a:lnTo>
                    <a:pt x="1336195" y="1911351"/>
                  </a:lnTo>
                  <a:lnTo>
                    <a:pt x="1329071" y="1910954"/>
                  </a:lnTo>
                  <a:lnTo>
                    <a:pt x="1323531" y="1910160"/>
                  </a:lnTo>
                  <a:lnTo>
                    <a:pt x="1318781" y="1909367"/>
                  </a:lnTo>
                  <a:lnTo>
                    <a:pt x="1314824" y="1908176"/>
                  </a:lnTo>
                  <a:lnTo>
                    <a:pt x="1312053" y="1906985"/>
                  </a:lnTo>
                  <a:lnTo>
                    <a:pt x="1309283" y="1905001"/>
                  </a:lnTo>
                  <a:lnTo>
                    <a:pt x="1307700" y="1903017"/>
                  </a:lnTo>
                  <a:lnTo>
                    <a:pt x="1306908" y="1901032"/>
                  </a:lnTo>
                  <a:lnTo>
                    <a:pt x="1306512" y="1898651"/>
                  </a:lnTo>
                  <a:lnTo>
                    <a:pt x="1306512" y="1896270"/>
                  </a:lnTo>
                  <a:lnTo>
                    <a:pt x="1307304" y="1893888"/>
                  </a:lnTo>
                  <a:lnTo>
                    <a:pt x="1308491" y="1890713"/>
                  </a:lnTo>
                  <a:lnTo>
                    <a:pt x="1310074" y="1888332"/>
                  </a:lnTo>
                  <a:lnTo>
                    <a:pt x="1314824" y="1882379"/>
                  </a:lnTo>
                  <a:lnTo>
                    <a:pt x="1320364" y="1876426"/>
                  </a:lnTo>
                  <a:lnTo>
                    <a:pt x="1326697" y="1870870"/>
                  </a:lnTo>
                  <a:lnTo>
                    <a:pt x="1333425" y="1864916"/>
                  </a:lnTo>
                  <a:lnTo>
                    <a:pt x="1340153" y="1860154"/>
                  </a:lnTo>
                  <a:lnTo>
                    <a:pt x="1346881" y="1855391"/>
                  </a:lnTo>
                  <a:lnTo>
                    <a:pt x="1356776" y="1848644"/>
                  </a:lnTo>
                  <a:lnTo>
                    <a:pt x="1360734" y="1846263"/>
                  </a:lnTo>
                  <a:close/>
                  <a:moveTo>
                    <a:pt x="449262" y="1846263"/>
                  </a:moveTo>
                  <a:lnTo>
                    <a:pt x="537671" y="1846263"/>
                  </a:lnTo>
                  <a:lnTo>
                    <a:pt x="542012" y="1848644"/>
                  </a:lnTo>
                  <a:lnTo>
                    <a:pt x="551880" y="1855391"/>
                  </a:lnTo>
                  <a:lnTo>
                    <a:pt x="558194" y="1860154"/>
                  </a:lnTo>
                  <a:lnTo>
                    <a:pt x="564904" y="1864916"/>
                  </a:lnTo>
                  <a:lnTo>
                    <a:pt x="571614" y="1870870"/>
                  </a:lnTo>
                  <a:lnTo>
                    <a:pt x="577929" y="1876426"/>
                  </a:lnTo>
                  <a:lnTo>
                    <a:pt x="583849" y="1882379"/>
                  </a:lnTo>
                  <a:lnTo>
                    <a:pt x="588190" y="1888332"/>
                  </a:lnTo>
                  <a:lnTo>
                    <a:pt x="589769" y="1890713"/>
                  </a:lnTo>
                  <a:lnTo>
                    <a:pt x="590953" y="1893888"/>
                  </a:lnTo>
                  <a:lnTo>
                    <a:pt x="591742" y="1896270"/>
                  </a:lnTo>
                  <a:lnTo>
                    <a:pt x="592137" y="1898651"/>
                  </a:lnTo>
                  <a:lnTo>
                    <a:pt x="591742" y="1901032"/>
                  </a:lnTo>
                  <a:lnTo>
                    <a:pt x="590558" y="1903017"/>
                  </a:lnTo>
                  <a:lnTo>
                    <a:pt x="589374" y="1905001"/>
                  </a:lnTo>
                  <a:lnTo>
                    <a:pt x="587006" y="1906985"/>
                  </a:lnTo>
                  <a:lnTo>
                    <a:pt x="583849" y="1908176"/>
                  </a:lnTo>
                  <a:lnTo>
                    <a:pt x="579902" y="1909367"/>
                  </a:lnTo>
                  <a:lnTo>
                    <a:pt x="575166" y="1910160"/>
                  </a:lnTo>
                  <a:lnTo>
                    <a:pt x="569246" y="1910954"/>
                  </a:lnTo>
                  <a:lnTo>
                    <a:pt x="562141" y="1911351"/>
                  </a:lnTo>
                  <a:lnTo>
                    <a:pt x="555432" y="1910954"/>
                  </a:lnTo>
                  <a:lnTo>
                    <a:pt x="549117" y="1910557"/>
                  </a:lnTo>
                  <a:lnTo>
                    <a:pt x="542802" y="1910160"/>
                  </a:lnTo>
                  <a:lnTo>
                    <a:pt x="536882" y="1908970"/>
                  </a:lnTo>
                  <a:lnTo>
                    <a:pt x="531356" y="1907779"/>
                  </a:lnTo>
                  <a:lnTo>
                    <a:pt x="526225" y="1905795"/>
                  </a:lnTo>
                  <a:lnTo>
                    <a:pt x="521094" y="1903810"/>
                  </a:lnTo>
                  <a:lnTo>
                    <a:pt x="515963" y="1901826"/>
                  </a:lnTo>
                  <a:lnTo>
                    <a:pt x="510833" y="1899445"/>
                  </a:lnTo>
                  <a:lnTo>
                    <a:pt x="501755" y="1894285"/>
                  </a:lnTo>
                  <a:lnTo>
                    <a:pt x="493072" y="1888729"/>
                  </a:lnTo>
                  <a:lnTo>
                    <a:pt x="484389" y="1882379"/>
                  </a:lnTo>
                  <a:lnTo>
                    <a:pt x="480837" y="1879998"/>
                  </a:lnTo>
                  <a:lnTo>
                    <a:pt x="478074" y="1878807"/>
                  </a:lnTo>
                  <a:lnTo>
                    <a:pt x="476495" y="1878807"/>
                  </a:lnTo>
                  <a:lnTo>
                    <a:pt x="475706" y="1879204"/>
                  </a:lnTo>
                  <a:lnTo>
                    <a:pt x="474916" y="1880792"/>
                  </a:lnTo>
                  <a:lnTo>
                    <a:pt x="474522" y="1881982"/>
                  </a:lnTo>
                  <a:lnTo>
                    <a:pt x="473732" y="1882776"/>
                  </a:lnTo>
                  <a:lnTo>
                    <a:pt x="472943" y="1883173"/>
                  </a:lnTo>
                  <a:lnTo>
                    <a:pt x="462681" y="1882776"/>
                  </a:lnTo>
                  <a:lnTo>
                    <a:pt x="457156" y="1881982"/>
                  </a:lnTo>
                  <a:lnTo>
                    <a:pt x="455182" y="1881585"/>
                  </a:lnTo>
                  <a:lnTo>
                    <a:pt x="453603" y="1881188"/>
                  </a:lnTo>
                  <a:lnTo>
                    <a:pt x="452025" y="1872457"/>
                  </a:lnTo>
                  <a:lnTo>
                    <a:pt x="450446" y="1865313"/>
                  </a:lnTo>
                  <a:lnTo>
                    <a:pt x="450051" y="1860154"/>
                  </a:lnTo>
                  <a:lnTo>
                    <a:pt x="450051" y="1855391"/>
                  </a:lnTo>
                  <a:lnTo>
                    <a:pt x="450051" y="1852216"/>
                  </a:lnTo>
                  <a:lnTo>
                    <a:pt x="450446" y="1850232"/>
                  </a:lnTo>
                  <a:lnTo>
                    <a:pt x="450841" y="1848644"/>
                  </a:lnTo>
                  <a:lnTo>
                    <a:pt x="449262" y="1846263"/>
                  </a:lnTo>
                  <a:close/>
                  <a:moveTo>
                    <a:pt x="224686" y="1846263"/>
                  </a:moveTo>
                  <a:lnTo>
                    <a:pt x="314325" y="1846263"/>
                  </a:lnTo>
                  <a:lnTo>
                    <a:pt x="313124" y="1848644"/>
                  </a:lnTo>
                  <a:lnTo>
                    <a:pt x="313124" y="1850232"/>
                  </a:lnTo>
                  <a:lnTo>
                    <a:pt x="313525" y="1852216"/>
                  </a:lnTo>
                  <a:lnTo>
                    <a:pt x="313925" y="1855391"/>
                  </a:lnTo>
                  <a:lnTo>
                    <a:pt x="313525" y="1860154"/>
                  </a:lnTo>
                  <a:lnTo>
                    <a:pt x="313124" y="1865313"/>
                  </a:lnTo>
                  <a:lnTo>
                    <a:pt x="311924" y="1872457"/>
                  </a:lnTo>
                  <a:lnTo>
                    <a:pt x="310323" y="1881188"/>
                  </a:lnTo>
                  <a:lnTo>
                    <a:pt x="308722" y="1881585"/>
                  </a:lnTo>
                  <a:lnTo>
                    <a:pt x="306321" y="1881982"/>
                  </a:lnTo>
                  <a:lnTo>
                    <a:pt x="300719" y="1882776"/>
                  </a:lnTo>
                  <a:lnTo>
                    <a:pt x="290715" y="1883173"/>
                  </a:lnTo>
                  <a:lnTo>
                    <a:pt x="289914" y="1882776"/>
                  </a:lnTo>
                  <a:lnTo>
                    <a:pt x="288714" y="1881982"/>
                  </a:lnTo>
                  <a:lnTo>
                    <a:pt x="288314" y="1880792"/>
                  </a:lnTo>
                  <a:lnTo>
                    <a:pt x="287513" y="1879204"/>
                  </a:lnTo>
                  <a:lnTo>
                    <a:pt x="286713" y="1878807"/>
                  </a:lnTo>
                  <a:lnTo>
                    <a:pt x="285112" y="1878807"/>
                  </a:lnTo>
                  <a:lnTo>
                    <a:pt x="282311" y="1879998"/>
                  </a:lnTo>
                  <a:lnTo>
                    <a:pt x="278709" y="1882379"/>
                  </a:lnTo>
                  <a:lnTo>
                    <a:pt x="270306" y="1888729"/>
                  </a:lnTo>
                  <a:lnTo>
                    <a:pt x="261102" y="1894285"/>
                  </a:lnTo>
                  <a:lnTo>
                    <a:pt x="251898" y="1899445"/>
                  </a:lnTo>
                  <a:lnTo>
                    <a:pt x="246695" y="1901826"/>
                  </a:lnTo>
                  <a:lnTo>
                    <a:pt x="242293" y="1903810"/>
                  </a:lnTo>
                  <a:lnTo>
                    <a:pt x="236691" y="1905795"/>
                  </a:lnTo>
                  <a:lnTo>
                    <a:pt x="231089" y="1907779"/>
                  </a:lnTo>
                  <a:lnTo>
                    <a:pt x="225486" y="1908970"/>
                  </a:lnTo>
                  <a:lnTo>
                    <a:pt x="219484" y="1910160"/>
                  </a:lnTo>
                  <a:lnTo>
                    <a:pt x="213081" y="1910557"/>
                  </a:lnTo>
                  <a:lnTo>
                    <a:pt x="206678" y="1910954"/>
                  </a:lnTo>
                  <a:lnTo>
                    <a:pt x="199875" y="1911351"/>
                  </a:lnTo>
                  <a:lnTo>
                    <a:pt x="192672" y="1910954"/>
                  </a:lnTo>
                  <a:lnTo>
                    <a:pt x="186669" y="1910160"/>
                  </a:lnTo>
                  <a:lnTo>
                    <a:pt x="182267" y="1909367"/>
                  </a:lnTo>
                  <a:lnTo>
                    <a:pt x="178266" y="1908176"/>
                  </a:lnTo>
                  <a:lnTo>
                    <a:pt x="175064" y="1906985"/>
                  </a:lnTo>
                  <a:lnTo>
                    <a:pt x="172663" y="1905001"/>
                  </a:lnTo>
                  <a:lnTo>
                    <a:pt x="171062" y="1903017"/>
                  </a:lnTo>
                  <a:lnTo>
                    <a:pt x="169862" y="1901032"/>
                  </a:lnTo>
                  <a:lnTo>
                    <a:pt x="169862" y="1898651"/>
                  </a:lnTo>
                  <a:lnTo>
                    <a:pt x="169862" y="1896270"/>
                  </a:lnTo>
                  <a:lnTo>
                    <a:pt x="170662" y="1893888"/>
                  </a:lnTo>
                  <a:lnTo>
                    <a:pt x="171863" y="1890713"/>
                  </a:lnTo>
                  <a:lnTo>
                    <a:pt x="173864" y="1888332"/>
                  </a:lnTo>
                  <a:lnTo>
                    <a:pt x="177865" y="1882379"/>
                  </a:lnTo>
                  <a:lnTo>
                    <a:pt x="183868" y="1876426"/>
                  </a:lnTo>
                  <a:lnTo>
                    <a:pt x="190271" y="1870870"/>
                  </a:lnTo>
                  <a:lnTo>
                    <a:pt x="197074" y="1864916"/>
                  </a:lnTo>
                  <a:lnTo>
                    <a:pt x="203877" y="1860154"/>
                  </a:lnTo>
                  <a:lnTo>
                    <a:pt x="210279" y="1855391"/>
                  </a:lnTo>
                  <a:lnTo>
                    <a:pt x="220284" y="1848644"/>
                  </a:lnTo>
                  <a:lnTo>
                    <a:pt x="224686" y="1846263"/>
                  </a:lnTo>
                  <a:close/>
                  <a:moveTo>
                    <a:pt x="1862137" y="1284288"/>
                  </a:moveTo>
                  <a:lnTo>
                    <a:pt x="1861739" y="1287447"/>
                  </a:lnTo>
                  <a:lnTo>
                    <a:pt x="1860144" y="1296135"/>
                  </a:lnTo>
                  <a:lnTo>
                    <a:pt x="1858151" y="1308772"/>
                  </a:lnTo>
                  <a:lnTo>
                    <a:pt x="1856557" y="1315880"/>
                  </a:lnTo>
                  <a:lnTo>
                    <a:pt x="1854564" y="1322988"/>
                  </a:lnTo>
                  <a:lnTo>
                    <a:pt x="1852172" y="1330097"/>
                  </a:lnTo>
                  <a:lnTo>
                    <a:pt x="1849781" y="1337205"/>
                  </a:lnTo>
                  <a:lnTo>
                    <a:pt x="1846194" y="1343918"/>
                  </a:lnTo>
                  <a:lnTo>
                    <a:pt x="1843005" y="1350237"/>
                  </a:lnTo>
                  <a:lnTo>
                    <a:pt x="1838620" y="1355370"/>
                  </a:lnTo>
                  <a:lnTo>
                    <a:pt x="1836627" y="1357345"/>
                  </a:lnTo>
                  <a:lnTo>
                    <a:pt x="1834634" y="1359714"/>
                  </a:lnTo>
                  <a:lnTo>
                    <a:pt x="1831844" y="1361294"/>
                  </a:lnTo>
                  <a:lnTo>
                    <a:pt x="1829453" y="1362478"/>
                  </a:lnTo>
                  <a:lnTo>
                    <a:pt x="1826264" y="1363268"/>
                  </a:lnTo>
                  <a:lnTo>
                    <a:pt x="1823474" y="1363663"/>
                  </a:lnTo>
                  <a:lnTo>
                    <a:pt x="1820285" y="1363663"/>
                  </a:lnTo>
                  <a:lnTo>
                    <a:pt x="1816698" y="1363663"/>
                  </a:lnTo>
                  <a:lnTo>
                    <a:pt x="1814306" y="1363268"/>
                  </a:lnTo>
                  <a:lnTo>
                    <a:pt x="1811117" y="1362873"/>
                  </a:lnTo>
                  <a:lnTo>
                    <a:pt x="1809124" y="1362084"/>
                  </a:lnTo>
                  <a:lnTo>
                    <a:pt x="1807131" y="1361294"/>
                  </a:lnTo>
                  <a:lnTo>
                    <a:pt x="1805138" y="1360109"/>
                  </a:lnTo>
                  <a:lnTo>
                    <a:pt x="1803544" y="1358135"/>
                  </a:lnTo>
                  <a:lnTo>
                    <a:pt x="1802348" y="1356555"/>
                  </a:lnTo>
                  <a:lnTo>
                    <a:pt x="1801153" y="1354975"/>
                  </a:lnTo>
                  <a:lnTo>
                    <a:pt x="1800355" y="1353001"/>
                  </a:lnTo>
                  <a:lnTo>
                    <a:pt x="1799558" y="1350237"/>
                  </a:lnTo>
                  <a:lnTo>
                    <a:pt x="1798362" y="1345498"/>
                  </a:lnTo>
                  <a:lnTo>
                    <a:pt x="1797964" y="1339969"/>
                  </a:lnTo>
                  <a:lnTo>
                    <a:pt x="1797565" y="1334835"/>
                  </a:lnTo>
                  <a:lnTo>
                    <a:pt x="1796369" y="1330886"/>
                  </a:lnTo>
                  <a:lnTo>
                    <a:pt x="1795971" y="1329702"/>
                  </a:lnTo>
                  <a:lnTo>
                    <a:pt x="1795174" y="1328912"/>
                  </a:lnTo>
                  <a:lnTo>
                    <a:pt x="1794376" y="1328122"/>
                  </a:lnTo>
                  <a:lnTo>
                    <a:pt x="1793579" y="1328122"/>
                  </a:lnTo>
                  <a:lnTo>
                    <a:pt x="1791985" y="1328122"/>
                  </a:lnTo>
                  <a:lnTo>
                    <a:pt x="1791188" y="1328517"/>
                  </a:lnTo>
                  <a:lnTo>
                    <a:pt x="1790390" y="1328912"/>
                  </a:lnTo>
                  <a:lnTo>
                    <a:pt x="1789992" y="1329702"/>
                  </a:lnTo>
                  <a:lnTo>
                    <a:pt x="1788796" y="1332071"/>
                  </a:lnTo>
                  <a:lnTo>
                    <a:pt x="1788398" y="1336020"/>
                  </a:lnTo>
                  <a:lnTo>
                    <a:pt x="1787999" y="1337995"/>
                  </a:lnTo>
                  <a:lnTo>
                    <a:pt x="1787600" y="1340759"/>
                  </a:lnTo>
                  <a:lnTo>
                    <a:pt x="1785209" y="1346288"/>
                  </a:lnTo>
                  <a:lnTo>
                    <a:pt x="1782020" y="1351816"/>
                  </a:lnTo>
                  <a:lnTo>
                    <a:pt x="1778034" y="1356950"/>
                  </a:lnTo>
                  <a:lnTo>
                    <a:pt x="1776440" y="1358529"/>
                  </a:lnTo>
                  <a:lnTo>
                    <a:pt x="1774845" y="1360504"/>
                  </a:lnTo>
                  <a:lnTo>
                    <a:pt x="1773251" y="1361294"/>
                  </a:lnTo>
                  <a:lnTo>
                    <a:pt x="1771657" y="1361294"/>
                  </a:lnTo>
                  <a:lnTo>
                    <a:pt x="1770859" y="1360899"/>
                  </a:lnTo>
                  <a:lnTo>
                    <a:pt x="1770062" y="1358924"/>
                  </a:lnTo>
                  <a:lnTo>
                    <a:pt x="1770062" y="1356555"/>
                  </a:lnTo>
                  <a:lnTo>
                    <a:pt x="1770062" y="1353396"/>
                  </a:lnTo>
                  <a:lnTo>
                    <a:pt x="1772454" y="1335230"/>
                  </a:lnTo>
                  <a:lnTo>
                    <a:pt x="1774048" y="1326148"/>
                  </a:lnTo>
                  <a:lnTo>
                    <a:pt x="1775643" y="1317460"/>
                  </a:lnTo>
                  <a:lnTo>
                    <a:pt x="1778034" y="1309957"/>
                  </a:lnTo>
                  <a:lnTo>
                    <a:pt x="1779628" y="1306797"/>
                  </a:lnTo>
                  <a:lnTo>
                    <a:pt x="1781223" y="1303638"/>
                  </a:lnTo>
                  <a:lnTo>
                    <a:pt x="1782817" y="1301269"/>
                  </a:lnTo>
                  <a:lnTo>
                    <a:pt x="1784810" y="1299689"/>
                  </a:lnTo>
                  <a:lnTo>
                    <a:pt x="1787202" y="1298110"/>
                  </a:lnTo>
                  <a:lnTo>
                    <a:pt x="1789593" y="1297715"/>
                  </a:lnTo>
                  <a:lnTo>
                    <a:pt x="1862137" y="1284288"/>
                  </a:lnTo>
                  <a:close/>
                  <a:moveTo>
                    <a:pt x="42862" y="1284288"/>
                  </a:moveTo>
                  <a:lnTo>
                    <a:pt x="114155" y="1297983"/>
                  </a:lnTo>
                  <a:lnTo>
                    <a:pt x="116114" y="1298386"/>
                  </a:lnTo>
                  <a:lnTo>
                    <a:pt x="118073" y="1299595"/>
                  </a:lnTo>
                  <a:lnTo>
                    <a:pt x="120423" y="1301609"/>
                  </a:lnTo>
                  <a:lnTo>
                    <a:pt x="121990" y="1303623"/>
                  </a:lnTo>
                  <a:lnTo>
                    <a:pt x="123557" y="1306845"/>
                  </a:lnTo>
                  <a:lnTo>
                    <a:pt x="125124" y="1310067"/>
                  </a:lnTo>
                  <a:lnTo>
                    <a:pt x="127474" y="1318123"/>
                  </a:lnTo>
                  <a:lnTo>
                    <a:pt x="129433" y="1326985"/>
                  </a:lnTo>
                  <a:lnTo>
                    <a:pt x="130608" y="1335847"/>
                  </a:lnTo>
                  <a:lnTo>
                    <a:pt x="133350" y="1354376"/>
                  </a:lnTo>
                  <a:lnTo>
                    <a:pt x="133350" y="1358001"/>
                  </a:lnTo>
                  <a:lnTo>
                    <a:pt x="132958" y="1360820"/>
                  </a:lnTo>
                  <a:lnTo>
                    <a:pt x="132566" y="1362029"/>
                  </a:lnTo>
                  <a:lnTo>
                    <a:pt x="131000" y="1362834"/>
                  </a:lnTo>
                  <a:lnTo>
                    <a:pt x="129824" y="1362432"/>
                  </a:lnTo>
                  <a:lnTo>
                    <a:pt x="128257" y="1361626"/>
                  </a:lnTo>
                  <a:lnTo>
                    <a:pt x="126691" y="1360418"/>
                  </a:lnTo>
                  <a:lnTo>
                    <a:pt x="124732" y="1358001"/>
                  </a:lnTo>
                  <a:lnTo>
                    <a:pt x="121598" y="1353167"/>
                  </a:lnTo>
                  <a:lnTo>
                    <a:pt x="118073" y="1347528"/>
                  </a:lnTo>
                  <a:lnTo>
                    <a:pt x="116114" y="1341486"/>
                  </a:lnTo>
                  <a:lnTo>
                    <a:pt x="115331" y="1339069"/>
                  </a:lnTo>
                  <a:lnTo>
                    <a:pt x="115331" y="1336652"/>
                  </a:lnTo>
                  <a:lnTo>
                    <a:pt x="114939" y="1333430"/>
                  </a:lnTo>
                  <a:lnTo>
                    <a:pt x="113764" y="1330610"/>
                  </a:lnTo>
                  <a:lnTo>
                    <a:pt x="112980" y="1329805"/>
                  </a:lnTo>
                  <a:lnTo>
                    <a:pt x="111805" y="1328999"/>
                  </a:lnTo>
                  <a:lnTo>
                    <a:pt x="111022" y="1328596"/>
                  </a:lnTo>
                  <a:lnTo>
                    <a:pt x="110238" y="1328596"/>
                  </a:lnTo>
                  <a:lnTo>
                    <a:pt x="109455" y="1328999"/>
                  </a:lnTo>
                  <a:lnTo>
                    <a:pt x="108671" y="1329402"/>
                  </a:lnTo>
                  <a:lnTo>
                    <a:pt x="107888" y="1330610"/>
                  </a:lnTo>
                  <a:lnTo>
                    <a:pt x="107104" y="1332221"/>
                  </a:lnTo>
                  <a:lnTo>
                    <a:pt x="106321" y="1335444"/>
                  </a:lnTo>
                  <a:lnTo>
                    <a:pt x="105929" y="1341083"/>
                  </a:lnTo>
                  <a:lnTo>
                    <a:pt x="105146" y="1346722"/>
                  </a:lnTo>
                  <a:lnTo>
                    <a:pt x="104362" y="1351556"/>
                  </a:lnTo>
                  <a:lnTo>
                    <a:pt x="103579" y="1353973"/>
                  </a:lnTo>
                  <a:lnTo>
                    <a:pt x="102795" y="1355987"/>
                  </a:lnTo>
                  <a:lnTo>
                    <a:pt x="101620" y="1358001"/>
                  </a:lnTo>
                  <a:lnTo>
                    <a:pt x="100445" y="1360015"/>
                  </a:lnTo>
                  <a:lnTo>
                    <a:pt x="98487" y="1361223"/>
                  </a:lnTo>
                  <a:lnTo>
                    <a:pt x="96920" y="1362432"/>
                  </a:lnTo>
                  <a:lnTo>
                    <a:pt x="94961" y="1363237"/>
                  </a:lnTo>
                  <a:lnTo>
                    <a:pt x="92611" y="1364043"/>
                  </a:lnTo>
                  <a:lnTo>
                    <a:pt x="89869" y="1364848"/>
                  </a:lnTo>
                  <a:lnTo>
                    <a:pt x="87127" y="1365251"/>
                  </a:lnTo>
                  <a:lnTo>
                    <a:pt x="80467" y="1364848"/>
                  </a:lnTo>
                  <a:lnTo>
                    <a:pt x="77725" y="1364446"/>
                  </a:lnTo>
                  <a:lnTo>
                    <a:pt x="74983" y="1363640"/>
                  </a:lnTo>
                  <a:lnTo>
                    <a:pt x="72633" y="1362432"/>
                  </a:lnTo>
                  <a:lnTo>
                    <a:pt x="69891" y="1360820"/>
                  </a:lnTo>
                  <a:lnTo>
                    <a:pt x="67932" y="1358806"/>
                  </a:lnTo>
                  <a:lnTo>
                    <a:pt x="65190" y="1356792"/>
                  </a:lnTo>
                  <a:lnTo>
                    <a:pt x="61665" y="1351153"/>
                  </a:lnTo>
                  <a:lnTo>
                    <a:pt x="57747" y="1345111"/>
                  </a:lnTo>
                  <a:lnTo>
                    <a:pt x="55005" y="1338263"/>
                  </a:lnTo>
                  <a:lnTo>
                    <a:pt x="52655" y="1331013"/>
                  </a:lnTo>
                  <a:lnTo>
                    <a:pt x="49913" y="1323360"/>
                  </a:lnTo>
                  <a:lnTo>
                    <a:pt x="48346" y="1316109"/>
                  </a:lnTo>
                  <a:lnTo>
                    <a:pt x="46779" y="1308859"/>
                  </a:lnTo>
                  <a:lnTo>
                    <a:pt x="44037" y="1296372"/>
                  </a:lnTo>
                  <a:lnTo>
                    <a:pt x="43254" y="1287511"/>
                  </a:lnTo>
                  <a:lnTo>
                    <a:pt x="42862" y="1284288"/>
                  </a:lnTo>
                  <a:close/>
                  <a:moveTo>
                    <a:pt x="1298517" y="998258"/>
                  </a:moveTo>
                  <a:lnTo>
                    <a:pt x="1247697" y="1005006"/>
                  </a:lnTo>
                  <a:lnTo>
                    <a:pt x="970168" y="1039940"/>
                  </a:lnTo>
                  <a:lnTo>
                    <a:pt x="956272" y="1045895"/>
                  </a:lnTo>
                  <a:lnTo>
                    <a:pt x="928877" y="1057010"/>
                  </a:lnTo>
                  <a:lnTo>
                    <a:pt x="879644" y="1076859"/>
                  </a:lnTo>
                  <a:lnTo>
                    <a:pt x="925700" y="1070905"/>
                  </a:lnTo>
                  <a:lnTo>
                    <a:pt x="946743" y="1068523"/>
                  </a:lnTo>
                  <a:lnTo>
                    <a:pt x="1317972" y="1020885"/>
                  </a:lnTo>
                  <a:lnTo>
                    <a:pt x="1314399" y="1016122"/>
                  </a:lnTo>
                  <a:lnTo>
                    <a:pt x="1298517" y="998258"/>
                  </a:lnTo>
                  <a:close/>
                  <a:moveTo>
                    <a:pt x="1085309" y="949429"/>
                  </a:moveTo>
                  <a:lnTo>
                    <a:pt x="951111" y="956178"/>
                  </a:lnTo>
                  <a:lnTo>
                    <a:pt x="912995" y="958163"/>
                  </a:lnTo>
                  <a:lnTo>
                    <a:pt x="891952" y="958957"/>
                  </a:lnTo>
                  <a:lnTo>
                    <a:pt x="653731" y="981585"/>
                  </a:lnTo>
                  <a:lnTo>
                    <a:pt x="641819" y="988730"/>
                  </a:lnTo>
                  <a:lnTo>
                    <a:pt x="569956" y="1031207"/>
                  </a:lnTo>
                  <a:lnTo>
                    <a:pt x="947934" y="971263"/>
                  </a:lnTo>
                  <a:lnTo>
                    <a:pt x="990814" y="964515"/>
                  </a:lnTo>
                  <a:lnTo>
                    <a:pt x="999549" y="962927"/>
                  </a:lnTo>
                  <a:lnTo>
                    <a:pt x="1085309" y="949429"/>
                  </a:lnTo>
                  <a:close/>
                  <a:moveTo>
                    <a:pt x="606483" y="818030"/>
                  </a:moveTo>
                  <a:lnTo>
                    <a:pt x="609660" y="823191"/>
                  </a:lnTo>
                  <a:lnTo>
                    <a:pt x="612836" y="831527"/>
                  </a:lnTo>
                  <a:lnTo>
                    <a:pt x="621174" y="852964"/>
                  </a:lnTo>
                  <a:lnTo>
                    <a:pt x="619188" y="828351"/>
                  </a:lnTo>
                  <a:lnTo>
                    <a:pt x="606483" y="818030"/>
                  </a:lnTo>
                  <a:close/>
                  <a:moveTo>
                    <a:pt x="1283033" y="812472"/>
                  </a:moveTo>
                  <a:lnTo>
                    <a:pt x="1282239" y="812869"/>
                  </a:lnTo>
                  <a:lnTo>
                    <a:pt x="1281445" y="814060"/>
                  </a:lnTo>
                  <a:lnTo>
                    <a:pt x="1273504" y="824381"/>
                  </a:lnTo>
                  <a:lnTo>
                    <a:pt x="1265960" y="835100"/>
                  </a:lnTo>
                  <a:lnTo>
                    <a:pt x="1263578" y="838276"/>
                  </a:lnTo>
                  <a:lnTo>
                    <a:pt x="1256034" y="951811"/>
                  </a:lnTo>
                  <a:lnTo>
                    <a:pt x="1261990" y="924023"/>
                  </a:lnTo>
                  <a:lnTo>
                    <a:pt x="1268342" y="897425"/>
                  </a:lnTo>
                  <a:lnTo>
                    <a:pt x="1279062" y="850185"/>
                  </a:lnTo>
                  <a:lnTo>
                    <a:pt x="1282239" y="832321"/>
                  </a:lnTo>
                  <a:lnTo>
                    <a:pt x="1283430" y="825175"/>
                  </a:lnTo>
                  <a:lnTo>
                    <a:pt x="1284621" y="819618"/>
                  </a:lnTo>
                  <a:lnTo>
                    <a:pt x="1284621" y="815251"/>
                  </a:lnTo>
                  <a:lnTo>
                    <a:pt x="1283827" y="812869"/>
                  </a:lnTo>
                  <a:lnTo>
                    <a:pt x="1283430" y="812472"/>
                  </a:lnTo>
                  <a:lnTo>
                    <a:pt x="1283033" y="812472"/>
                  </a:lnTo>
                  <a:close/>
                  <a:moveTo>
                    <a:pt x="266522" y="615950"/>
                  </a:moveTo>
                  <a:lnTo>
                    <a:pt x="270489" y="616347"/>
                  </a:lnTo>
                  <a:lnTo>
                    <a:pt x="273661" y="619521"/>
                  </a:lnTo>
                  <a:lnTo>
                    <a:pt x="344258" y="879386"/>
                  </a:lnTo>
                  <a:lnTo>
                    <a:pt x="345448" y="868674"/>
                  </a:lnTo>
                  <a:lnTo>
                    <a:pt x="370434" y="687760"/>
                  </a:lnTo>
                  <a:lnTo>
                    <a:pt x="364485" y="673081"/>
                  </a:lnTo>
                  <a:lnTo>
                    <a:pt x="370831" y="674271"/>
                  </a:lnTo>
                  <a:lnTo>
                    <a:pt x="377573" y="675858"/>
                  </a:lnTo>
                  <a:lnTo>
                    <a:pt x="383919" y="676255"/>
                  </a:lnTo>
                  <a:lnTo>
                    <a:pt x="390265" y="676652"/>
                  </a:lnTo>
                  <a:lnTo>
                    <a:pt x="396214" y="676255"/>
                  </a:lnTo>
                  <a:lnTo>
                    <a:pt x="402957" y="675858"/>
                  </a:lnTo>
                  <a:lnTo>
                    <a:pt x="409699" y="674668"/>
                  </a:lnTo>
                  <a:lnTo>
                    <a:pt x="416045" y="673478"/>
                  </a:lnTo>
                  <a:lnTo>
                    <a:pt x="412872" y="683793"/>
                  </a:lnTo>
                  <a:lnTo>
                    <a:pt x="409699" y="694108"/>
                  </a:lnTo>
                  <a:lnTo>
                    <a:pt x="407716" y="704820"/>
                  </a:lnTo>
                  <a:lnTo>
                    <a:pt x="406526" y="716326"/>
                  </a:lnTo>
                  <a:lnTo>
                    <a:pt x="406129" y="724657"/>
                  </a:lnTo>
                  <a:lnTo>
                    <a:pt x="405733" y="734973"/>
                  </a:lnTo>
                  <a:lnTo>
                    <a:pt x="405733" y="746875"/>
                  </a:lnTo>
                  <a:lnTo>
                    <a:pt x="406526" y="759967"/>
                  </a:lnTo>
                  <a:lnTo>
                    <a:pt x="407319" y="774250"/>
                  </a:lnTo>
                  <a:lnTo>
                    <a:pt x="408509" y="789326"/>
                  </a:lnTo>
                  <a:lnTo>
                    <a:pt x="412079" y="823049"/>
                  </a:lnTo>
                  <a:lnTo>
                    <a:pt x="416045" y="859549"/>
                  </a:lnTo>
                  <a:lnTo>
                    <a:pt x="421597" y="897636"/>
                  </a:lnTo>
                  <a:lnTo>
                    <a:pt x="427546" y="936914"/>
                  </a:lnTo>
                  <a:lnTo>
                    <a:pt x="433496" y="976191"/>
                  </a:lnTo>
                  <a:lnTo>
                    <a:pt x="445791" y="1051175"/>
                  </a:lnTo>
                  <a:lnTo>
                    <a:pt x="456896" y="1114257"/>
                  </a:lnTo>
                  <a:lnTo>
                    <a:pt x="468398" y="1176546"/>
                  </a:lnTo>
                  <a:lnTo>
                    <a:pt x="469587" y="1181703"/>
                  </a:lnTo>
                  <a:lnTo>
                    <a:pt x="471967" y="1187258"/>
                  </a:lnTo>
                  <a:lnTo>
                    <a:pt x="474347" y="1192415"/>
                  </a:lnTo>
                  <a:lnTo>
                    <a:pt x="477123" y="1197573"/>
                  </a:lnTo>
                  <a:lnTo>
                    <a:pt x="481089" y="1201937"/>
                  </a:lnTo>
                  <a:lnTo>
                    <a:pt x="485055" y="1206301"/>
                  </a:lnTo>
                  <a:lnTo>
                    <a:pt x="489418" y="1210269"/>
                  </a:lnTo>
                  <a:lnTo>
                    <a:pt x="494177" y="1213046"/>
                  </a:lnTo>
                  <a:lnTo>
                    <a:pt x="500920" y="1217410"/>
                  </a:lnTo>
                  <a:lnTo>
                    <a:pt x="508059" y="1220187"/>
                  </a:lnTo>
                  <a:lnTo>
                    <a:pt x="515594" y="1222964"/>
                  </a:lnTo>
                  <a:lnTo>
                    <a:pt x="523527" y="1225345"/>
                  </a:lnTo>
                  <a:lnTo>
                    <a:pt x="531459" y="1227329"/>
                  </a:lnTo>
                  <a:lnTo>
                    <a:pt x="540581" y="1228519"/>
                  </a:lnTo>
                  <a:lnTo>
                    <a:pt x="549306" y="1228915"/>
                  </a:lnTo>
                  <a:lnTo>
                    <a:pt x="558428" y="1229312"/>
                  </a:lnTo>
                  <a:lnTo>
                    <a:pt x="566757" y="1229312"/>
                  </a:lnTo>
                  <a:lnTo>
                    <a:pt x="574689" y="1228519"/>
                  </a:lnTo>
                  <a:lnTo>
                    <a:pt x="583018" y="1228122"/>
                  </a:lnTo>
                  <a:lnTo>
                    <a:pt x="590950" y="1226932"/>
                  </a:lnTo>
                  <a:lnTo>
                    <a:pt x="595313" y="1274937"/>
                  </a:lnTo>
                  <a:lnTo>
                    <a:pt x="591347" y="1282476"/>
                  </a:lnTo>
                  <a:lnTo>
                    <a:pt x="588174" y="1290410"/>
                  </a:lnTo>
                  <a:lnTo>
                    <a:pt x="585398" y="1298742"/>
                  </a:lnTo>
                  <a:lnTo>
                    <a:pt x="583018" y="1306677"/>
                  </a:lnTo>
                  <a:lnTo>
                    <a:pt x="581432" y="1314612"/>
                  </a:lnTo>
                  <a:lnTo>
                    <a:pt x="579845" y="1322150"/>
                  </a:lnTo>
                  <a:lnTo>
                    <a:pt x="577466" y="1336829"/>
                  </a:lnTo>
                  <a:lnTo>
                    <a:pt x="573896" y="1342780"/>
                  </a:lnTo>
                  <a:lnTo>
                    <a:pt x="540581" y="1790304"/>
                  </a:lnTo>
                  <a:lnTo>
                    <a:pt x="537011" y="1789908"/>
                  </a:lnTo>
                  <a:lnTo>
                    <a:pt x="448170" y="1789908"/>
                  </a:lnTo>
                  <a:lnTo>
                    <a:pt x="444997" y="1789908"/>
                  </a:lnTo>
                  <a:lnTo>
                    <a:pt x="441428" y="1790304"/>
                  </a:lnTo>
                  <a:lnTo>
                    <a:pt x="434685" y="1792288"/>
                  </a:lnTo>
                  <a:lnTo>
                    <a:pt x="390265" y="1442759"/>
                  </a:lnTo>
                  <a:lnTo>
                    <a:pt x="383919" y="1443156"/>
                  </a:lnTo>
                  <a:lnTo>
                    <a:pt x="377970" y="1443553"/>
                  </a:lnTo>
                  <a:lnTo>
                    <a:pt x="373607" y="1443156"/>
                  </a:lnTo>
                  <a:lnTo>
                    <a:pt x="369641" y="1442759"/>
                  </a:lnTo>
                  <a:lnTo>
                    <a:pt x="327600" y="1792288"/>
                  </a:lnTo>
                  <a:lnTo>
                    <a:pt x="320461" y="1790304"/>
                  </a:lnTo>
                  <a:lnTo>
                    <a:pt x="316892" y="1789908"/>
                  </a:lnTo>
                  <a:lnTo>
                    <a:pt x="312926" y="1789908"/>
                  </a:lnTo>
                  <a:lnTo>
                    <a:pt x="224085" y="1789908"/>
                  </a:lnTo>
                  <a:lnTo>
                    <a:pt x="221309" y="1790304"/>
                  </a:lnTo>
                  <a:lnTo>
                    <a:pt x="218532" y="1790701"/>
                  </a:lnTo>
                  <a:lnTo>
                    <a:pt x="187597" y="1376503"/>
                  </a:lnTo>
                  <a:lnTo>
                    <a:pt x="188787" y="1369759"/>
                  </a:lnTo>
                  <a:lnTo>
                    <a:pt x="189580" y="1363014"/>
                  </a:lnTo>
                  <a:lnTo>
                    <a:pt x="189977" y="1355873"/>
                  </a:lnTo>
                  <a:lnTo>
                    <a:pt x="189580" y="1348335"/>
                  </a:lnTo>
                  <a:lnTo>
                    <a:pt x="188390" y="1338416"/>
                  </a:lnTo>
                  <a:lnTo>
                    <a:pt x="187200" y="1327704"/>
                  </a:lnTo>
                  <a:lnTo>
                    <a:pt x="184821" y="1315802"/>
                  </a:lnTo>
                  <a:lnTo>
                    <a:pt x="182044" y="1303503"/>
                  </a:lnTo>
                  <a:lnTo>
                    <a:pt x="179665" y="1297552"/>
                  </a:lnTo>
                  <a:lnTo>
                    <a:pt x="177682" y="1291601"/>
                  </a:lnTo>
                  <a:lnTo>
                    <a:pt x="175302" y="1285649"/>
                  </a:lnTo>
                  <a:lnTo>
                    <a:pt x="172526" y="1279698"/>
                  </a:lnTo>
                  <a:lnTo>
                    <a:pt x="169353" y="1274144"/>
                  </a:lnTo>
                  <a:lnTo>
                    <a:pt x="165783" y="1268590"/>
                  </a:lnTo>
                  <a:lnTo>
                    <a:pt x="161817" y="1263829"/>
                  </a:lnTo>
                  <a:lnTo>
                    <a:pt x="157058" y="1259465"/>
                  </a:lnTo>
                  <a:lnTo>
                    <a:pt x="149919" y="1178133"/>
                  </a:lnTo>
                  <a:lnTo>
                    <a:pt x="144763" y="1121795"/>
                  </a:lnTo>
                  <a:lnTo>
                    <a:pt x="140004" y="1058317"/>
                  </a:lnTo>
                  <a:lnTo>
                    <a:pt x="124536" y="836538"/>
                  </a:lnTo>
                  <a:lnTo>
                    <a:pt x="118587" y="831381"/>
                  </a:lnTo>
                  <a:lnTo>
                    <a:pt x="113034" y="825430"/>
                  </a:lnTo>
                  <a:lnTo>
                    <a:pt x="112637" y="825033"/>
                  </a:lnTo>
                  <a:lnTo>
                    <a:pt x="111844" y="825430"/>
                  </a:lnTo>
                  <a:lnTo>
                    <a:pt x="111051" y="827413"/>
                  </a:lnTo>
                  <a:lnTo>
                    <a:pt x="110654" y="831381"/>
                  </a:lnTo>
                  <a:lnTo>
                    <a:pt x="110258" y="836142"/>
                  </a:lnTo>
                  <a:lnTo>
                    <a:pt x="110258" y="851614"/>
                  </a:lnTo>
                  <a:lnTo>
                    <a:pt x="110258" y="871452"/>
                  </a:lnTo>
                  <a:lnTo>
                    <a:pt x="111051" y="925012"/>
                  </a:lnTo>
                  <a:lnTo>
                    <a:pt x="113827" y="990474"/>
                  </a:lnTo>
                  <a:lnTo>
                    <a:pt x="116603" y="1061491"/>
                  </a:lnTo>
                  <a:lnTo>
                    <a:pt x="119776" y="1131317"/>
                  </a:lnTo>
                  <a:lnTo>
                    <a:pt x="122949" y="1194002"/>
                  </a:lnTo>
                  <a:lnTo>
                    <a:pt x="126519" y="1243595"/>
                  </a:lnTo>
                  <a:lnTo>
                    <a:pt x="124536" y="1243198"/>
                  </a:lnTo>
                  <a:lnTo>
                    <a:pt x="122553" y="1242801"/>
                  </a:lnTo>
                  <a:lnTo>
                    <a:pt x="52353" y="1229312"/>
                  </a:lnTo>
                  <a:lnTo>
                    <a:pt x="47197" y="1228915"/>
                  </a:lnTo>
                  <a:lnTo>
                    <a:pt x="42041" y="1228519"/>
                  </a:lnTo>
                  <a:lnTo>
                    <a:pt x="36091" y="1228915"/>
                  </a:lnTo>
                  <a:lnTo>
                    <a:pt x="30539" y="1229709"/>
                  </a:lnTo>
                  <a:lnTo>
                    <a:pt x="27763" y="1205508"/>
                  </a:lnTo>
                  <a:lnTo>
                    <a:pt x="24590" y="1176942"/>
                  </a:lnTo>
                  <a:lnTo>
                    <a:pt x="21417" y="1145203"/>
                  </a:lnTo>
                  <a:lnTo>
                    <a:pt x="18244" y="1110290"/>
                  </a:lnTo>
                  <a:lnTo>
                    <a:pt x="12295" y="1036099"/>
                  </a:lnTo>
                  <a:lnTo>
                    <a:pt x="7139" y="959925"/>
                  </a:lnTo>
                  <a:lnTo>
                    <a:pt x="3173" y="887321"/>
                  </a:lnTo>
                  <a:lnTo>
                    <a:pt x="1586" y="853995"/>
                  </a:lnTo>
                  <a:lnTo>
                    <a:pt x="793" y="824636"/>
                  </a:lnTo>
                  <a:lnTo>
                    <a:pt x="0" y="798848"/>
                  </a:lnTo>
                  <a:lnTo>
                    <a:pt x="0" y="777424"/>
                  </a:lnTo>
                  <a:lnTo>
                    <a:pt x="396" y="761554"/>
                  </a:lnTo>
                  <a:lnTo>
                    <a:pt x="793" y="755603"/>
                  </a:lnTo>
                  <a:lnTo>
                    <a:pt x="1190" y="752032"/>
                  </a:lnTo>
                  <a:lnTo>
                    <a:pt x="1983" y="744494"/>
                  </a:lnTo>
                  <a:lnTo>
                    <a:pt x="3569" y="737353"/>
                  </a:lnTo>
                  <a:lnTo>
                    <a:pt x="5949" y="730608"/>
                  </a:lnTo>
                  <a:lnTo>
                    <a:pt x="8725" y="723864"/>
                  </a:lnTo>
                  <a:lnTo>
                    <a:pt x="12691" y="717516"/>
                  </a:lnTo>
                  <a:lnTo>
                    <a:pt x="16658" y="711168"/>
                  </a:lnTo>
                  <a:lnTo>
                    <a:pt x="21813" y="705217"/>
                  </a:lnTo>
                  <a:lnTo>
                    <a:pt x="27763" y="699266"/>
                  </a:lnTo>
                  <a:lnTo>
                    <a:pt x="33712" y="693711"/>
                  </a:lnTo>
                  <a:lnTo>
                    <a:pt x="40454" y="688157"/>
                  </a:lnTo>
                  <a:lnTo>
                    <a:pt x="47593" y="683396"/>
                  </a:lnTo>
                  <a:lnTo>
                    <a:pt x="55525" y="678239"/>
                  </a:lnTo>
                  <a:lnTo>
                    <a:pt x="63458" y="673478"/>
                  </a:lnTo>
                  <a:lnTo>
                    <a:pt x="72183" y="669113"/>
                  </a:lnTo>
                  <a:lnTo>
                    <a:pt x="81305" y="664353"/>
                  </a:lnTo>
                  <a:lnTo>
                    <a:pt x="90427" y="659988"/>
                  </a:lnTo>
                  <a:lnTo>
                    <a:pt x="99946" y="656418"/>
                  </a:lnTo>
                  <a:lnTo>
                    <a:pt x="109861" y="652450"/>
                  </a:lnTo>
                  <a:lnTo>
                    <a:pt x="130485" y="645309"/>
                  </a:lnTo>
                  <a:lnTo>
                    <a:pt x="151902" y="638564"/>
                  </a:lnTo>
                  <a:lnTo>
                    <a:pt x="174112" y="633010"/>
                  </a:lnTo>
                  <a:lnTo>
                    <a:pt x="196322" y="627456"/>
                  </a:lnTo>
                  <a:lnTo>
                    <a:pt x="218532" y="623488"/>
                  </a:lnTo>
                  <a:lnTo>
                    <a:pt x="241139" y="619521"/>
                  </a:lnTo>
                  <a:lnTo>
                    <a:pt x="262953" y="616347"/>
                  </a:lnTo>
                  <a:lnTo>
                    <a:pt x="266522" y="615950"/>
                  </a:lnTo>
                  <a:close/>
                  <a:moveTo>
                    <a:pt x="1664891" y="614363"/>
                  </a:moveTo>
                  <a:lnTo>
                    <a:pt x="1675210" y="614363"/>
                  </a:lnTo>
                  <a:lnTo>
                    <a:pt x="1686322" y="614760"/>
                  </a:lnTo>
                  <a:lnTo>
                    <a:pt x="1697038" y="615554"/>
                  </a:lnTo>
                  <a:lnTo>
                    <a:pt x="1707754" y="617142"/>
                  </a:lnTo>
                  <a:lnTo>
                    <a:pt x="1718866" y="619127"/>
                  </a:lnTo>
                  <a:lnTo>
                    <a:pt x="1729582" y="621906"/>
                  </a:lnTo>
                  <a:lnTo>
                    <a:pt x="1740297" y="624288"/>
                  </a:lnTo>
                  <a:lnTo>
                    <a:pt x="1750616" y="627861"/>
                  </a:lnTo>
                  <a:lnTo>
                    <a:pt x="1761729" y="631435"/>
                  </a:lnTo>
                  <a:lnTo>
                    <a:pt x="1772047" y="635405"/>
                  </a:lnTo>
                  <a:lnTo>
                    <a:pt x="1782366" y="638978"/>
                  </a:lnTo>
                  <a:lnTo>
                    <a:pt x="1792288" y="643742"/>
                  </a:lnTo>
                  <a:lnTo>
                    <a:pt x="1802210" y="648506"/>
                  </a:lnTo>
                  <a:lnTo>
                    <a:pt x="1821260" y="657637"/>
                  </a:lnTo>
                  <a:lnTo>
                    <a:pt x="1838326" y="667562"/>
                  </a:lnTo>
                  <a:lnTo>
                    <a:pt x="1854994" y="677885"/>
                  </a:lnTo>
                  <a:lnTo>
                    <a:pt x="1869282" y="687810"/>
                  </a:lnTo>
                  <a:lnTo>
                    <a:pt x="1881982" y="697338"/>
                  </a:lnTo>
                  <a:lnTo>
                    <a:pt x="1892301" y="706072"/>
                  </a:lnTo>
                  <a:lnTo>
                    <a:pt x="1900635" y="714012"/>
                  </a:lnTo>
                  <a:lnTo>
                    <a:pt x="1903810" y="717585"/>
                  </a:lnTo>
                  <a:lnTo>
                    <a:pt x="1905794" y="720761"/>
                  </a:lnTo>
                  <a:lnTo>
                    <a:pt x="1907779" y="723541"/>
                  </a:lnTo>
                  <a:lnTo>
                    <a:pt x="1908969" y="725923"/>
                  </a:lnTo>
                  <a:lnTo>
                    <a:pt x="1909366" y="730290"/>
                  </a:lnTo>
                  <a:lnTo>
                    <a:pt x="1909763" y="735848"/>
                  </a:lnTo>
                  <a:lnTo>
                    <a:pt x="1909763" y="752125"/>
                  </a:lnTo>
                  <a:lnTo>
                    <a:pt x="1908969" y="773961"/>
                  </a:lnTo>
                  <a:lnTo>
                    <a:pt x="1907779" y="800957"/>
                  </a:lnTo>
                  <a:lnTo>
                    <a:pt x="1905794" y="832321"/>
                  </a:lnTo>
                  <a:lnTo>
                    <a:pt x="1903413" y="866861"/>
                  </a:lnTo>
                  <a:lnTo>
                    <a:pt x="1897460" y="942689"/>
                  </a:lnTo>
                  <a:lnTo>
                    <a:pt x="1890316" y="1022885"/>
                  </a:lnTo>
                  <a:lnTo>
                    <a:pt x="1882379" y="1101096"/>
                  </a:lnTo>
                  <a:lnTo>
                    <a:pt x="1878410" y="1137621"/>
                  </a:lnTo>
                  <a:lnTo>
                    <a:pt x="1874838" y="1171366"/>
                  </a:lnTo>
                  <a:lnTo>
                    <a:pt x="1870869" y="1201539"/>
                  </a:lnTo>
                  <a:lnTo>
                    <a:pt x="1867298" y="1227345"/>
                  </a:lnTo>
                  <a:lnTo>
                    <a:pt x="1863726" y="1226948"/>
                  </a:lnTo>
                  <a:lnTo>
                    <a:pt x="1860948" y="1226948"/>
                  </a:lnTo>
                  <a:lnTo>
                    <a:pt x="1855391" y="1226948"/>
                  </a:lnTo>
                  <a:lnTo>
                    <a:pt x="1850232" y="1227742"/>
                  </a:lnTo>
                  <a:lnTo>
                    <a:pt x="1784351" y="1240049"/>
                  </a:lnTo>
                  <a:lnTo>
                    <a:pt x="1786732" y="1190026"/>
                  </a:lnTo>
                  <a:lnTo>
                    <a:pt x="1788716" y="1126504"/>
                  </a:lnTo>
                  <a:lnTo>
                    <a:pt x="1789907" y="1056631"/>
                  </a:lnTo>
                  <a:lnTo>
                    <a:pt x="1790701" y="985566"/>
                  </a:lnTo>
                  <a:lnTo>
                    <a:pt x="1790701" y="920854"/>
                  </a:lnTo>
                  <a:lnTo>
                    <a:pt x="1790304" y="892666"/>
                  </a:lnTo>
                  <a:lnTo>
                    <a:pt x="1789907" y="868052"/>
                  </a:lnTo>
                  <a:lnTo>
                    <a:pt x="1789113" y="848201"/>
                  </a:lnTo>
                  <a:lnTo>
                    <a:pt x="1787923" y="833909"/>
                  </a:lnTo>
                  <a:lnTo>
                    <a:pt x="1787129" y="828748"/>
                  </a:lnTo>
                  <a:lnTo>
                    <a:pt x="1786335" y="825969"/>
                  </a:lnTo>
                  <a:lnTo>
                    <a:pt x="1785541" y="824381"/>
                  </a:lnTo>
                  <a:lnTo>
                    <a:pt x="1785144" y="824381"/>
                  </a:lnTo>
                  <a:lnTo>
                    <a:pt x="1784351" y="824778"/>
                  </a:lnTo>
                  <a:lnTo>
                    <a:pt x="1778398" y="832718"/>
                  </a:lnTo>
                  <a:lnTo>
                    <a:pt x="1772444" y="841452"/>
                  </a:lnTo>
                  <a:lnTo>
                    <a:pt x="1770460" y="843437"/>
                  </a:lnTo>
                  <a:lnTo>
                    <a:pt x="1750616" y="1136033"/>
                  </a:lnTo>
                  <a:lnTo>
                    <a:pt x="1743869" y="1212258"/>
                  </a:lnTo>
                  <a:lnTo>
                    <a:pt x="1739107" y="1264664"/>
                  </a:lnTo>
                  <a:lnTo>
                    <a:pt x="1735932" y="1268634"/>
                  </a:lnTo>
                  <a:lnTo>
                    <a:pt x="1733551" y="1272604"/>
                  </a:lnTo>
                  <a:lnTo>
                    <a:pt x="1731169" y="1276971"/>
                  </a:lnTo>
                  <a:lnTo>
                    <a:pt x="1728391" y="1281338"/>
                  </a:lnTo>
                  <a:lnTo>
                    <a:pt x="1724819" y="1290469"/>
                  </a:lnTo>
                  <a:lnTo>
                    <a:pt x="1721644" y="1300394"/>
                  </a:lnTo>
                  <a:lnTo>
                    <a:pt x="1718866" y="1309526"/>
                  </a:lnTo>
                  <a:lnTo>
                    <a:pt x="1717279" y="1319054"/>
                  </a:lnTo>
                  <a:lnTo>
                    <a:pt x="1715294" y="1328185"/>
                  </a:lnTo>
                  <a:lnTo>
                    <a:pt x="1714501" y="1336522"/>
                  </a:lnTo>
                  <a:lnTo>
                    <a:pt x="1710929" y="1342477"/>
                  </a:lnTo>
                  <a:lnTo>
                    <a:pt x="1677194" y="1790303"/>
                  </a:lnTo>
                  <a:lnTo>
                    <a:pt x="1674019" y="1789906"/>
                  </a:lnTo>
                  <a:lnTo>
                    <a:pt x="1585119" y="1789906"/>
                  </a:lnTo>
                  <a:lnTo>
                    <a:pt x="1581150" y="1789906"/>
                  </a:lnTo>
                  <a:lnTo>
                    <a:pt x="1577975" y="1790303"/>
                  </a:lnTo>
                  <a:lnTo>
                    <a:pt x="1571229" y="1792288"/>
                  </a:lnTo>
                  <a:lnTo>
                    <a:pt x="1526382" y="1442523"/>
                  </a:lnTo>
                  <a:lnTo>
                    <a:pt x="1520429" y="1442920"/>
                  </a:lnTo>
                  <a:lnTo>
                    <a:pt x="1514475" y="1443317"/>
                  </a:lnTo>
                  <a:lnTo>
                    <a:pt x="1510110" y="1442920"/>
                  </a:lnTo>
                  <a:lnTo>
                    <a:pt x="1505744" y="1442523"/>
                  </a:lnTo>
                  <a:lnTo>
                    <a:pt x="1464072" y="1792288"/>
                  </a:lnTo>
                  <a:lnTo>
                    <a:pt x="1456929" y="1790303"/>
                  </a:lnTo>
                  <a:lnTo>
                    <a:pt x="1453357" y="1789906"/>
                  </a:lnTo>
                  <a:lnTo>
                    <a:pt x="1449388" y="1789906"/>
                  </a:lnTo>
                  <a:lnTo>
                    <a:pt x="1360488" y="1789906"/>
                  </a:lnTo>
                  <a:lnTo>
                    <a:pt x="1357710" y="1790303"/>
                  </a:lnTo>
                  <a:lnTo>
                    <a:pt x="1354932" y="1790700"/>
                  </a:lnTo>
                  <a:lnTo>
                    <a:pt x="1323578" y="1376223"/>
                  </a:lnTo>
                  <a:lnTo>
                    <a:pt x="1325563" y="1369871"/>
                  </a:lnTo>
                  <a:lnTo>
                    <a:pt x="1326357" y="1362725"/>
                  </a:lnTo>
                  <a:lnTo>
                    <a:pt x="1326357" y="1355579"/>
                  </a:lnTo>
                  <a:lnTo>
                    <a:pt x="1325960" y="1348035"/>
                  </a:lnTo>
                  <a:lnTo>
                    <a:pt x="1324769" y="1338110"/>
                  </a:lnTo>
                  <a:lnTo>
                    <a:pt x="1323182" y="1327391"/>
                  </a:lnTo>
                  <a:lnTo>
                    <a:pt x="1321197" y="1315481"/>
                  </a:lnTo>
                  <a:lnTo>
                    <a:pt x="1318419" y="1303173"/>
                  </a:lnTo>
                  <a:lnTo>
                    <a:pt x="1316435" y="1297218"/>
                  </a:lnTo>
                  <a:lnTo>
                    <a:pt x="1314053" y="1291263"/>
                  </a:lnTo>
                  <a:lnTo>
                    <a:pt x="1312069" y="1285308"/>
                  </a:lnTo>
                  <a:lnTo>
                    <a:pt x="1308894" y="1279353"/>
                  </a:lnTo>
                  <a:lnTo>
                    <a:pt x="1305719" y="1273795"/>
                  </a:lnTo>
                  <a:lnTo>
                    <a:pt x="1302147" y="1268237"/>
                  </a:lnTo>
                  <a:lnTo>
                    <a:pt x="1298178" y="1263472"/>
                  </a:lnTo>
                  <a:lnTo>
                    <a:pt x="1293813" y="1259105"/>
                  </a:lnTo>
                  <a:lnTo>
                    <a:pt x="1292225" y="1240049"/>
                  </a:lnTo>
                  <a:lnTo>
                    <a:pt x="1293813" y="1217419"/>
                  </a:lnTo>
                  <a:lnTo>
                    <a:pt x="1305322" y="1219802"/>
                  </a:lnTo>
                  <a:lnTo>
                    <a:pt x="1311672" y="1220993"/>
                  </a:lnTo>
                  <a:lnTo>
                    <a:pt x="1317228" y="1220993"/>
                  </a:lnTo>
                  <a:lnTo>
                    <a:pt x="1321991" y="1220993"/>
                  </a:lnTo>
                  <a:lnTo>
                    <a:pt x="1326357" y="1220596"/>
                  </a:lnTo>
                  <a:lnTo>
                    <a:pt x="1330325" y="1219802"/>
                  </a:lnTo>
                  <a:lnTo>
                    <a:pt x="1334691" y="1218610"/>
                  </a:lnTo>
                  <a:lnTo>
                    <a:pt x="1339057" y="1217022"/>
                  </a:lnTo>
                  <a:lnTo>
                    <a:pt x="1342628" y="1215037"/>
                  </a:lnTo>
                  <a:lnTo>
                    <a:pt x="1346597" y="1213052"/>
                  </a:lnTo>
                  <a:lnTo>
                    <a:pt x="1350169" y="1210670"/>
                  </a:lnTo>
                  <a:lnTo>
                    <a:pt x="1353741" y="1207891"/>
                  </a:lnTo>
                  <a:lnTo>
                    <a:pt x="1356916" y="1205112"/>
                  </a:lnTo>
                  <a:lnTo>
                    <a:pt x="1360091" y="1201539"/>
                  </a:lnTo>
                  <a:lnTo>
                    <a:pt x="1362869" y="1198363"/>
                  </a:lnTo>
                  <a:lnTo>
                    <a:pt x="1365647" y="1194393"/>
                  </a:lnTo>
                  <a:lnTo>
                    <a:pt x="1367632" y="1190820"/>
                  </a:lnTo>
                  <a:lnTo>
                    <a:pt x="1369219" y="1186453"/>
                  </a:lnTo>
                  <a:lnTo>
                    <a:pt x="1370807" y="1182086"/>
                  </a:lnTo>
                  <a:lnTo>
                    <a:pt x="1394619" y="1110624"/>
                  </a:lnTo>
                  <a:lnTo>
                    <a:pt x="1417638" y="1047897"/>
                  </a:lnTo>
                  <a:lnTo>
                    <a:pt x="1429544" y="1016533"/>
                  </a:lnTo>
                  <a:lnTo>
                    <a:pt x="1440657" y="985169"/>
                  </a:lnTo>
                  <a:lnTo>
                    <a:pt x="1450578" y="954997"/>
                  </a:lnTo>
                  <a:lnTo>
                    <a:pt x="1460500" y="924427"/>
                  </a:lnTo>
                  <a:lnTo>
                    <a:pt x="1469629" y="895048"/>
                  </a:lnTo>
                  <a:lnTo>
                    <a:pt x="1477169" y="866067"/>
                  </a:lnTo>
                  <a:lnTo>
                    <a:pt x="1480741" y="878771"/>
                  </a:lnTo>
                  <a:lnTo>
                    <a:pt x="1482329" y="868052"/>
                  </a:lnTo>
                  <a:lnTo>
                    <a:pt x="1491854" y="796193"/>
                  </a:lnTo>
                  <a:lnTo>
                    <a:pt x="1493838" y="783886"/>
                  </a:lnTo>
                  <a:lnTo>
                    <a:pt x="1506538" y="687016"/>
                  </a:lnTo>
                  <a:lnTo>
                    <a:pt x="1500982" y="672326"/>
                  </a:lnTo>
                  <a:lnTo>
                    <a:pt x="1507729" y="673517"/>
                  </a:lnTo>
                  <a:lnTo>
                    <a:pt x="1514079" y="675105"/>
                  </a:lnTo>
                  <a:lnTo>
                    <a:pt x="1520032" y="675502"/>
                  </a:lnTo>
                  <a:lnTo>
                    <a:pt x="1526382" y="675899"/>
                  </a:lnTo>
                  <a:lnTo>
                    <a:pt x="1533922" y="675502"/>
                  </a:lnTo>
                  <a:lnTo>
                    <a:pt x="1541860" y="674311"/>
                  </a:lnTo>
                  <a:lnTo>
                    <a:pt x="1549400" y="673517"/>
                  </a:lnTo>
                  <a:lnTo>
                    <a:pt x="1556941" y="671929"/>
                  </a:lnTo>
                  <a:lnTo>
                    <a:pt x="1551385" y="690589"/>
                  </a:lnTo>
                  <a:lnTo>
                    <a:pt x="1573213" y="881153"/>
                  </a:lnTo>
                  <a:lnTo>
                    <a:pt x="1628776" y="636993"/>
                  </a:lnTo>
                  <a:lnTo>
                    <a:pt x="1635126" y="631832"/>
                  </a:lnTo>
                  <a:lnTo>
                    <a:pt x="1641476" y="626273"/>
                  </a:lnTo>
                  <a:lnTo>
                    <a:pt x="1647826" y="621112"/>
                  </a:lnTo>
                  <a:lnTo>
                    <a:pt x="1654176" y="615157"/>
                  </a:lnTo>
                  <a:lnTo>
                    <a:pt x="1664891" y="614363"/>
                  </a:lnTo>
                  <a:close/>
                  <a:moveTo>
                    <a:pt x="1134938" y="547688"/>
                  </a:moveTo>
                  <a:lnTo>
                    <a:pt x="1149232" y="547688"/>
                  </a:lnTo>
                  <a:lnTo>
                    <a:pt x="1163128" y="548482"/>
                  </a:lnTo>
                  <a:lnTo>
                    <a:pt x="1177421" y="550070"/>
                  </a:lnTo>
                  <a:lnTo>
                    <a:pt x="1191317" y="552055"/>
                  </a:lnTo>
                  <a:lnTo>
                    <a:pt x="1205611" y="554834"/>
                  </a:lnTo>
                  <a:lnTo>
                    <a:pt x="1219507" y="558010"/>
                  </a:lnTo>
                  <a:lnTo>
                    <a:pt x="1233403" y="561979"/>
                  </a:lnTo>
                  <a:lnTo>
                    <a:pt x="1247300" y="566346"/>
                  </a:lnTo>
                  <a:lnTo>
                    <a:pt x="1261196" y="571110"/>
                  </a:lnTo>
                  <a:lnTo>
                    <a:pt x="1274695" y="576667"/>
                  </a:lnTo>
                  <a:lnTo>
                    <a:pt x="1288194" y="582225"/>
                  </a:lnTo>
                  <a:lnTo>
                    <a:pt x="1300899" y="588180"/>
                  </a:lnTo>
                  <a:lnTo>
                    <a:pt x="1313605" y="594531"/>
                  </a:lnTo>
                  <a:lnTo>
                    <a:pt x="1325913" y="600883"/>
                  </a:lnTo>
                  <a:lnTo>
                    <a:pt x="1337824" y="607632"/>
                  </a:lnTo>
                  <a:lnTo>
                    <a:pt x="1349338" y="614777"/>
                  </a:lnTo>
                  <a:lnTo>
                    <a:pt x="1360455" y="621923"/>
                  </a:lnTo>
                  <a:lnTo>
                    <a:pt x="1370381" y="629069"/>
                  </a:lnTo>
                  <a:lnTo>
                    <a:pt x="1380704" y="636214"/>
                  </a:lnTo>
                  <a:lnTo>
                    <a:pt x="1389836" y="643757"/>
                  </a:lnTo>
                  <a:lnTo>
                    <a:pt x="1398173" y="650902"/>
                  </a:lnTo>
                  <a:lnTo>
                    <a:pt x="1405717" y="658048"/>
                  </a:lnTo>
                  <a:lnTo>
                    <a:pt x="1412864" y="665590"/>
                  </a:lnTo>
                  <a:lnTo>
                    <a:pt x="1419216" y="672339"/>
                  </a:lnTo>
                  <a:lnTo>
                    <a:pt x="1425172" y="679485"/>
                  </a:lnTo>
                  <a:lnTo>
                    <a:pt x="1429936" y="686233"/>
                  </a:lnTo>
                  <a:lnTo>
                    <a:pt x="1433907" y="692982"/>
                  </a:lnTo>
                  <a:lnTo>
                    <a:pt x="1436289" y="699334"/>
                  </a:lnTo>
                  <a:lnTo>
                    <a:pt x="1438274" y="705288"/>
                  </a:lnTo>
                  <a:lnTo>
                    <a:pt x="1439068" y="711243"/>
                  </a:lnTo>
                  <a:lnTo>
                    <a:pt x="1439862" y="719182"/>
                  </a:lnTo>
                  <a:lnTo>
                    <a:pt x="1441053" y="727916"/>
                  </a:lnTo>
                  <a:lnTo>
                    <a:pt x="1441450" y="737443"/>
                  </a:lnTo>
                  <a:lnTo>
                    <a:pt x="1441053" y="746971"/>
                  </a:lnTo>
                  <a:lnTo>
                    <a:pt x="1440656" y="756895"/>
                  </a:lnTo>
                  <a:lnTo>
                    <a:pt x="1439465" y="766820"/>
                  </a:lnTo>
                  <a:lnTo>
                    <a:pt x="1438671" y="777538"/>
                  </a:lnTo>
                  <a:lnTo>
                    <a:pt x="1437083" y="787860"/>
                  </a:lnTo>
                  <a:lnTo>
                    <a:pt x="1433112" y="810090"/>
                  </a:lnTo>
                  <a:lnTo>
                    <a:pt x="1428348" y="833512"/>
                  </a:lnTo>
                  <a:lnTo>
                    <a:pt x="1422392" y="857331"/>
                  </a:lnTo>
                  <a:lnTo>
                    <a:pt x="1415643" y="882340"/>
                  </a:lnTo>
                  <a:lnTo>
                    <a:pt x="1407702" y="908144"/>
                  </a:lnTo>
                  <a:lnTo>
                    <a:pt x="1399761" y="933947"/>
                  </a:lnTo>
                  <a:lnTo>
                    <a:pt x="1390630" y="960148"/>
                  </a:lnTo>
                  <a:lnTo>
                    <a:pt x="1381101" y="986348"/>
                  </a:lnTo>
                  <a:lnTo>
                    <a:pt x="1361646" y="1039146"/>
                  </a:lnTo>
                  <a:lnTo>
                    <a:pt x="1342191" y="1091547"/>
                  </a:lnTo>
                  <a:lnTo>
                    <a:pt x="1317972" y="1165385"/>
                  </a:lnTo>
                  <a:lnTo>
                    <a:pt x="1242535" y="1148315"/>
                  </a:lnTo>
                  <a:lnTo>
                    <a:pt x="1238962" y="1207465"/>
                  </a:lnTo>
                  <a:lnTo>
                    <a:pt x="1232212" y="1284875"/>
                  </a:lnTo>
                  <a:lnTo>
                    <a:pt x="1226654" y="1344422"/>
                  </a:lnTo>
                  <a:lnTo>
                    <a:pt x="1221095" y="1398411"/>
                  </a:lnTo>
                  <a:lnTo>
                    <a:pt x="1220698" y="1403572"/>
                  </a:lnTo>
                  <a:lnTo>
                    <a:pt x="1218316" y="1411908"/>
                  </a:lnTo>
                  <a:lnTo>
                    <a:pt x="1214743" y="1420245"/>
                  </a:lnTo>
                  <a:lnTo>
                    <a:pt x="1211169" y="1428581"/>
                  </a:lnTo>
                  <a:lnTo>
                    <a:pt x="1207199" y="1436918"/>
                  </a:lnTo>
                  <a:lnTo>
                    <a:pt x="1203229" y="1444857"/>
                  </a:lnTo>
                  <a:lnTo>
                    <a:pt x="1198464" y="1452797"/>
                  </a:lnTo>
                  <a:lnTo>
                    <a:pt x="1193303" y="1461133"/>
                  </a:lnTo>
                  <a:lnTo>
                    <a:pt x="1187744" y="1469073"/>
                  </a:lnTo>
                  <a:lnTo>
                    <a:pt x="1141688" y="2084388"/>
                  </a:lnTo>
                  <a:lnTo>
                    <a:pt x="1017416" y="2084388"/>
                  </a:lnTo>
                  <a:lnTo>
                    <a:pt x="955478" y="1594915"/>
                  </a:lnTo>
                  <a:lnTo>
                    <a:pt x="947537" y="1595709"/>
                  </a:lnTo>
                  <a:lnTo>
                    <a:pt x="943567" y="1596503"/>
                  </a:lnTo>
                  <a:lnTo>
                    <a:pt x="939597" y="1596503"/>
                  </a:lnTo>
                  <a:lnTo>
                    <a:pt x="934435" y="1595709"/>
                  </a:lnTo>
                  <a:lnTo>
                    <a:pt x="928877" y="1595312"/>
                  </a:lnTo>
                  <a:lnTo>
                    <a:pt x="871306" y="2082006"/>
                  </a:lnTo>
                  <a:lnTo>
                    <a:pt x="741476" y="2084388"/>
                  </a:lnTo>
                  <a:lnTo>
                    <a:pt x="694625" y="1461133"/>
                  </a:lnTo>
                  <a:lnTo>
                    <a:pt x="685890" y="1446842"/>
                  </a:lnTo>
                  <a:lnTo>
                    <a:pt x="681920" y="1439697"/>
                  </a:lnTo>
                  <a:lnTo>
                    <a:pt x="677553" y="1432948"/>
                  </a:lnTo>
                  <a:lnTo>
                    <a:pt x="673582" y="1425802"/>
                  </a:lnTo>
                  <a:lnTo>
                    <a:pt x="670406" y="1418657"/>
                  </a:lnTo>
                  <a:lnTo>
                    <a:pt x="667230" y="1411511"/>
                  </a:lnTo>
                  <a:lnTo>
                    <a:pt x="664848" y="1403969"/>
                  </a:lnTo>
                  <a:lnTo>
                    <a:pt x="664053" y="1398411"/>
                  </a:lnTo>
                  <a:lnTo>
                    <a:pt x="657701" y="1329337"/>
                  </a:lnTo>
                  <a:lnTo>
                    <a:pt x="650554" y="1253514"/>
                  </a:lnTo>
                  <a:lnTo>
                    <a:pt x="642217" y="1157446"/>
                  </a:lnTo>
                  <a:lnTo>
                    <a:pt x="626335" y="1161415"/>
                  </a:lnTo>
                  <a:lnTo>
                    <a:pt x="610057" y="1165782"/>
                  </a:lnTo>
                  <a:lnTo>
                    <a:pt x="594175" y="1168958"/>
                  </a:lnTo>
                  <a:lnTo>
                    <a:pt x="585440" y="1170943"/>
                  </a:lnTo>
                  <a:lnTo>
                    <a:pt x="577500" y="1171737"/>
                  </a:lnTo>
                  <a:lnTo>
                    <a:pt x="569956" y="1172531"/>
                  </a:lnTo>
                  <a:lnTo>
                    <a:pt x="562412" y="1172928"/>
                  </a:lnTo>
                  <a:lnTo>
                    <a:pt x="554869" y="1172928"/>
                  </a:lnTo>
                  <a:lnTo>
                    <a:pt x="548119" y="1172531"/>
                  </a:lnTo>
                  <a:lnTo>
                    <a:pt x="541369" y="1171737"/>
                  </a:lnTo>
                  <a:lnTo>
                    <a:pt x="535017" y="1170149"/>
                  </a:lnTo>
                  <a:lnTo>
                    <a:pt x="529458" y="1167767"/>
                  </a:lnTo>
                  <a:lnTo>
                    <a:pt x="523900" y="1165385"/>
                  </a:lnTo>
                  <a:lnTo>
                    <a:pt x="514768" y="1116557"/>
                  </a:lnTo>
                  <a:lnTo>
                    <a:pt x="504048" y="1055819"/>
                  </a:lnTo>
                  <a:lnTo>
                    <a:pt x="492931" y="988730"/>
                  </a:lnTo>
                  <a:lnTo>
                    <a:pt x="482211" y="919656"/>
                  </a:lnTo>
                  <a:lnTo>
                    <a:pt x="477049" y="885913"/>
                  </a:lnTo>
                  <a:lnTo>
                    <a:pt x="472682" y="853361"/>
                  </a:lnTo>
                  <a:lnTo>
                    <a:pt x="468712" y="822397"/>
                  </a:lnTo>
                  <a:lnTo>
                    <a:pt x="465932" y="794608"/>
                  </a:lnTo>
                  <a:lnTo>
                    <a:pt x="463550" y="770393"/>
                  </a:lnTo>
                  <a:lnTo>
                    <a:pt x="462359" y="748956"/>
                  </a:lnTo>
                  <a:lnTo>
                    <a:pt x="461962" y="740222"/>
                  </a:lnTo>
                  <a:lnTo>
                    <a:pt x="461962" y="732680"/>
                  </a:lnTo>
                  <a:lnTo>
                    <a:pt x="462359" y="726328"/>
                  </a:lnTo>
                  <a:lnTo>
                    <a:pt x="463153" y="720770"/>
                  </a:lnTo>
                  <a:lnTo>
                    <a:pt x="463550" y="716404"/>
                  </a:lnTo>
                  <a:lnTo>
                    <a:pt x="463947" y="711640"/>
                  </a:lnTo>
                  <a:lnTo>
                    <a:pt x="465138" y="707273"/>
                  </a:lnTo>
                  <a:lnTo>
                    <a:pt x="466330" y="702906"/>
                  </a:lnTo>
                  <a:lnTo>
                    <a:pt x="469109" y="694173"/>
                  </a:lnTo>
                  <a:lnTo>
                    <a:pt x="473079" y="685836"/>
                  </a:lnTo>
                  <a:lnTo>
                    <a:pt x="477447" y="677500"/>
                  </a:lnTo>
                  <a:lnTo>
                    <a:pt x="483005" y="669957"/>
                  </a:lnTo>
                  <a:lnTo>
                    <a:pt x="489358" y="662415"/>
                  </a:lnTo>
                  <a:lnTo>
                    <a:pt x="496504" y="654475"/>
                  </a:lnTo>
                  <a:lnTo>
                    <a:pt x="504048" y="647329"/>
                  </a:lnTo>
                  <a:lnTo>
                    <a:pt x="512783" y="640581"/>
                  </a:lnTo>
                  <a:lnTo>
                    <a:pt x="521915" y="634229"/>
                  </a:lnTo>
                  <a:lnTo>
                    <a:pt x="531443" y="628275"/>
                  </a:lnTo>
                  <a:lnTo>
                    <a:pt x="542163" y="621923"/>
                  </a:lnTo>
                  <a:lnTo>
                    <a:pt x="552883" y="616365"/>
                  </a:lnTo>
                  <a:lnTo>
                    <a:pt x="564000" y="610411"/>
                  </a:lnTo>
                  <a:lnTo>
                    <a:pt x="575911" y="605250"/>
                  </a:lnTo>
                  <a:lnTo>
                    <a:pt x="588220" y="600089"/>
                  </a:lnTo>
                  <a:lnTo>
                    <a:pt x="600925" y="595325"/>
                  </a:lnTo>
                  <a:lnTo>
                    <a:pt x="613233" y="590562"/>
                  </a:lnTo>
                  <a:lnTo>
                    <a:pt x="626732" y="586195"/>
                  </a:lnTo>
                  <a:lnTo>
                    <a:pt x="640231" y="582225"/>
                  </a:lnTo>
                  <a:lnTo>
                    <a:pt x="653731" y="577858"/>
                  </a:lnTo>
                  <a:lnTo>
                    <a:pt x="681920" y="570713"/>
                  </a:lnTo>
                  <a:lnTo>
                    <a:pt x="710110" y="564361"/>
                  </a:lnTo>
                  <a:lnTo>
                    <a:pt x="738299" y="558407"/>
                  </a:lnTo>
                  <a:lnTo>
                    <a:pt x="766489" y="554040"/>
                  </a:lnTo>
                  <a:lnTo>
                    <a:pt x="793884" y="549673"/>
                  </a:lnTo>
                  <a:lnTo>
                    <a:pt x="797458" y="549276"/>
                  </a:lnTo>
                  <a:lnTo>
                    <a:pt x="800634" y="549276"/>
                  </a:lnTo>
                  <a:lnTo>
                    <a:pt x="806987" y="549276"/>
                  </a:lnTo>
                  <a:lnTo>
                    <a:pt x="897114" y="881943"/>
                  </a:lnTo>
                  <a:lnTo>
                    <a:pt x="899099" y="868843"/>
                  </a:lnTo>
                  <a:lnTo>
                    <a:pt x="930068" y="640581"/>
                  </a:lnTo>
                  <a:lnTo>
                    <a:pt x="921333" y="617953"/>
                  </a:lnTo>
                  <a:lnTo>
                    <a:pt x="938406" y="588577"/>
                  </a:lnTo>
                  <a:lnTo>
                    <a:pt x="977712" y="588180"/>
                  </a:lnTo>
                  <a:lnTo>
                    <a:pt x="994388" y="617953"/>
                  </a:lnTo>
                  <a:lnTo>
                    <a:pt x="986844" y="644551"/>
                  </a:lnTo>
                  <a:lnTo>
                    <a:pt x="1014636" y="885913"/>
                  </a:lnTo>
                  <a:lnTo>
                    <a:pt x="1088485" y="559597"/>
                  </a:lnTo>
                  <a:lnTo>
                    <a:pt x="1096823" y="556025"/>
                  </a:lnTo>
                  <a:lnTo>
                    <a:pt x="1103175" y="552849"/>
                  </a:lnTo>
                  <a:lnTo>
                    <a:pt x="1106749" y="550467"/>
                  </a:lnTo>
                  <a:lnTo>
                    <a:pt x="1107543" y="550070"/>
                  </a:lnTo>
                  <a:lnTo>
                    <a:pt x="1107543" y="549673"/>
                  </a:lnTo>
                  <a:lnTo>
                    <a:pt x="1121042" y="548085"/>
                  </a:lnTo>
                  <a:lnTo>
                    <a:pt x="1134938" y="547688"/>
                  </a:lnTo>
                  <a:close/>
                  <a:moveTo>
                    <a:pt x="1529566" y="180975"/>
                  </a:moveTo>
                  <a:lnTo>
                    <a:pt x="1542295" y="180975"/>
                  </a:lnTo>
                  <a:lnTo>
                    <a:pt x="1554228" y="181372"/>
                  </a:lnTo>
                  <a:lnTo>
                    <a:pt x="1566162" y="182564"/>
                  </a:lnTo>
                  <a:lnTo>
                    <a:pt x="1577698" y="184153"/>
                  </a:lnTo>
                  <a:lnTo>
                    <a:pt x="1588040" y="186139"/>
                  </a:lnTo>
                  <a:lnTo>
                    <a:pt x="1598781" y="188920"/>
                  </a:lnTo>
                  <a:lnTo>
                    <a:pt x="1608328" y="191700"/>
                  </a:lnTo>
                  <a:lnTo>
                    <a:pt x="1617874" y="195275"/>
                  </a:lnTo>
                  <a:lnTo>
                    <a:pt x="1626626" y="198453"/>
                  </a:lnTo>
                  <a:lnTo>
                    <a:pt x="1634979" y="202426"/>
                  </a:lnTo>
                  <a:lnTo>
                    <a:pt x="1642935" y="206398"/>
                  </a:lnTo>
                  <a:lnTo>
                    <a:pt x="1650095" y="210370"/>
                  </a:lnTo>
                  <a:lnTo>
                    <a:pt x="1656858" y="214740"/>
                  </a:lnTo>
                  <a:lnTo>
                    <a:pt x="1663222" y="218315"/>
                  </a:lnTo>
                  <a:lnTo>
                    <a:pt x="1673962" y="225862"/>
                  </a:lnTo>
                  <a:lnTo>
                    <a:pt x="1682316" y="232615"/>
                  </a:lnTo>
                  <a:lnTo>
                    <a:pt x="1688681" y="238177"/>
                  </a:lnTo>
                  <a:lnTo>
                    <a:pt x="1693454" y="243341"/>
                  </a:lnTo>
                  <a:lnTo>
                    <a:pt x="1691863" y="246519"/>
                  </a:lnTo>
                  <a:lnTo>
                    <a:pt x="1689476" y="250888"/>
                  </a:lnTo>
                  <a:lnTo>
                    <a:pt x="1686692" y="256052"/>
                  </a:lnTo>
                  <a:lnTo>
                    <a:pt x="1682714" y="262011"/>
                  </a:lnTo>
                  <a:lnTo>
                    <a:pt x="1677940" y="268367"/>
                  </a:lnTo>
                  <a:lnTo>
                    <a:pt x="1671973" y="275120"/>
                  </a:lnTo>
                  <a:lnTo>
                    <a:pt x="1665211" y="281078"/>
                  </a:lnTo>
                  <a:lnTo>
                    <a:pt x="1661233" y="284256"/>
                  </a:lnTo>
                  <a:lnTo>
                    <a:pt x="1656858" y="286639"/>
                  </a:lnTo>
                  <a:lnTo>
                    <a:pt x="1652880" y="289420"/>
                  </a:lnTo>
                  <a:lnTo>
                    <a:pt x="1648106" y="291803"/>
                  </a:lnTo>
                  <a:lnTo>
                    <a:pt x="1643333" y="293790"/>
                  </a:lnTo>
                  <a:lnTo>
                    <a:pt x="1638162" y="295776"/>
                  </a:lnTo>
                  <a:lnTo>
                    <a:pt x="1632593" y="296967"/>
                  </a:lnTo>
                  <a:lnTo>
                    <a:pt x="1627024" y="297762"/>
                  </a:lnTo>
                  <a:lnTo>
                    <a:pt x="1621057" y="298159"/>
                  </a:lnTo>
                  <a:lnTo>
                    <a:pt x="1614692" y="298159"/>
                  </a:lnTo>
                  <a:lnTo>
                    <a:pt x="1607930" y="297762"/>
                  </a:lnTo>
                  <a:lnTo>
                    <a:pt x="1601167" y="296570"/>
                  </a:lnTo>
                  <a:lnTo>
                    <a:pt x="1594007" y="294584"/>
                  </a:lnTo>
                  <a:lnTo>
                    <a:pt x="1586449" y="292201"/>
                  </a:lnTo>
                  <a:lnTo>
                    <a:pt x="1578891" y="289420"/>
                  </a:lnTo>
                  <a:lnTo>
                    <a:pt x="1570936" y="285448"/>
                  </a:lnTo>
                  <a:lnTo>
                    <a:pt x="1561389" y="280681"/>
                  </a:lnTo>
                  <a:lnTo>
                    <a:pt x="1551842" y="276708"/>
                  </a:lnTo>
                  <a:lnTo>
                    <a:pt x="1590825" y="295776"/>
                  </a:lnTo>
                  <a:lnTo>
                    <a:pt x="1608328" y="303720"/>
                  </a:lnTo>
                  <a:lnTo>
                    <a:pt x="1617477" y="306898"/>
                  </a:lnTo>
                  <a:lnTo>
                    <a:pt x="1625830" y="310473"/>
                  </a:lnTo>
                  <a:lnTo>
                    <a:pt x="1633786" y="312857"/>
                  </a:lnTo>
                  <a:lnTo>
                    <a:pt x="1641344" y="314446"/>
                  </a:lnTo>
                  <a:lnTo>
                    <a:pt x="1648902" y="316035"/>
                  </a:lnTo>
                  <a:lnTo>
                    <a:pt x="1655664" y="316432"/>
                  </a:lnTo>
                  <a:lnTo>
                    <a:pt x="1662427" y="316035"/>
                  </a:lnTo>
                  <a:lnTo>
                    <a:pt x="1665609" y="315240"/>
                  </a:lnTo>
                  <a:lnTo>
                    <a:pt x="1668393" y="314446"/>
                  </a:lnTo>
                  <a:lnTo>
                    <a:pt x="1671576" y="313651"/>
                  </a:lnTo>
                  <a:lnTo>
                    <a:pt x="1674360" y="312460"/>
                  </a:lnTo>
                  <a:lnTo>
                    <a:pt x="1676747" y="310871"/>
                  </a:lnTo>
                  <a:lnTo>
                    <a:pt x="1679531" y="309282"/>
                  </a:lnTo>
                  <a:lnTo>
                    <a:pt x="1680725" y="321993"/>
                  </a:lnTo>
                  <a:lnTo>
                    <a:pt x="1681123" y="333910"/>
                  </a:lnTo>
                  <a:lnTo>
                    <a:pt x="1681123" y="345430"/>
                  </a:lnTo>
                  <a:lnTo>
                    <a:pt x="1680327" y="356950"/>
                  </a:lnTo>
                  <a:lnTo>
                    <a:pt x="1682316" y="354566"/>
                  </a:lnTo>
                  <a:lnTo>
                    <a:pt x="1683509" y="353772"/>
                  </a:lnTo>
                  <a:lnTo>
                    <a:pt x="1684703" y="353772"/>
                  </a:lnTo>
                  <a:lnTo>
                    <a:pt x="1685896" y="354169"/>
                  </a:lnTo>
                  <a:lnTo>
                    <a:pt x="1687487" y="354964"/>
                  </a:lnTo>
                  <a:lnTo>
                    <a:pt x="1688681" y="356553"/>
                  </a:lnTo>
                  <a:lnTo>
                    <a:pt x="1689874" y="358142"/>
                  </a:lnTo>
                  <a:lnTo>
                    <a:pt x="1692261" y="363703"/>
                  </a:lnTo>
                  <a:lnTo>
                    <a:pt x="1694250" y="370456"/>
                  </a:lnTo>
                  <a:lnTo>
                    <a:pt x="1695841" y="378401"/>
                  </a:lnTo>
                  <a:lnTo>
                    <a:pt x="1697034" y="387934"/>
                  </a:lnTo>
                  <a:lnTo>
                    <a:pt x="1698227" y="398660"/>
                  </a:lnTo>
                  <a:lnTo>
                    <a:pt x="1698625" y="409782"/>
                  </a:lnTo>
                  <a:lnTo>
                    <a:pt x="1698227" y="420905"/>
                  </a:lnTo>
                  <a:lnTo>
                    <a:pt x="1697034" y="431630"/>
                  </a:lnTo>
                  <a:lnTo>
                    <a:pt x="1695841" y="441164"/>
                  </a:lnTo>
                  <a:lnTo>
                    <a:pt x="1694250" y="449108"/>
                  </a:lnTo>
                  <a:lnTo>
                    <a:pt x="1692261" y="456259"/>
                  </a:lnTo>
                  <a:lnTo>
                    <a:pt x="1689874" y="461423"/>
                  </a:lnTo>
                  <a:lnTo>
                    <a:pt x="1688681" y="463012"/>
                  </a:lnTo>
                  <a:lnTo>
                    <a:pt x="1687487" y="464998"/>
                  </a:lnTo>
                  <a:lnTo>
                    <a:pt x="1685896" y="465792"/>
                  </a:lnTo>
                  <a:lnTo>
                    <a:pt x="1684703" y="465792"/>
                  </a:lnTo>
                  <a:lnTo>
                    <a:pt x="1683112" y="465792"/>
                  </a:lnTo>
                  <a:lnTo>
                    <a:pt x="1681520" y="464203"/>
                  </a:lnTo>
                  <a:lnTo>
                    <a:pt x="1680327" y="463012"/>
                  </a:lnTo>
                  <a:lnTo>
                    <a:pt x="1679134" y="461025"/>
                  </a:lnTo>
                  <a:lnTo>
                    <a:pt x="1677940" y="458642"/>
                  </a:lnTo>
                  <a:lnTo>
                    <a:pt x="1676349" y="455464"/>
                  </a:lnTo>
                  <a:lnTo>
                    <a:pt x="1674758" y="447917"/>
                  </a:lnTo>
                  <a:lnTo>
                    <a:pt x="1673565" y="457450"/>
                  </a:lnTo>
                  <a:lnTo>
                    <a:pt x="1671973" y="467381"/>
                  </a:lnTo>
                  <a:lnTo>
                    <a:pt x="1669587" y="476518"/>
                  </a:lnTo>
                  <a:lnTo>
                    <a:pt x="1667200" y="485654"/>
                  </a:lnTo>
                  <a:lnTo>
                    <a:pt x="1664813" y="494393"/>
                  </a:lnTo>
                  <a:lnTo>
                    <a:pt x="1661631" y="502735"/>
                  </a:lnTo>
                  <a:lnTo>
                    <a:pt x="1658449" y="511077"/>
                  </a:lnTo>
                  <a:lnTo>
                    <a:pt x="1654869" y="519419"/>
                  </a:lnTo>
                  <a:lnTo>
                    <a:pt x="1651289" y="526966"/>
                  </a:lnTo>
                  <a:lnTo>
                    <a:pt x="1646913" y="534514"/>
                  </a:lnTo>
                  <a:lnTo>
                    <a:pt x="1642537" y="541664"/>
                  </a:lnTo>
                  <a:lnTo>
                    <a:pt x="1638162" y="548417"/>
                  </a:lnTo>
                  <a:lnTo>
                    <a:pt x="1633388" y="555170"/>
                  </a:lnTo>
                  <a:lnTo>
                    <a:pt x="1628217" y="561526"/>
                  </a:lnTo>
                  <a:lnTo>
                    <a:pt x="1623046" y="567485"/>
                  </a:lnTo>
                  <a:lnTo>
                    <a:pt x="1618272" y="573443"/>
                  </a:lnTo>
                  <a:lnTo>
                    <a:pt x="1612703" y="578607"/>
                  </a:lnTo>
                  <a:lnTo>
                    <a:pt x="1607134" y="583771"/>
                  </a:lnTo>
                  <a:lnTo>
                    <a:pt x="1601565" y="588538"/>
                  </a:lnTo>
                  <a:lnTo>
                    <a:pt x="1596394" y="592510"/>
                  </a:lnTo>
                  <a:lnTo>
                    <a:pt x="1590427" y="596880"/>
                  </a:lnTo>
                  <a:lnTo>
                    <a:pt x="1584460" y="600852"/>
                  </a:lnTo>
                  <a:lnTo>
                    <a:pt x="1578891" y="604030"/>
                  </a:lnTo>
                  <a:lnTo>
                    <a:pt x="1572924" y="607605"/>
                  </a:lnTo>
                  <a:lnTo>
                    <a:pt x="1566958" y="609989"/>
                  </a:lnTo>
                  <a:lnTo>
                    <a:pt x="1560991" y="612372"/>
                  </a:lnTo>
                  <a:lnTo>
                    <a:pt x="1555024" y="614756"/>
                  </a:lnTo>
                  <a:lnTo>
                    <a:pt x="1549853" y="616344"/>
                  </a:lnTo>
                  <a:lnTo>
                    <a:pt x="1543886" y="617536"/>
                  </a:lnTo>
                  <a:lnTo>
                    <a:pt x="1538317" y="618331"/>
                  </a:lnTo>
                  <a:lnTo>
                    <a:pt x="1532748" y="618728"/>
                  </a:lnTo>
                  <a:lnTo>
                    <a:pt x="1527179" y="619125"/>
                  </a:lnTo>
                  <a:lnTo>
                    <a:pt x="1523201" y="618728"/>
                  </a:lnTo>
                  <a:lnTo>
                    <a:pt x="1518428" y="618331"/>
                  </a:lnTo>
                  <a:lnTo>
                    <a:pt x="1513654" y="617536"/>
                  </a:lnTo>
                  <a:lnTo>
                    <a:pt x="1508881" y="615947"/>
                  </a:lnTo>
                  <a:lnTo>
                    <a:pt x="1503709" y="614358"/>
                  </a:lnTo>
                  <a:lnTo>
                    <a:pt x="1498538" y="611975"/>
                  </a:lnTo>
                  <a:lnTo>
                    <a:pt x="1492969" y="609592"/>
                  </a:lnTo>
                  <a:lnTo>
                    <a:pt x="1487798" y="606414"/>
                  </a:lnTo>
                  <a:lnTo>
                    <a:pt x="1482229" y="603633"/>
                  </a:lnTo>
                  <a:lnTo>
                    <a:pt x="1476660" y="599661"/>
                  </a:lnTo>
                  <a:lnTo>
                    <a:pt x="1465522" y="591716"/>
                  </a:lnTo>
                  <a:lnTo>
                    <a:pt x="1454384" y="582580"/>
                  </a:lnTo>
                  <a:lnTo>
                    <a:pt x="1443246" y="572251"/>
                  </a:lnTo>
                  <a:lnTo>
                    <a:pt x="1432108" y="560732"/>
                  </a:lnTo>
                  <a:lnTo>
                    <a:pt x="1421765" y="548020"/>
                  </a:lnTo>
                  <a:lnTo>
                    <a:pt x="1416992" y="541664"/>
                  </a:lnTo>
                  <a:lnTo>
                    <a:pt x="1411821" y="534514"/>
                  </a:lnTo>
                  <a:lnTo>
                    <a:pt x="1407445" y="527364"/>
                  </a:lnTo>
                  <a:lnTo>
                    <a:pt x="1402671" y="520213"/>
                  </a:lnTo>
                  <a:lnTo>
                    <a:pt x="1398296" y="512666"/>
                  </a:lnTo>
                  <a:lnTo>
                    <a:pt x="1394318" y="504721"/>
                  </a:lnTo>
                  <a:lnTo>
                    <a:pt x="1390340" y="496777"/>
                  </a:lnTo>
                  <a:lnTo>
                    <a:pt x="1386760" y="488435"/>
                  </a:lnTo>
                  <a:lnTo>
                    <a:pt x="1383180" y="480490"/>
                  </a:lnTo>
                  <a:lnTo>
                    <a:pt x="1380395" y="472148"/>
                  </a:lnTo>
                  <a:lnTo>
                    <a:pt x="1377213" y="463012"/>
                  </a:lnTo>
                  <a:lnTo>
                    <a:pt x="1374826" y="454272"/>
                  </a:lnTo>
                  <a:lnTo>
                    <a:pt x="1373235" y="460231"/>
                  </a:lnTo>
                  <a:lnTo>
                    <a:pt x="1370848" y="464998"/>
                  </a:lnTo>
                  <a:lnTo>
                    <a:pt x="1369655" y="466189"/>
                  </a:lnTo>
                  <a:lnTo>
                    <a:pt x="1368462" y="467381"/>
                  </a:lnTo>
                  <a:lnTo>
                    <a:pt x="1367268" y="468176"/>
                  </a:lnTo>
                  <a:lnTo>
                    <a:pt x="1366075" y="468573"/>
                  </a:lnTo>
                  <a:lnTo>
                    <a:pt x="1364484" y="468176"/>
                  </a:lnTo>
                  <a:lnTo>
                    <a:pt x="1363291" y="467381"/>
                  </a:lnTo>
                  <a:lnTo>
                    <a:pt x="1361699" y="466189"/>
                  </a:lnTo>
                  <a:lnTo>
                    <a:pt x="1360506" y="463806"/>
                  </a:lnTo>
                  <a:lnTo>
                    <a:pt x="1358119" y="459039"/>
                  </a:lnTo>
                  <a:lnTo>
                    <a:pt x="1356130" y="452286"/>
                  </a:lnTo>
                  <a:lnTo>
                    <a:pt x="1354539" y="443547"/>
                  </a:lnTo>
                  <a:lnTo>
                    <a:pt x="1353346" y="434411"/>
                  </a:lnTo>
                  <a:lnTo>
                    <a:pt x="1352550" y="423685"/>
                  </a:lnTo>
                  <a:lnTo>
                    <a:pt x="1352550" y="412563"/>
                  </a:lnTo>
                  <a:lnTo>
                    <a:pt x="1352550" y="401043"/>
                  </a:lnTo>
                  <a:lnTo>
                    <a:pt x="1353346" y="390715"/>
                  </a:lnTo>
                  <a:lnTo>
                    <a:pt x="1354539" y="381181"/>
                  </a:lnTo>
                  <a:lnTo>
                    <a:pt x="1356130" y="372839"/>
                  </a:lnTo>
                  <a:lnTo>
                    <a:pt x="1358119" y="366086"/>
                  </a:lnTo>
                  <a:lnTo>
                    <a:pt x="1360506" y="360922"/>
                  </a:lnTo>
                  <a:lnTo>
                    <a:pt x="1361699" y="358936"/>
                  </a:lnTo>
                  <a:lnTo>
                    <a:pt x="1363291" y="357744"/>
                  </a:lnTo>
                  <a:lnTo>
                    <a:pt x="1364484" y="356950"/>
                  </a:lnTo>
                  <a:lnTo>
                    <a:pt x="1366075" y="356553"/>
                  </a:lnTo>
                  <a:lnTo>
                    <a:pt x="1366871" y="356950"/>
                  </a:lnTo>
                  <a:lnTo>
                    <a:pt x="1367666" y="357347"/>
                  </a:lnTo>
                  <a:lnTo>
                    <a:pt x="1368064" y="349800"/>
                  </a:lnTo>
                  <a:lnTo>
                    <a:pt x="1368462" y="342252"/>
                  </a:lnTo>
                  <a:lnTo>
                    <a:pt x="1369257" y="335499"/>
                  </a:lnTo>
                  <a:lnTo>
                    <a:pt x="1370053" y="329541"/>
                  </a:lnTo>
                  <a:lnTo>
                    <a:pt x="1369655" y="321596"/>
                  </a:lnTo>
                  <a:lnTo>
                    <a:pt x="1369257" y="314049"/>
                  </a:lnTo>
                  <a:lnTo>
                    <a:pt x="1369257" y="307296"/>
                  </a:lnTo>
                  <a:lnTo>
                    <a:pt x="1369655" y="300543"/>
                  </a:lnTo>
                  <a:lnTo>
                    <a:pt x="1370053" y="294584"/>
                  </a:lnTo>
                  <a:lnTo>
                    <a:pt x="1370848" y="289023"/>
                  </a:lnTo>
                  <a:lnTo>
                    <a:pt x="1372440" y="283461"/>
                  </a:lnTo>
                  <a:lnTo>
                    <a:pt x="1374031" y="278297"/>
                  </a:lnTo>
                  <a:lnTo>
                    <a:pt x="1375622" y="273531"/>
                  </a:lnTo>
                  <a:lnTo>
                    <a:pt x="1377213" y="269558"/>
                  </a:lnTo>
                  <a:lnTo>
                    <a:pt x="1379998" y="265189"/>
                  </a:lnTo>
                  <a:lnTo>
                    <a:pt x="1382384" y="262011"/>
                  </a:lnTo>
                  <a:lnTo>
                    <a:pt x="1384771" y="258436"/>
                  </a:lnTo>
                  <a:lnTo>
                    <a:pt x="1387953" y="255655"/>
                  </a:lnTo>
                  <a:lnTo>
                    <a:pt x="1391136" y="252477"/>
                  </a:lnTo>
                  <a:lnTo>
                    <a:pt x="1394716" y="250491"/>
                  </a:lnTo>
                  <a:lnTo>
                    <a:pt x="1379600" y="250491"/>
                  </a:lnTo>
                  <a:lnTo>
                    <a:pt x="1367666" y="250888"/>
                  </a:lnTo>
                  <a:lnTo>
                    <a:pt x="1357324" y="251683"/>
                  </a:lnTo>
                  <a:lnTo>
                    <a:pt x="1364484" y="248108"/>
                  </a:lnTo>
                  <a:lnTo>
                    <a:pt x="1371644" y="243341"/>
                  </a:lnTo>
                  <a:lnTo>
                    <a:pt x="1379202" y="238177"/>
                  </a:lnTo>
                  <a:lnTo>
                    <a:pt x="1386362" y="232615"/>
                  </a:lnTo>
                  <a:lnTo>
                    <a:pt x="1400285" y="222287"/>
                  </a:lnTo>
                  <a:lnTo>
                    <a:pt x="1406649" y="217520"/>
                  </a:lnTo>
                  <a:lnTo>
                    <a:pt x="1412218" y="214343"/>
                  </a:lnTo>
                  <a:lnTo>
                    <a:pt x="1428528" y="206398"/>
                  </a:lnTo>
                  <a:lnTo>
                    <a:pt x="1444041" y="199645"/>
                  </a:lnTo>
                  <a:lnTo>
                    <a:pt x="1459157" y="194481"/>
                  </a:lnTo>
                  <a:lnTo>
                    <a:pt x="1474273" y="189714"/>
                  </a:lnTo>
                  <a:lnTo>
                    <a:pt x="1488594" y="186139"/>
                  </a:lnTo>
                  <a:lnTo>
                    <a:pt x="1502914" y="183756"/>
                  </a:lnTo>
                  <a:lnTo>
                    <a:pt x="1516439" y="182167"/>
                  </a:lnTo>
                  <a:lnTo>
                    <a:pt x="1529566" y="180975"/>
                  </a:lnTo>
                  <a:close/>
                  <a:moveTo>
                    <a:pt x="392103" y="180975"/>
                  </a:moveTo>
                  <a:lnTo>
                    <a:pt x="405170" y="180975"/>
                  </a:lnTo>
                  <a:lnTo>
                    <a:pt x="417445" y="181372"/>
                  </a:lnTo>
                  <a:lnTo>
                    <a:pt x="428532" y="182564"/>
                  </a:lnTo>
                  <a:lnTo>
                    <a:pt x="440015" y="184153"/>
                  </a:lnTo>
                  <a:lnTo>
                    <a:pt x="451102" y="186139"/>
                  </a:lnTo>
                  <a:lnTo>
                    <a:pt x="461001" y="188920"/>
                  </a:lnTo>
                  <a:lnTo>
                    <a:pt x="471296" y="191700"/>
                  </a:lnTo>
                  <a:lnTo>
                    <a:pt x="480404" y="195275"/>
                  </a:lnTo>
                  <a:lnTo>
                    <a:pt x="489115" y="198453"/>
                  </a:lnTo>
                  <a:lnTo>
                    <a:pt x="497430" y="202426"/>
                  </a:lnTo>
                  <a:lnTo>
                    <a:pt x="505349" y="206398"/>
                  </a:lnTo>
                  <a:lnTo>
                    <a:pt x="512873" y="210370"/>
                  </a:lnTo>
                  <a:lnTo>
                    <a:pt x="519604" y="214740"/>
                  </a:lnTo>
                  <a:lnTo>
                    <a:pt x="525543" y="218315"/>
                  </a:lnTo>
                  <a:lnTo>
                    <a:pt x="536234" y="225862"/>
                  </a:lnTo>
                  <a:lnTo>
                    <a:pt x="544550" y="232615"/>
                  </a:lnTo>
                  <a:lnTo>
                    <a:pt x="550489" y="238177"/>
                  </a:lnTo>
                  <a:lnTo>
                    <a:pt x="555637" y="243341"/>
                  </a:lnTo>
                  <a:lnTo>
                    <a:pt x="554053" y="246519"/>
                  </a:lnTo>
                  <a:lnTo>
                    <a:pt x="551677" y="250888"/>
                  </a:lnTo>
                  <a:lnTo>
                    <a:pt x="548905" y="256052"/>
                  </a:lnTo>
                  <a:lnTo>
                    <a:pt x="544946" y="262011"/>
                  </a:lnTo>
                  <a:lnTo>
                    <a:pt x="540194" y="268367"/>
                  </a:lnTo>
                  <a:lnTo>
                    <a:pt x="534255" y="275120"/>
                  </a:lnTo>
                  <a:lnTo>
                    <a:pt x="527523" y="281078"/>
                  </a:lnTo>
                  <a:lnTo>
                    <a:pt x="523564" y="284256"/>
                  </a:lnTo>
                  <a:lnTo>
                    <a:pt x="519604" y="286639"/>
                  </a:lnTo>
                  <a:lnTo>
                    <a:pt x="515248" y="289420"/>
                  </a:lnTo>
                  <a:lnTo>
                    <a:pt x="510497" y="291803"/>
                  </a:lnTo>
                  <a:lnTo>
                    <a:pt x="505745" y="293790"/>
                  </a:lnTo>
                  <a:lnTo>
                    <a:pt x="500598" y="295776"/>
                  </a:lnTo>
                  <a:lnTo>
                    <a:pt x="495054" y="296967"/>
                  </a:lnTo>
                  <a:lnTo>
                    <a:pt x="489511" y="297762"/>
                  </a:lnTo>
                  <a:lnTo>
                    <a:pt x="483175" y="298159"/>
                  </a:lnTo>
                  <a:lnTo>
                    <a:pt x="477236" y="298159"/>
                  </a:lnTo>
                  <a:lnTo>
                    <a:pt x="470504" y="297762"/>
                  </a:lnTo>
                  <a:lnTo>
                    <a:pt x="463773" y="296570"/>
                  </a:lnTo>
                  <a:lnTo>
                    <a:pt x="456646" y="294584"/>
                  </a:lnTo>
                  <a:lnTo>
                    <a:pt x="449122" y="292201"/>
                  </a:lnTo>
                  <a:lnTo>
                    <a:pt x="441599" y="289420"/>
                  </a:lnTo>
                  <a:lnTo>
                    <a:pt x="433680" y="285448"/>
                  </a:lnTo>
                  <a:lnTo>
                    <a:pt x="424572" y="280681"/>
                  </a:lnTo>
                  <a:lnTo>
                    <a:pt x="414673" y="276708"/>
                  </a:lnTo>
                  <a:lnTo>
                    <a:pt x="453082" y="295776"/>
                  </a:lnTo>
                  <a:lnTo>
                    <a:pt x="471296" y="303720"/>
                  </a:lnTo>
                  <a:lnTo>
                    <a:pt x="480008" y="306898"/>
                  </a:lnTo>
                  <a:lnTo>
                    <a:pt x="488323" y="310473"/>
                  </a:lnTo>
                  <a:lnTo>
                    <a:pt x="496242" y="312857"/>
                  </a:lnTo>
                  <a:lnTo>
                    <a:pt x="503765" y="314446"/>
                  </a:lnTo>
                  <a:lnTo>
                    <a:pt x="511289" y="316035"/>
                  </a:lnTo>
                  <a:lnTo>
                    <a:pt x="518020" y="316432"/>
                  </a:lnTo>
                  <a:lnTo>
                    <a:pt x="524751" y="316035"/>
                  </a:lnTo>
                  <a:lnTo>
                    <a:pt x="527919" y="315240"/>
                  </a:lnTo>
                  <a:lnTo>
                    <a:pt x="530691" y="314446"/>
                  </a:lnTo>
                  <a:lnTo>
                    <a:pt x="533859" y="313651"/>
                  </a:lnTo>
                  <a:lnTo>
                    <a:pt x="536234" y="312460"/>
                  </a:lnTo>
                  <a:lnTo>
                    <a:pt x="539402" y="310871"/>
                  </a:lnTo>
                  <a:lnTo>
                    <a:pt x="541382" y="309282"/>
                  </a:lnTo>
                  <a:lnTo>
                    <a:pt x="542966" y="321993"/>
                  </a:lnTo>
                  <a:lnTo>
                    <a:pt x="543362" y="333910"/>
                  </a:lnTo>
                  <a:lnTo>
                    <a:pt x="542966" y="345430"/>
                  </a:lnTo>
                  <a:lnTo>
                    <a:pt x="542570" y="356950"/>
                  </a:lnTo>
                  <a:lnTo>
                    <a:pt x="544550" y="354566"/>
                  </a:lnTo>
                  <a:lnTo>
                    <a:pt x="545738" y="353772"/>
                  </a:lnTo>
                  <a:lnTo>
                    <a:pt x="546925" y="353772"/>
                  </a:lnTo>
                  <a:lnTo>
                    <a:pt x="548113" y="354169"/>
                  </a:lnTo>
                  <a:lnTo>
                    <a:pt x="549301" y="354964"/>
                  </a:lnTo>
                  <a:lnTo>
                    <a:pt x="550489" y="356553"/>
                  </a:lnTo>
                  <a:lnTo>
                    <a:pt x="551677" y="358142"/>
                  </a:lnTo>
                  <a:lnTo>
                    <a:pt x="554449" y="363703"/>
                  </a:lnTo>
                  <a:lnTo>
                    <a:pt x="556429" y="370456"/>
                  </a:lnTo>
                  <a:lnTo>
                    <a:pt x="558012" y="378401"/>
                  </a:lnTo>
                  <a:lnTo>
                    <a:pt x="559596" y="387934"/>
                  </a:lnTo>
                  <a:lnTo>
                    <a:pt x="560388" y="398660"/>
                  </a:lnTo>
                  <a:lnTo>
                    <a:pt x="560388" y="409782"/>
                  </a:lnTo>
                  <a:lnTo>
                    <a:pt x="560388" y="420905"/>
                  </a:lnTo>
                  <a:lnTo>
                    <a:pt x="559596" y="431630"/>
                  </a:lnTo>
                  <a:lnTo>
                    <a:pt x="558012" y="441164"/>
                  </a:lnTo>
                  <a:lnTo>
                    <a:pt x="556429" y="449108"/>
                  </a:lnTo>
                  <a:lnTo>
                    <a:pt x="554449" y="456259"/>
                  </a:lnTo>
                  <a:lnTo>
                    <a:pt x="551677" y="461423"/>
                  </a:lnTo>
                  <a:lnTo>
                    <a:pt x="550489" y="463012"/>
                  </a:lnTo>
                  <a:lnTo>
                    <a:pt x="549301" y="464998"/>
                  </a:lnTo>
                  <a:lnTo>
                    <a:pt x="548113" y="465792"/>
                  </a:lnTo>
                  <a:lnTo>
                    <a:pt x="546925" y="465792"/>
                  </a:lnTo>
                  <a:lnTo>
                    <a:pt x="544946" y="465792"/>
                  </a:lnTo>
                  <a:lnTo>
                    <a:pt x="543758" y="464203"/>
                  </a:lnTo>
                  <a:lnTo>
                    <a:pt x="542570" y="463012"/>
                  </a:lnTo>
                  <a:lnTo>
                    <a:pt x="541382" y="461025"/>
                  </a:lnTo>
                  <a:lnTo>
                    <a:pt x="540194" y="458642"/>
                  </a:lnTo>
                  <a:lnTo>
                    <a:pt x="539006" y="455464"/>
                  </a:lnTo>
                  <a:lnTo>
                    <a:pt x="536630" y="447917"/>
                  </a:lnTo>
                  <a:lnTo>
                    <a:pt x="535442" y="457450"/>
                  </a:lnTo>
                  <a:lnTo>
                    <a:pt x="533859" y="467381"/>
                  </a:lnTo>
                  <a:lnTo>
                    <a:pt x="531483" y="476518"/>
                  </a:lnTo>
                  <a:lnTo>
                    <a:pt x="529503" y="485654"/>
                  </a:lnTo>
                  <a:lnTo>
                    <a:pt x="527127" y="494393"/>
                  </a:lnTo>
                  <a:lnTo>
                    <a:pt x="523564" y="502735"/>
                  </a:lnTo>
                  <a:lnTo>
                    <a:pt x="520792" y="511077"/>
                  </a:lnTo>
                  <a:lnTo>
                    <a:pt x="516832" y="519419"/>
                  </a:lnTo>
                  <a:lnTo>
                    <a:pt x="513269" y="526966"/>
                  </a:lnTo>
                  <a:lnTo>
                    <a:pt x="508913" y="534514"/>
                  </a:lnTo>
                  <a:lnTo>
                    <a:pt x="504557" y="541664"/>
                  </a:lnTo>
                  <a:lnTo>
                    <a:pt x="500598" y="548417"/>
                  </a:lnTo>
                  <a:lnTo>
                    <a:pt x="495450" y="555170"/>
                  </a:lnTo>
                  <a:lnTo>
                    <a:pt x="490699" y="561526"/>
                  </a:lnTo>
                  <a:lnTo>
                    <a:pt x="485947" y="567485"/>
                  </a:lnTo>
                  <a:lnTo>
                    <a:pt x="480404" y="573443"/>
                  </a:lnTo>
                  <a:lnTo>
                    <a:pt x="475256" y="578607"/>
                  </a:lnTo>
                  <a:lnTo>
                    <a:pt x="469713" y="583771"/>
                  </a:lnTo>
                  <a:lnTo>
                    <a:pt x="464565" y="588538"/>
                  </a:lnTo>
                  <a:lnTo>
                    <a:pt x="458625" y="592510"/>
                  </a:lnTo>
                  <a:lnTo>
                    <a:pt x="453082" y="596880"/>
                  </a:lnTo>
                  <a:lnTo>
                    <a:pt x="447142" y="600852"/>
                  </a:lnTo>
                  <a:lnTo>
                    <a:pt x="441203" y="604030"/>
                  </a:lnTo>
                  <a:lnTo>
                    <a:pt x="435263" y="607605"/>
                  </a:lnTo>
                  <a:lnTo>
                    <a:pt x="429720" y="609989"/>
                  </a:lnTo>
                  <a:lnTo>
                    <a:pt x="424177" y="612372"/>
                  </a:lnTo>
                  <a:lnTo>
                    <a:pt x="418237" y="614756"/>
                  </a:lnTo>
                  <a:lnTo>
                    <a:pt x="412298" y="616344"/>
                  </a:lnTo>
                  <a:lnTo>
                    <a:pt x="406754" y="617536"/>
                  </a:lnTo>
                  <a:lnTo>
                    <a:pt x="401211" y="618331"/>
                  </a:lnTo>
                  <a:lnTo>
                    <a:pt x="395667" y="618728"/>
                  </a:lnTo>
                  <a:lnTo>
                    <a:pt x="390520" y="619125"/>
                  </a:lnTo>
                  <a:lnTo>
                    <a:pt x="385768" y="618728"/>
                  </a:lnTo>
                  <a:lnTo>
                    <a:pt x="381017" y="618331"/>
                  </a:lnTo>
                  <a:lnTo>
                    <a:pt x="376265" y="617536"/>
                  </a:lnTo>
                  <a:lnTo>
                    <a:pt x="371909" y="615947"/>
                  </a:lnTo>
                  <a:lnTo>
                    <a:pt x="366762" y="614358"/>
                  </a:lnTo>
                  <a:lnTo>
                    <a:pt x="361218" y="611975"/>
                  </a:lnTo>
                  <a:lnTo>
                    <a:pt x="356467" y="609592"/>
                  </a:lnTo>
                  <a:lnTo>
                    <a:pt x="350923" y="606414"/>
                  </a:lnTo>
                  <a:lnTo>
                    <a:pt x="345380" y="603633"/>
                  </a:lnTo>
                  <a:lnTo>
                    <a:pt x="339836" y="599661"/>
                  </a:lnTo>
                  <a:lnTo>
                    <a:pt x="328353" y="591716"/>
                  </a:lnTo>
                  <a:lnTo>
                    <a:pt x="317662" y="582580"/>
                  </a:lnTo>
                  <a:lnTo>
                    <a:pt x="306575" y="572251"/>
                  </a:lnTo>
                  <a:lnTo>
                    <a:pt x="295884" y="560732"/>
                  </a:lnTo>
                  <a:lnTo>
                    <a:pt x="285193" y="548020"/>
                  </a:lnTo>
                  <a:lnTo>
                    <a:pt x="280046" y="541664"/>
                  </a:lnTo>
                  <a:lnTo>
                    <a:pt x="275690" y="534514"/>
                  </a:lnTo>
                  <a:lnTo>
                    <a:pt x="270543" y="527364"/>
                  </a:lnTo>
                  <a:lnTo>
                    <a:pt x="266187" y="520213"/>
                  </a:lnTo>
                  <a:lnTo>
                    <a:pt x="261832" y="512666"/>
                  </a:lnTo>
                  <a:lnTo>
                    <a:pt x="257872" y="504721"/>
                  </a:lnTo>
                  <a:lnTo>
                    <a:pt x="253516" y="496777"/>
                  </a:lnTo>
                  <a:lnTo>
                    <a:pt x="250349" y="488435"/>
                  </a:lnTo>
                  <a:lnTo>
                    <a:pt x="246785" y="480490"/>
                  </a:lnTo>
                  <a:lnTo>
                    <a:pt x="244013" y="472148"/>
                  </a:lnTo>
                  <a:lnTo>
                    <a:pt x="240846" y="463012"/>
                  </a:lnTo>
                  <a:lnTo>
                    <a:pt x="238470" y="454272"/>
                  </a:lnTo>
                  <a:lnTo>
                    <a:pt x="236490" y="460231"/>
                  </a:lnTo>
                  <a:lnTo>
                    <a:pt x="234114" y="464998"/>
                  </a:lnTo>
                  <a:lnTo>
                    <a:pt x="233322" y="466189"/>
                  </a:lnTo>
                  <a:lnTo>
                    <a:pt x="232134" y="467381"/>
                  </a:lnTo>
                  <a:lnTo>
                    <a:pt x="230946" y="468176"/>
                  </a:lnTo>
                  <a:lnTo>
                    <a:pt x="229759" y="468573"/>
                  </a:lnTo>
                  <a:lnTo>
                    <a:pt x="228175" y="468176"/>
                  </a:lnTo>
                  <a:lnTo>
                    <a:pt x="226591" y="467381"/>
                  </a:lnTo>
                  <a:lnTo>
                    <a:pt x="225403" y="466189"/>
                  </a:lnTo>
                  <a:lnTo>
                    <a:pt x="224215" y="463806"/>
                  </a:lnTo>
                  <a:lnTo>
                    <a:pt x="222235" y="459039"/>
                  </a:lnTo>
                  <a:lnTo>
                    <a:pt x="219860" y="452286"/>
                  </a:lnTo>
                  <a:lnTo>
                    <a:pt x="218276" y="443547"/>
                  </a:lnTo>
                  <a:lnTo>
                    <a:pt x="217088" y="434411"/>
                  </a:lnTo>
                  <a:lnTo>
                    <a:pt x="216296" y="423685"/>
                  </a:lnTo>
                  <a:lnTo>
                    <a:pt x="215900" y="412563"/>
                  </a:lnTo>
                  <a:lnTo>
                    <a:pt x="216296" y="401043"/>
                  </a:lnTo>
                  <a:lnTo>
                    <a:pt x="217088" y="390715"/>
                  </a:lnTo>
                  <a:lnTo>
                    <a:pt x="218276" y="381181"/>
                  </a:lnTo>
                  <a:lnTo>
                    <a:pt x="219860" y="372839"/>
                  </a:lnTo>
                  <a:lnTo>
                    <a:pt x="222235" y="366086"/>
                  </a:lnTo>
                  <a:lnTo>
                    <a:pt x="224215" y="360922"/>
                  </a:lnTo>
                  <a:lnTo>
                    <a:pt x="225403" y="358936"/>
                  </a:lnTo>
                  <a:lnTo>
                    <a:pt x="226591" y="357744"/>
                  </a:lnTo>
                  <a:lnTo>
                    <a:pt x="228175" y="356950"/>
                  </a:lnTo>
                  <a:lnTo>
                    <a:pt x="229759" y="356553"/>
                  </a:lnTo>
                  <a:lnTo>
                    <a:pt x="230551" y="356950"/>
                  </a:lnTo>
                  <a:lnTo>
                    <a:pt x="231342" y="357347"/>
                  </a:lnTo>
                  <a:lnTo>
                    <a:pt x="232134" y="342252"/>
                  </a:lnTo>
                  <a:lnTo>
                    <a:pt x="232530" y="335499"/>
                  </a:lnTo>
                  <a:lnTo>
                    <a:pt x="233718" y="329541"/>
                  </a:lnTo>
                  <a:lnTo>
                    <a:pt x="232926" y="321596"/>
                  </a:lnTo>
                  <a:lnTo>
                    <a:pt x="232926" y="314049"/>
                  </a:lnTo>
                  <a:lnTo>
                    <a:pt x="232926" y="307296"/>
                  </a:lnTo>
                  <a:lnTo>
                    <a:pt x="232926" y="300543"/>
                  </a:lnTo>
                  <a:lnTo>
                    <a:pt x="233718" y="294584"/>
                  </a:lnTo>
                  <a:lnTo>
                    <a:pt x="234906" y="289023"/>
                  </a:lnTo>
                  <a:lnTo>
                    <a:pt x="236094" y="283461"/>
                  </a:lnTo>
                  <a:lnTo>
                    <a:pt x="237282" y="278297"/>
                  </a:lnTo>
                  <a:lnTo>
                    <a:pt x="238866" y="273531"/>
                  </a:lnTo>
                  <a:lnTo>
                    <a:pt x="240846" y="269558"/>
                  </a:lnTo>
                  <a:lnTo>
                    <a:pt x="243617" y="265189"/>
                  </a:lnTo>
                  <a:lnTo>
                    <a:pt x="245597" y="262011"/>
                  </a:lnTo>
                  <a:lnTo>
                    <a:pt x="248765" y="258436"/>
                  </a:lnTo>
                  <a:lnTo>
                    <a:pt x="251537" y="255655"/>
                  </a:lnTo>
                  <a:lnTo>
                    <a:pt x="255100" y="252477"/>
                  </a:lnTo>
                  <a:lnTo>
                    <a:pt x="258268" y="250491"/>
                  </a:lnTo>
                  <a:lnTo>
                    <a:pt x="243221" y="250491"/>
                  </a:lnTo>
                  <a:lnTo>
                    <a:pt x="231342" y="250888"/>
                  </a:lnTo>
                  <a:lnTo>
                    <a:pt x="221443" y="251683"/>
                  </a:lnTo>
                  <a:lnTo>
                    <a:pt x="228175" y="248108"/>
                  </a:lnTo>
                  <a:lnTo>
                    <a:pt x="235302" y="243341"/>
                  </a:lnTo>
                  <a:lnTo>
                    <a:pt x="242825" y="238177"/>
                  </a:lnTo>
                  <a:lnTo>
                    <a:pt x="249953" y="232615"/>
                  </a:lnTo>
                  <a:lnTo>
                    <a:pt x="263811" y="222287"/>
                  </a:lnTo>
                  <a:lnTo>
                    <a:pt x="270147" y="217520"/>
                  </a:lnTo>
                  <a:lnTo>
                    <a:pt x="276086" y="214343"/>
                  </a:lnTo>
                  <a:lnTo>
                    <a:pt x="291925" y="206398"/>
                  </a:lnTo>
                  <a:lnTo>
                    <a:pt x="307367" y="199645"/>
                  </a:lnTo>
                  <a:lnTo>
                    <a:pt x="322810" y="194481"/>
                  </a:lnTo>
                  <a:lnTo>
                    <a:pt x="337461" y="189714"/>
                  </a:lnTo>
                  <a:lnTo>
                    <a:pt x="351715" y="186139"/>
                  </a:lnTo>
                  <a:lnTo>
                    <a:pt x="365574" y="183756"/>
                  </a:lnTo>
                  <a:lnTo>
                    <a:pt x="379037" y="182167"/>
                  </a:lnTo>
                  <a:lnTo>
                    <a:pt x="392103" y="180975"/>
                  </a:lnTo>
                  <a:close/>
                  <a:moveTo>
                    <a:pt x="958250" y="0"/>
                  </a:moveTo>
                  <a:lnTo>
                    <a:pt x="974507" y="0"/>
                  </a:lnTo>
                  <a:lnTo>
                    <a:pt x="989971" y="397"/>
                  </a:lnTo>
                  <a:lnTo>
                    <a:pt x="1004642" y="1986"/>
                  </a:lnTo>
                  <a:lnTo>
                    <a:pt x="1018917" y="4369"/>
                  </a:lnTo>
                  <a:lnTo>
                    <a:pt x="1032795" y="6752"/>
                  </a:lnTo>
                  <a:lnTo>
                    <a:pt x="1045880" y="9929"/>
                  </a:lnTo>
                  <a:lnTo>
                    <a:pt x="1058172" y="13900"/>
                  </a:lnTo>
                  <a:lnTo>
                    <a:pt x="1070067" y="18269"/>
                  </a:lnTo>
                  <a:lnTo>
                    <a:pt x="1081170" y="22241"/>
                  </a:lnTo>
                  <a:lnTo>
                    <a:pt x="1091876" y="27404"/>
                  </a:lnTo>
                  <a:lnTo>
                    <a:pt x="1101392" y="32170"/>
                  </a:lnTo>
                  <a:lnTo>
                    <a:pt x="1110908" y="36936"/>
                  </a:lnTo>
                  <a:lnTo>
                    <a:pt x="1119235" y="42099"/>
                  </a:lnTo>
                  <a:lnTo>
                    <a:pt x="1127166" y="47262"/>
                  </a:lnTo>
                  <a:lnTo>
                    <a:pt x="1134303" y="52425"/>
                  </a:lnTo>
                  <a:lnTo>
                    <a:pt x="1140647" y="56794"/>
                  </a:lnTo>
                  <a:lnTo>
                    <a:pt x="1151353" y="65531"/>
                  </a:lnTo>
                  <a:lnTo>
                    <a:pt x="1159283" y="72680"/>
                  </a:lnTo>
                  <a:lnTo>
                    <a:pt x="1165628" y="78240"/>
                  </a:lnTo>
                  <a:lnTo>
                    <a:pt x="1163645" y="83006"/>
                  </a:lnTo>
                  <a:lnTo>
                    <a:pt x="1160473" y="88567"/>
                  </a:lnTo>
                  <a:lnTo>
                    <a:pt x="1156904" y="94921"/>
                  </a:lnTo>
                  <a:lnTo>
                    <a:pt x="1151749" y="102467"/>
                  </a:lnTo>
                  <a:lnTo>
                    <a:pt x="1145802" y="110410"/>
                  </a:lnTo>
                  <a:lnTo>
                    <a:pt x="1141837" y="114779"/>
                  </a:lnTo>
                  <a:lnTo>
                    <a:pt x="1138268" y="118354"/>
                  </a:lnTo>
                  <a:lnTo>
                    <a:pt x="1133906" y="122722"/>
                  </a:lnTo>
                  <a:lnTo>
                    <a:pt x="1129545" y="126694"/>
                  </a:lnTo>
                  <a:lnTo>
                    <a:pt x="1124786" y="130268"/>
                  </a:lnTo>
                  <a:lnTo>
                    <a:pt x="1119632" y="134240"/>
                  </a:lnTo>
                  <a:lnTo>
                    <a:pt x="1114081" y="137020"/>
                  </a:lnTo>
                  <a:lnTo>
                    <a:pt x="1108133" y="140197"/>
                  </a:lnTo>
                  <a:lnTo>
                    <a:pt x="1101789" y="142580"/>
                  </a:lnTo>
                  <a:lnTo>
                    <a:pt x="1095841" y="144566"/>
                  </a:lnTo>
                  <a:lnTo>
                    <a:pt x="1089100" y="146552"/>
                  </a:lnTo>
                  <a:lnTo>
                    <a:pt x="1081170" y="147743"/>
                  </a:lnTo>
                  <a:lnTo>
                    <a:pt x="1073636" y="148140"/>
                  </a:lnTo>
                  <a:lnTo>
                    <a:pt x="1066102" y="148140"/>
                  </a:lnTo>
                  <a:lnTo>
                    <a:pt x="1057775" y="147743"/>
                  </a:lnTo>
                  <a:lnTo>
                    <a:pt x="1049052" y="145758"/>
                  </a:lnTo>
                  <a:lnTo>
                    <a:pt x="1039932" y="143772"/>
                  </a:lnTo>
                  <a:lnTo>
                    <a:pt x="1030812" y="140992"/>
                  </a:lnTo>
                  <a:lnTo>
                    <a:pt x="1021296" y="136623"/>
                  </a:lnTo>
                  <a:lnTo>
                    <a:pt x="1010590" y="131857"/>
                  </a:lnTo>
                  <a:lnTo>
                    <a:pt x="998695" y="126297"/>
                  </a:lnTo>
                  <a:lnTo>
                    <a:pt x="987196" y="121134"/>
                  </a:lnTo>
                  <a:lnTo>
                    <a:pt x="1011383" y="133446"/>
                  </a:lnTo>
                  <a:lnTo>
                    <a:pt x="1035571" y="144566"/>
                  </a:lnTo>
                  <a:lnTo>
                    <a:pt x="1047070" y="150126"/>
                  </a:lnTo>
                  <a:lnTo>
                    <a:pt x="1058172" y="155289"/>
                  </a:lnTo>
                  <a:lnTo>
                    <a:pt x="1069274" y="159261"/>
                  </a:lnTo>
                  <a:lnTo>
                    <a:pt x="1079980" y="163233"/>
                  </a:lnTo>
                  <a:lnTo>
                    <a:pt x="1090290" y="166807"/>
                  </a:lnTo>
                  <a:lnTo>
                    <a:pt x="1099806" y="169190"/>
                  </a:lnTo>
                  <a:lnTo>
                    <a:pt x="1109322" y="170381"/>
                  </a:lnTo>
                  <a:lnTo>
                    <a:pt x="1118046" y="171176"/>
                  </a:lnTo>
                  <a:lnTo>
                    <a:pt x="1122011" y="171176"/>
                  </a:lnTo>
                  <a:lnTo>
                    <a:pt x="1126373" y="170779"/>
                  </a:lnTo>
                  <a:lnTo>
                    <a:pt x="1130338" y="169984"/>
                  </a:lnTo>
                  <a:lnTo>
                    <a:pt x="1133906" y="169190"/>
                  </a:lnTo>
                  <a:lnTo>
                    <a:pt x="1137475" y="167998"/>
                  </a:lnTo>
                  <a:lnTo>
                    <a:pt x="1141044" y="166013"/>
                  </a:lnTo>
                  <a:lnTo>
                    <a:pt x="1144612" y="164027"/>
                  </a:lnTo>
                  <a:lnTo>
                    <a:pt x="1147388" y="162041"/>
                  </a:lnTo>
                  <a:lnTo>
                    <a:pt x="1148181" y="170381"/>
                  </a:lnTo>
                  <a:lnTo>
                    <a:pt x="1148974" y="178325"/>
                  </a:lnTo>
                  <a:lnTo>
                    <a:pt x="1150163" y="193417"/>
                  </a:lnTo>
                  <a:lnTo>
                    <a:pt x="1149767" y="208112"/>
                  </a:lnTo>
                  <a:lnTo>
                    <a:pt x="1148577" y="222012"/>
                  </a:lnTo>
                  <a:lnTo>
                    <a:pt x="1150163" y="220424"/>
                  </a:lnTo>
                  <a:lnTo>
                    <a:pt x="1151353" y="219232"/>
                  </a:lnTo>
                  <a:lnTo>
                    <a:pt x="1152543" y="218835"/>
                  </a:lnTo>
                  <a:lnTo>
                    <a:pt x="1154129" y="218438"/>
                  </a:lnTo>
                  <a:lnTo>
                    <a:pt x="1155715" y="218835"/>
                  </a:lnTo>
                  <a:lnTo>
                    <a:pt x="1157697" y="219629"/>
                  </a:lnTo>
                  <a:lnTo>
                    <a:pt x="1159283" y="222012"/>
                  </a:lnTo>
                  <a:lnTo>
                    <a:pt x="1160869" y="223998"/>
                  </a:lnTo>
                  <a:lnTo>
                    <a:pt x="1162059" y="226778"/>
                  </a:lnTo>
                  <a:lnTo>
                    <a:pt x="1164041" y="230750"/>
                  </a:lnTo>
                  <a:lnTo>
                    <a:pt x="1166421" y="239090"/>
                  </a:lnTo>
                  <a:lnTo>
                    <a:pt x="1168403" y="249813"/>
                  </a:lnTo>
                  <a:lnTo>
                    <a:pt x="1169989" y="261728"/>
                  </a:lnTo>
                  <a:lnTo>
                    <a:pt x="1171179" y="275232"/>
                  </a:lnTo>
                  <a:lnTo>
                    <a:pt x="1171575" y="289529"/>
                  </a:lnTo>
                  <a:lnTo>
                    <a:pt x="1171179" y="303827"/>
                  </a:lnTo>
                  <a:lnTo>
                    <a:pt x="1169989" y="316933"/>
                  </a:lnTo>
                  <a:lnTo>
                    <a:pt x="1168403" y="328848"/>
                  </a:lnTo>
                  <a:lnTo>
                    <a:pt x="1166421" y="339174"/>
                  </a:lnTo>
                  <a:lnTo>
                    <a:pt x="1164041" y="347912"/>
                  </a:lnTo>
                  <a:lnTo>
                    <a:pt x="1162059" y="351486"/>
                  </a:lnTo>
                  <a:lnTo>
                    <a:pt x="1160869" y="354266"/>
                  </a:lnTo>
                  <a:lnTo>
                    <a:pt x="1159283" y="357047"/>
                  </a:lnTo>
                  <a:lnTo>
                    <a:pt x="1157697" y="358635"/>
                  </a:lnTo>
                  <a:lnTo>
                    <a:pt x="1155715" y="359827"/>
                  </a:lnTo>
                  <a:lnTo>
                    <a:pt x="1154129" y="360224"/>
                  </a:lnTo>
                  <a:lnTo>
                    <a:pt x="1152146" y="359827"/>
                  </a:lnTo>
                  <a:lnTo>
                    <a:pt x="1150560" y="358635"/>
                  </a:lnTo>
                  <a:lnTo>
                    <a:pt x="1148577" y="356649"/>
                  </a:lnTo>
                  <a:lnTo>
                    <a:pt x="1146991" y="353869"/>
                  </a:lnTo>
                  <a:lnTo>
                    <a:pt x="1145405" y="351089"/>
                  </a:lnTo>
                  <a:lnTo>
                    <a:pt x="1144216" y="346720"/>
                  </a:lnTo>
                  <a:lnTo>
                    <a:pt x="1141440" y="337586"/>
                  </a:lnTo>
                  <a:lnTo>
                    <a:pt x="1139854" y="350295"/>
                  </a:lnTo>
                  <a:lnTo>
                    <a:pt x="1137871" y="361812"/>
                  </a:lnTo>
                  <a:lnTo>
                    <a:pt x="1135096" y="373727"/>
                  </a:lnTo>
                  <a:lnTo>
                    <a:pt x="1132320" y="385245"/>
                  </a:lnTo>
                  <a:lnTo>
                    <a:pt x="1128752" y="395968"/>
                  </a:lnTo>
                  <a:lnTo>
                    <a:pt x="1125183" y="407089"/>
                  </a:lnTo>
                  <a:lnTo>
                    <a:pt x="1120821" y="417812"/>
                  </a:lnTo>
                  <a:lnTo>
                    <a:pt x="1116460" y="427741"/>
                  </a:lnTo>
                  <a:lnTo>
                    <a:pt x="1111701" y="437273"/>
                  </a:lnTo>
                  <a:lnTo>
                    <a:pt x="1106547" y="446805"/>
                  </a:lnTo>
                  <a:lnTo>
                    <a:pt x="1100996" y="455939"/>
                  </a:lnTo>
                  <a:lnTo>
                    <a:pt x="1095444" y="464280"/>
                  </a:lnTo>
                  <a:lnTo>
                    <a:pt x="1089497" y="473017"/>
                  </a:lnTo>
                  <a:lnTo>
                    <a:pt x="1083152" y="480960"/>
                  </a:lnTo>
                  <a:lnTo>
                    <a:pt x="1076808" y="488506"/>
                  </a:lnTo>
                  <a:lnTo>
                    <a:pt x="1070464" y="495655"/>
                  </a:lnTo>
                  <a:lnTo>
                    <a:pt x="1063723" y="502407"/>
                  </a:lnTo>
                  <a:lnTo>
                    <a:pt x="1056586" y="509159"/>
                  </a:lnTo>
                  <a:lnTo>
                    <a:pt x="1049845" y="515116"/>
                  </a:lnTo>
                  <a:lnTo>
                    <a:pt x="1042708" y="520676"/>
                  </a:lnTo>
                  <a:lnTo>
                    <a:pt x="1035174" y="525442"/>
                  </a:lnTo>
                  <a:lnTo>
                    <a:pt x="1028037" y="530605"/>
                  </a:lnTo>
                  <a:lnTo>
                    <a:pt x="1020503" y="534974"/>
                  </a:lnTo>
                  <a:lnTo>
                    <a:pt x="1012969" y="538549"/>
                  </a:lnTo>
                  <a:lnTo>
                    <a:pt x="1005832" y="542520"/>
                  </a:lnTo>
                  <a:lnTo>
                    <a:pt x="998298" y="545300"/>
                  </a:lnTo>
                  <a:lnTo>
                    <a:pt x="991161" y="548081"/>
                  </a:lnTo>
                  <a:lnTo>
                    <a:pt x="984024" y="550067"/>
                  </a:lnTo>
                  <a:lnTo>
                    <a:pt x="976886" y="551655"/>
                  </a:lnTo>
                  <a:lnTo>
                    <a:pt x="969749" y="553244"/>
                  </a:lnTo>
                  <a:lnTo>
                    <a:pt x="962612" y="554038"/>
                  </a:lnTo>
                  <a:lnTo>
                    <a:pt x="955871" y="554038"/>
                  </a:lnTo>
                  <a:lnTo>
                    <a:pt x="950320" y="553641"/>
                  </a:lnTo>
                  <a:lnTo>
                    <a:pt x="944372" y="553244"/>
                  </a:lnTo>
                  <a:lnTo>
                    <a:pt x="938424" y="551655"/>
                  </a:lnTo>
                  <a:lnTo>
                    <a:pt x="932080" y="549669"/>
                  </a:lnTo>
                  <a:lnTo>
                    <a:pt x="925736" y="547683"/>
                  </a:lnTo>
                  <a:lnTo>
                    <a:pt x="919788" y="544903"/>
                  </a:lnTo>
                  <a:lnTo>
                    <a:pt x="913047" y="541726"/>
                  </a:lnTo>
                  <a:lnTo>
                    <a:pt x="906307" y="538151"/>
                  </a:lnTo>
                  <a:lnTo>
                    <a:pt x="898773" y="534180"/>
                  </a:lnTo>
                  <a:lnTo>
                    <a:pt x="892429" y="529811"/>
                  </a:lnTo>
                  <a:lnTo>
                    <a:pt x="884895" y="524648"/>
                  </a:lnTo>
                  <a:lnTo>
                    <a:pt x="877758" y="519882"/>
                  </a:lnTo>
                  <a:lnTo>
                    <a:pt x="870620" y="513925"/>
                  </a:lnTo>
                  <a:lnTo>
                    <a:pt x="863880" y="507967"/>
                  </a:lnTo>
                  <a:lnTo>
                    <a:pt x="856742" y="501613"/>
                  </a:lnTo>
                  <a:lnTo>
                    <a:pt x="849605" y="494861"/>
                  </a:lnTo>
                  <a:lnTo>
                    <a:pt x="842864" y="487712"/>
                  </a:lnTo>
                  <a:lnTo>
                    <a:pt x="836124" y="480166"/>
                  </a:lnTo>
                  <a:lnTo>
                    <a:pt x="829383" y="472223"/>
                  </a:lnTo>
                  <a:lnTo>
                    <a:pt x="823039" y="463883"/>
                  </a:lnTo>
                  <a:lnTo>
                    <a:pt x="816694" y="455542"/>
                  </a:lnTo>
                  <a:lnTo>
                    <a:pt x="810350" y="446805"/>
                  </a:lnTo>
                  <a:lnTo>
                    <a:pt x="804799" y="438067"/>
                  </a:lnTo>
                  <a:lnTo>
                    <a:pt x="798851" y="428535"/>
                  </a:lnTo>
                  <a:lnTo>
                    <a:pt x="793300" y="419004"/>
                  </a:lnTo>
                  <a:lnTo>
                    <a:pt x="788145" y="409075"/>
                  </a:lnTo>
                  <a:lnTo>
                    <a:pt x="782991" y="399146"/>
                  </a:lnTo>
                  <a:lnTo>
                    <a:pt x="778629" y="388819"/>
                  </a:lnTo>
                  <a:lnTo>
                    <a:pt x="774267" y="378493"/>
                  </a:lnTo>
                  <a:lnTo>
                    <a:pt x="770699" y="367770"/>
                  </a:lnTo>
                  <a:lnTo>
                    <a:pt x="767130" y="357047"/>
                  </a:lnTo>
                  <a:lnTo>
                    <a:pt x="763958" y="345529"/>
                  </a:lnTo>
                  <a:lnTo>
                    <a:pt x="761579" y="353075"/>
                  </a:lnTo>
                  <a:lnTo>
                    <a:pt x="759993" y="355855"/>
                  </a:lnTo>
                  <a:lnTo>
                    <a:pt x="758803" y="358635"/>
                  </a:lnTo>
                  <a:lnTo>
                    <a:pt x="757614" y="360621"/>
                  </a:lnTo>
                  <a:lnTo>
                    <a:pt x="755631" y="362210"/>
                  </a:lnTo>
                  <a:lnTo>
                    <a:pt x="754045" y="363401"/>
                  </a:lnTo>
                  <a:lnTo>
                    <a:pt x="752459" y="363798"/>
                  </a:lnTo>
                  <a:lnTo>
                    <a:pt x="750873" y="363401"/>
                  </a:lnTo>
                  <a:lnTo>
                    <a:pt x="748890" y="361812"/>
                  </a:lnTo>
                  <a:lnTo>
                    <a:pt x="747304" y="360224"/>
                  </a:lnTo>
                  <a:lnTo>
                    <a:pt x="745718" y="357841"/>
                  </a:lnTo>
                  <a:lnTo>
                    <a:pt x="744528" y="354664"/>
                  </a:lnTo>
                  <a:lnTo>
                    <a:pt x="742546" y="351486"/>
                  </a:lnTo>
                  <a:lnTo>
                    <a:pt x="740167" y="342352"/>
                  </a:lnTo>
                  <a:lnTo>
                    <a:pt x="738184" y="332423"/>
                  </a:lnTo>
                  <a:lnTo>
                    <a:pt x="736202" y="320111"/>
                  </a:lnTo>
                  <a:lnTo>
                    <a:pt x="735409" y="307004"/>
                  </a:lnTo>
                  <a:lnTo>
                    <a:pt x="735012" y="292707"/>
                  </a:lnTo>
                  <a:lnTo>
                    <a:pt x="735409" y="278409"/>
                  </a:lnTo>
                  <a:lnTo>
                    <a:pt x="736202" y="264905"/>
                  </a:lnTo>
                  <a:lnTo>
                    <a:pt x="738184" y="252991"/>
                  </a:lnTo>
                  <a:lnTo>
                    <a:pt x="740167" y="242665"/>
                  </a:lnTo>
                  <a:lnTo>
                    <a:pt x="742546" y="233927"/>
                  </a:lnTo>
                  <a:lnTo>
                    <a:pt x="744528" y="230353"/>
                  </a:lnTo>
                  <a:lnTo>
                    <a:pt x="745718" y="227175"/>
                  </a:lnTo>
                  <a:lnTo>
                    <a:pt x="747304" y="224792"/>
                  </a:lnTo>
                  <a:lnTo>
                    <a:pt x="748890" y="223204"/>
                  </a:lnTo>
                  <a:lnTo>
                    <a:pt x="750873" y="222409"/>
                  </a:lnTo>
                  <a:lnTo>
                    <a:pt x="752459" y="222012"/>
                  </a:lnTo>
                  <a:lnTo>
                    <a:pt x="753648" y="222409"/>
                  </a:lnTo>
                  <a:lnTo>
                    <a:pt x="754441" y="222807"/>
                  </a:lnTo>
                  <a:lnTo>
                    <a:pt x="754838" y="213275"/>
                  </a:lnTo>
                  <a:lnTo>
                    <a:pt x="755631" y="204140"/>
                  </a:lnTo>
                  <a:lnTo>
                    <a:pt x="756424" y="195800"/>
                  </a:lnTo>
                  <a:lnTo>
                    <a:pt x="758010" y="187856"/>
                  </a:lnTo>
                  <a:lnTo>
                    <a:pt x="757217" y="177927"/>
                  </a:lnTo>
                  <a:lnTo>
                    <a:pt x="756424" y="168793"/>
                  </a:lnTo>
                  <a:lnTo>
                    <a:pt x="756424" y="160055"/>
                  </a:lnTo>
                  <a:lnTo>
                    <a:pt x="757217" y="151318"/>
                  </a:lnTo>
                  <a:lnTo>
                    <a:pt x="758010" y="143772"/>
                  </a:lnTo>
                  <a:lnTo>
                    <a:pt x="759200" y="136226"/>
                  </a:lnTo>
                  <a:lnTo>
                    <a:pt x="760389" y="129474"/>
                  </a:lnTo>
                  <a:lnTo>
                    <a:pt x="762372" y="123119"/>
                  </a:lnTo>
                  <a:lnTo>
                    <a:pt x="764751" y="117162"/>
                  </a:lnTo>
                  <a:lnTo>
                    <a:pt x="767130" y="111602"/>
                  </a:lnTo>
                  <a:lnTo>
                    <a:pt x="769906" y="106836"/>
                  </a:lnTo>
                  <a:lnTo>
                    <a:pt x="773078" y="102070"/>
                  </a:lnTo>
                  <a:lnTo>
                    <a:pt x="776646" y="97701"/>
                  </a:lnTo>
                  <a:lnTo>
                    <a:pt x="780215" y="94127"/>
                  </a:lnTo>
                  <a:lnTo>
                    <a:pt x="784577" y="90552"/>
                  </a:lnTo>
                  <a:lnTo>
                    <a:pt x="788542" y="87772"/>
                  </a:lnTo>
                  <a:lnTo>
                    <a:pt x="769113" y="88169"/>
                  </a:lnTo>
                  <a:lnTo>
                    <a:pt x="754441" y="88567"/>
                  </a:lnTo>
                  <a:lnTo>
                    <a:pt x="741753" y="89361"/>
                  </a:lnTo>
                  <a:lnTo>
                    <a:pt x="746115" y="86978"/>
                  </a:lnTo>
                  <a:lnTo>
                    <a:pt x="750873" y="84198"/>
                  </a:lnTo>
                  <a:lnTo>
                    <a:pt x="759993" y="79035"/>
                  </a:lnTo>
                  <a:lnTo>
                    <a:pt x="768716" y="72283"/>
                  </a:lnTo>
                  <a:lnTo>
                    <a:pt x="778232" y="65531"/>
                  </a:lnTo>
                  <a:lnTo>
                    <a:pt x="795283" y="52425"/>
                  </a:lnTo>
                  <a:lnTo>
                    <a:pt x="803609" y="46468"/>
                  </a:lnTo>
                  <a:lnTo>
                    <a:pt x="810747" y="42099"/>
                  </a:lnTo>
                  <a:lnTo>
                    <a:pt x="821453" y="36936"/>
                  </a:lnTo>
                  <a:lnTo>
                    <a:pt x="830969" y="32567"/>
                  </a:lnTo>
                  <a:lnTo>
                    <a:pt x="841278" y="27801"/>
                  </a:lnTo>
                  <a:lnTo>
                    <a:pt x="850795" y="23829"/>
                  </a:lnTo>
                  <a:lnTo>
                    <a:pt x="860707" y="20255"/>
                  </a:lnTo>
                  <a:lnTo>
                    <a:pt x="870224" y="16681"/>
                  </a:lnTo>
                  <a:lnTo>
                    <a:pt x="879740" y="13900"/>
                  </a:lnTo>
                  <a:lnTo>
                    <a:pt x="888860" y="11518"/>
                  </a:lnTo>
                  <a:lnTo>
                    <a:pt x="897980" y="8737"/>
                  </a:lnTo>
                  <a:lnTo>
                    <a:pt x="907100" y="6752"/>
                  </a:lnTo>
                  <a:lnTo>
                    <a:pt x="915823" y="5163"/>
                  </a:lnTo>
                  <a:lnTo>
                    <a:pt x="924546" y="3177"/>
                  </a:lnTo>
                  <a:lnTo>
                    <a:pt x="941993" y="1191"/>
                  </a:lnTo>
                  <a:lnTo>
                    <a:pt x="958250" y="0"/>
                  </a:lnTo>
                  <a:close/>
                </a:path>
              </a:pathLst>
            </a:custGeom>
            <a:blipFill>
              <a:blip r:embed="rId4"/>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
        <p:nvSpPr>
          <p:cNvPr id="30" name="TextBox 29"/>
          <p:cNvSpPr txBox="1"/>
          <p:nvPr/>
        </p:nvSpPr>
        <p:spPr>
          <a:xfrm>
            <a:off x="4328099" y="294275"/>
            <a:ext cx="1107996" cy="369332"/>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zh-CN" altLang="en-US" sz="1800" dirty="0" smtClean="0"/>
              <a:t>项目成员</a:t>
            </a:r>
            <a:endParaRPr lang="zh-CN" altLang="en-US" sz="1800" dirty="0"/>
          </a:p>
        </p:txBody>
      </p:sp>
    </p:spTree>
    <p:extLst>
      <p:ext uri="{BB962C8B-B14F-4D97-AF65-F5344CB8AC3E}">
        <p14:creationId xmlns:p14="http://schemas.microsoft.com/office/powerpoint/2010/main" val="993718453"/>
      </p:ext>
    </p:extLst>
  </p:cSld>
  <p:clrMapOvr>
    <a:masterClrMapping/>
  </p:clrMapOvr>
  <p:transition spd="slow"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 presetClass="entr" presetSubtype="9"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50" fill="hold"/>
                                        <p:tgtEl>
                                          <p:spTgt spid="9"/>
                                        </p:tgtEl>
                                        <p:attrNameLst>
                                          <p:attrName>ppt_x</p:attrName>
                                        </p:attrNameLst>
                                      </p:cBhvr>
                                      <p:tavLst>
                                        <p:tav tm="0">
                                          <p:val>
                                            <p:strVal val="0-#ppt_w/2"/>
                                          </p:val>
                                        </p:tav>
                                        <p:tav tm="100000">
                                          <p:val>
                                            <p:strVal val="#ppt_x"/>
                                          </p:val>
                                        </p:tav>
                                      </p:tavLst>
                                    </p:anim>
                                    <p:anim calcmode="lin" valueType="num">
                                      <p:cBhvr additive="base">
                                        <p:cTn id="12" dur="25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250" fill="hold"/>
                                        <p:tgtEl>
                                          <p:spTgt spid="5"/>
                                        </p:tgtEl>
                                        <p:attrNameLst>
                                          <p:attrName>ppt_x</p:attrName>
                                        </p:attrNameLst>
                                      </p:cBhvr>
                                      <p:tavLst>
                                        <p:tav tm="0">
                                          <p:val>
                                            <p:strVal val="1+#ppt_w/2"/>
                                          </p:val>
                                        </p:tav>
                                        <p:tav tm="100000">
                                          <p:val>
                                            <p:strVal val="#ppt_x"/>
                                          </p:val>
                                        </p:tav>
                                      </p:tavLst>
                                    </p:anim>
                                    <p:anim calcmode="lin" valueType="num">
                                      <p:cBhvr additive="base">
                                        <p:cTn id="16" dur="250" fill="hold"/>
                                        <p:tgtEl>
                                          <p:spTgt spid="5"/>
                                        </p:tgtEl>
                                        <p:attrNameLst>
                                          <p:attrName>ppt_y</p:attrName>
                                        </p:attrNameLst>
                                      </p:cBhvr>
                                      <p:tavLst>
                                        <p:tav tm="0">
                                          <p:val>
                                            <p:strVal val="0-#ppt_h/2"/>
                                          </p:val>
                                        </p:tav>
                                        <p:tav tm="100000">
                                          <p:val>
                                            <p:strVal val="#ppt_y"/>
                                          </p:val>
                                        </p:tav>
                                      </p:tavLst>
                                    </p:anim>
                                  </p:childTnLst>
                                </p:cTn>
                              </p:par>
                            </p:childTnLst>
                          </p:cTn>
                        </p:par>
                        <p:par>
                          <p:cTn id="17" fill="hold">
                            <p:stCondLst>
                              <p:cond delay="750"/>
                            </p:stCondLst>
                            <p:childTnLst>
                              <p:par>
                                <p:cTn id="18" presetID="2" presetClass="entr" presetSubtype="9"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250" fill="hold"/>
                                        <p:tgtEl>
                                          <p:spTgt spid="6"/>
                                        </p:tgtEl>
                                        <p:attrNameLst>
                                          <p:attrName>ppt_x</p:attrName>
                                        </p:attrNameLst>
                                      </p:cBhvr>
                                      <p:tavLst>
                                        <p:tav tm="0">
                                          <p:val>
                                            <p:strVal val="0-#ppt_w/2"/>
                                          </p:val>
                                        </p:tav>
                                        <p:tav tm="100000">
                                          <p:val>
                                            <p:strVal val="#ppt_x"/>
                                          </p:val>
                                        </p:tav>
                                      </p:tavLst>
                                    </p:anim>
                                    <p:anim calcmode="lin" valueType="num">
                                      <p:cBhvr additive="base">
                                        <p:cTn id="21" dur="250" fill="hold"/>
                                        <p:tgtEl>
                                          <p:spTgt spid="6"/>
                                        </p:tgtEl>
                                        <p:attrNameLst>
                                          <p:attrName>ppt_y</p:attrName>
                                        </p:attrNameLst>
                                      </p:cBhvr>
                                      <p:tavLst>
                                        <p:tav tm="0">
                                          <p:val>
                                            <p:strVal val="0-#ppt_h/2"/>
                                          </p:val>
                                        </p:tav>
                                        <p:tav tm="100000">
                                          <p:val>
                                            <p:strVal val="#ppt_y"/>
                                          </p:val>
                                        </p:tav>
                                      </p:tavLst>
                                    </p:anim>
                                  </p:childTnLst>
                                </p:cTn>
                              </p:par>
                              <p:par>
                                <p:cTn id="22" presetID="2" presetClass="entr" presetSubtype="3" fill="hold" grpId="0" nodeType="with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250" fill="hold"/>
                                        <p:tgtEl>
                                          <p:spTgt spid="46"/>
                                        </p:tgtEl>
                                        <p:attrNameLst>
                                          <p:attrName>ppt_x</p:attrName>
                                        </p:attrNameLst>
                                      </p:cBhvr>
                                      <p:tavLst>
                                        <p:tav tm="0">
                                          <p:val>
                                            <p:strVal val="1+#ppt_w/2"/>
                                          </p:val>
                                        </p:tav>
                                        <p:tav tm="100000">
                                          <p:val>
                                            <p:strVal val="#ppt_x"/>
                                          </p:val>
                                        </p:tav>
                                      </p:tavLst>
                                    </p:anim>
                                    <p:anim calcmode="lin" valueType="num">
                                      <p:cBhvr additive="base">
                                        <p:cTn id="25" dur="250" fill="hold"/>
                                        <p:tgtEl>
                                          <p:spTgt spid="46"/>
                                        </p:tgtEl>
                                        <p:attrNameLst>
                                          <p:attrName>ppt_y</p:attrName>
                                        </p:attrNameLst>
                                      </p:cBhvr>
                                      <p:tavLst>
                                        <p:tav tm="0">
                                          <p:val>
                                            <p:strVal val="0-#ppt_h/2"/>
                                          </p:val>
                                        </p:tav>
                                        <p:tav tm="100000">
                                          <p:val>
                                            <p:strVal val="#ppt_y"/>
                                          </p:val>
                                        </p:tav>
                                      </p:tavLst>
                                    </p:anim>
                                  </p:childTnLst>
                                </p:cTn>
                              </p:par>
                            </p:childTnLst>
                          </p:cTn>
                        </p:par>
                        <p:par>
                          <p:cTn id="26" fill="hold">
                            <p:stCondLst>
                              <p:cond delay="1000"/>
                            </p:stCondLst>
                            <p:childTnLst>
                              <p:par>
                                <p:cTn id="27" presetID="2" presetClass="entr" presetSubtype="9"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250" fill="hold"/>
                                        <p:tgtEl>
                                          <p:spTgt spid="7"/>
                                        </p:tgtEl>
                                        <p:attrNameLst>
                                          <p:attrName>ppt_x</p:attrName>
                                        </p:attrNameLst>
                                      </p:cBhvr>
                                      <p:tavLst>
                                        <p:tav tm="0">
                                          <p:val>
                                            <p:strVal val="0-#ppt_w/2"/>
                                          </p:val>
                                        </p:tav>
                                        <p:tav tm="100000">
                                          <p:val>
                                            <p:strVal val="#ppt_x"/>
                                          </p:val>
                                        </p:tav>
                                      </p:tavLst>
                                    </p:anim>
                                    <p:anim calcmode="lin" valueType="num">
                                      <p:cBhvr additive="base">
                                        <p:cTn id="30" dur="25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3"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additive="base">
                                        <p:cTn id="33" dur="250" fill="hold"/>
                                        <p:tgtEl>
                                          <p:spTgt spid="47"/>
                                        </p:tgtEl>
                                        <p:attrNameLst>
                                          <p:attrName>ppt_x</p:attrName>
                                        </p:attrNameLst>
                                      </p:cBhvr>
                                      <p:tavLst>
                                        <p:tav tm="0">
                                          <p:val>
                                            <p:strVal val="1+#ppt_w/2"/>
                                          </p:val>
                                        </p:tav>
                                        <p:tav tm="100000">
                                          <p:val>
                                            <p:strVal val="#ppt_x"/>
                                          </p:val>
                                        </p:tav>
                                      </p:tavLst>
                                    </p:anim>
                                    <p:anim calcmode="lin" valueType="num">
                                      <p:cBhvr additive="base">
                                        <p:cTn id="34" dur="250" fill="hold"/>
                                        <p:tgtEl>
                                          <p:spTgt spid="47"/>
                                        </p:tgtEl>
                                        <p:attrNameLst>
                                          <p:attrName>ppt_y</p:attrName>
                                        </p:attrNameLst>
                                      </p:cBhvr>
                                      <p:tavLst>
                                        <p:tav tm="0">
                                          <p:val>
                                            <p:strVal val="0-#ppt_h/2"/>
                                          </p:val>
                                        </p:tav>
                                        <p:tav tm="100000">
                                          <p:val>
                                            <p:strVal val="#ppt_y"/>
                                          </p:val>
                                        </p:tav>
                                      </p:tavLst>
                                    </p:anim>
                                  </p:childTnLst>
                                </p:cTn>
                              </p:par>
                            </p:childTnLst>
                          </p:cTn>
                        </p:par>
                        <p:par>
                          <p:cTn id="35" fill="hold">
                            <p:stCondLst>
                              <p:cond delay="1250"/>
                            </p:stCondLst>
                            <p:childTnLst>
                              <p:par>
                                <p:cTn id="36" presetID="2" presetClass="entr" presetSubtype="9"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250" fill="hold"/>
                                        <p:tgtEl>
                                          <p:spTgt spid="8"/>
                                        </p:tgtEl>
                                        <p:attrNameLst>
                                          <p:attrName>ppt_x</p:attrName>
                                        </p:attrNameLst>
                                      </p:cBhvr>
                                      <p:tavLst>
                                        <p:tav tm="0">
                                          <p:val>
                                            <p:strVal val="0-#ppt_w/2"/>
                                          </p:val>
                                        </p:tav>
                                        <p:tav tm="100000">
                                          <p:val>
                                            <p:strVal val="#ppt_x"/>
                                          </p:val>
                                        </p:tav>
                                      </p:tavLst>
                                    </p:anim>
                                    <p:anim calcmode="lin" valueType="num">
                                      <p:cBhvr additive="base">
                                        <p:cTn id="39" dur="250" fill="hold"/>
                                        <p:tgtEl>
                                          <p:spTgt spid="8"/>
                                        </p:tgtEl>
                                        <p:attrNameLst>
                                          <p:attrName>ppt_y</p:attrName>
                                        </p:attrNameLst>
                                      </p:cBhvr>
                                      <p:tavLst>
                                        <p:tav tm="0">
                                          <p:val>
                                            <p:strVal val="0-#ppt_h/2"/>
                                          </p:val>
                                        </p:tav>
                                        <p:tav tm="100000">
                                          <p:val>
                                            <p:strVal val="#ppt_y"/>
                                          </p:val>
                                        </p:tav>
                                      </p:tavLst>
                                    </p:anim>
                                  </p:childTnLst>
                                </p:cTn>
                              </p:par>
                              <p:par>
                                <p:cTn id="40" presetID="2" presetClass="entr" presetSubtype="3"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cBhvr additive="base">
                                        <p:cTn id="42" dur="250" fill="hold"/>
                                        <p:tgtEl>
                                          <p:spTgt spid="48"/>
                                        </p:tgtEl>
                                        <p:attrNameLst>
                                          <p:attrName>ppt_x</p:attrName>
                                        </p:attrNameLst>
                                      </p:cBhvr>
                                      <p:tavLst>
                                        <p:tav tm="0">
                                          <p:val>
                                            <p:strVal val="1+#ppt_w/2"/>
                                          </p:val>
                                        </p:tav>
                                        <p:tav tm="100000">
                                          <p:val>
                                            <p:strVal val="#ppt_x"/>
                                          </p:val>
                                        </p:tav>
                                      </p:tavLst>
                                    </p:anim>
                                    <p:anim calcmode="lin" valueType="num">
                                      <p:cBhvr additive="base">
                                        <p:cTn id="43" dur="250" fill="hold"/>
                                        <p:tgtEl>
                                          <p:spTgt spid="48"/>
                                        </p:tgtEl>
                                        <p:attrNameLst>
                                          <p:attrName>ppt_y</p:attrName>
                                        </p:attrNameLst>
                                      </p:cBhvr>
                                      <p:tavLst>
                                        <p:tav tm="0">
                                          <p:val>
                                            <p:strVal val="0-#ppt_h/2"/>
                                          </p:val>
                                        </p:tav>
                                        <p:tav tm="100000">
                                          <p:val>
                                            <p:strVal val="#ppt_y"/>
                                          </p:val>
                                        </p:tav>
                                      </p:tavLst>
                                    </p:anim>
                                  </p:childTnLst>
                                </p:cTn>
                              </p:par>
                            </p:childTnLst>
                          </p:cTn>
                        </p:par>
                        <p:par>
                          <p:cTn id="44" fill="hold">
                            <p:stCondLst>
                              <p:cond delay="1500"/>
                            </p:stCondLst>
                            <p:childTnLst>
                              <p:par>
                                <p:cTn id="45" presetID="42" presetClass="entr" presetSubtype="0" fill="hold" grpId="0" nodeType="after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250"/>
                                        <p:tgtEl>
                                          <p:spTgt spid="49"/>
                                        </p:tgtEl>
                                      </p:cBhvr>
                                    </p:animEffect>
                                    <p:anim calcmode="lin" valueType="num">
                                      <p:cBhvr>
                                        <p:cTn id="48" dur="250" fill="hold"/>
                                        <p:tgtEl>
                                          <p:spTgt spid="49"/>
                                        </p:tgtEl>
                                        <p:attrNameLst>
                                          <p:attrName>ppt_x</p:attrName>
                                        </p:attrNameLst>
                                      </p:cBhvr>
                                      <p:tavLst>
                                        <p:tav tm="0">
                                          <p:val>
                                            <p:strVal val="#ppt_x"/>
                                          </p:val>
                                        </p:tav>
                                        <p:tav tm="100000">
                                          <p:val>
                                            <p:strVal val="#ppt_x"/>
                                          </p:val>
                                        </p:tav>
                                      </p:tavLst>
                                    </p:anim>
                                    <p:anim calcmode="lin" valueType="num">
                                      <p:cBhvr>
                                        <p:cTn id="49" dur="250" fill="hold"/>
                                        <p:tgtEl>
                                          <p:spTgt spid="49"/>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250"/>
                                        <p:tgtEl>
                                          <p:spTgt spid="4"/>
                                        </p:tgtEl>
                                      </p:cBhvr>
                                    </p:animEffect>
                                    <p:anim calcmode="lin" valueType="num">
                                      <p:cBhvr>
                                        <p:cTn id="53" dur="250" fill="hold"/>
                                        <p:tgtEl>
                                          <p:spTgt spid="4"/>
                                        </p:tgtEl>
                                        <p:attrNameLst>
                                          <p:attrName>ppt_x</p:attrName>
                                        </p:attrNameLst>
                                      </p:cBhvr>
                                      <p:tavLst>
                                        <p:tav tm="0">
                                          <p:val>
                                            <p:strVal val="#ppt_x"/>
                                          </p:val>
                                        </p:tav>
                                        <p:tav tm="100000">
                                          <p:val>
                                            <p:strVal val="#ppt_x"/>
                                          </p:val>
                                        </p:tav>
                                      </p:tavLst>
                                    </p:anim>
                                    <p:anim calcmode="lin" valueType="num">
                                      <p:cBhvr>
                                        <p:cTn id="54" dur="250" fill="hold"/>
                                        <p:tgtEl>
                                          <p:spTgt spid="4"/>
                                        </p:tgtEl>
                                        <p:attrNameLst>
                                          <p:attrName>ppt_y</p:attrName>
                                        </p:attrNameLst>
                                      </p:cBhvr>
                                      <p:tavLst>
                                        <p:tav tm="0">
                                          <p:val>
                                            <p:strVal val="#ppt_y-.1"/>
                                          </p:val>
                                        </p:tav>
                                        <p:tav tm="100000">
                                          <p:val>
                                            <p:strVal val="#ppt_y"/>
                                          </p:val>
                                        </p:tav>
                                      </p:tavLst>
                                    </p:anim>
                                  </p:childTnLst>
                                </p:cTn>
                              </p:par>
                            </p:childTnLst>
                          </p:cTn>
                        </p:par>
                        <p:par>
                          <p:cTn id="55" fill="hold">
                            <p:stCondLst>
                              <p:cond delay="1750"/>
                            </p:stCondLst>
                            <p:childTnLst>
                              <p:par>
                                <p:cTn id="56" presetID="42" presetClass="entr" presetSubtype="0" fill="hold" grpId="0" nodeType="after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250"/>
                                        <p:tgtEl>
                                          <p:spTgt spid="50"/>
                                        </p:tgtEl>
                                      </p:cBhvr>
                                    </p:animEffect>
                                    <p:anim calcmode="lin" valueType="num">
                                      <p:cBhvr>
                                        <p:cTn id="59" dur="250" fill="hold"/>
                                        <p:tgtEl>
                                          <p:spTgt spid="50"/>
                                        </p:tgtEl>
                                        <p:attrNameLst>
                                          <p:attrName>ppt_x</p:attrName>
                                        </p:attrNameLst>
                                      </p:cBhvr>
                                      <p:tavLst>
                                        <p:tav tm="0">
                                          <p:val>
                                            <p:strVal val="#ppt_x"/>
                                          </p:val>
                                        </p:tav>
                                        <p:tav tm="100000">
                                          <p:val>
                                            <p:strVal val="#ppt_x"/>
                                          </p:val>
                                        </p:tav>
                                      </p:tavLst>
                                    </p:anim>
                                    <p:anim calcmode="lin" valueType="num">
                                      <p:cBhvr>
                                        <p:cTn id="60" dur="250" fill="hold"/>
                                        <p:tgtEl>
                                          <p:spTgt spid="50"/>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250"/>
                                        <p:tgtEl>
                                          <p:spTgt spid="40"/>
                                        </p:tgtEl>
                                      </p:cBhvr>
                                    </p:animEffect>
                                    <p:anim calcmode="lin" valueType="num">
                                      <p:cBhvr>
                                        <p:cTn id="64" dur="250" fill="hold"/>
                                        <p:tgtEl>
                                          <p:spTgt spid="40"/>
                                        </p:tgtEl>
                                        <p:attrNameLst>
                                          <p:attrName>ppt_x</p:attrName>
                                        </p:attrNameLst>
                                      </p:cBhvr>
                                      <p:tavLst>
                                        <p:tav tm="0">
                                          <p:val>
                                            <p:strVal val="#ppt_x"/>
                                          </p:val>
                                        </p:tav>
                                        <p:tav tm="100000">
                                          <p:val>
                                            <p:strVal val="#ppt_x"/>
                                          </p:val>
                                        </p:tav>
                                      </p:tavLst>
                                    </p:anim>
                                    <p:anim calcmode="lin" valueType="num">
                                      <p:cBhvr>
                                        <p:cTn id="65" dur="250" fill="hold"/>
                                        <p:tgtEl>
                                          <p:spTgt spid="40"/>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42" presetClass="entr" presetSubtype="0" fill="hold" grpId="0" nodeType="after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250"/>
                                        <p:tgtEl>
                                          <p:spTgt spid="51"/>
                                        </p:tgtEl>
                                      </p:cBhvr>
                                    </p:animEffect>
                                    <p:anim calcmode="lin" valueType="num">
                                      <p:cBhvr>
                                        <p:cTn id="70" dur="250" fill="hold"/>
                                        <p:tgtEl>
                                          <p:spTgt spid="51"/>
                                        </p:tgtEl>
                                        <p:attrNameLst>
                                          <p:attrName>ppt_x</p:attrName>
                                        </p:attrNameLst>
                                      </p:cBhvr>
                                      <p:tavLst>
                                        <p:tav tm="0">
                                          <p:val>
                                            <p:strVal val="#ppt_x"/>
                                          </p:val>
                                        </p:tav>
                                        <p:tav tm="100000">
                                          <p:val>
                                            <p:strVal val="#ppt_x"/>
                                          </p:val>
                                        </p:tav>
                                      </p:tavLst>
                                    </p:anim>
                                    <p:anim calcmode="lin" valueType="num">
                                      <p:cBhvr>
                                        <p:cTn id="71" dur="250" fill="hold"/>
                                        <p:tgtEl>
                                          <p:spTgt spid="51"/>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250"/>
                                        <p:tgtEl>
                                          <p:spTgt spid="41"/>
                                        </p:tgtEl>
                                      </p:cBhvr>
                                    </p:animEffect>
                                    <p:anim calcmode="lin" valueType="num">
                                      <p:cBhvr>
                                        <p:cTn id="75" dur="250" fill="hold"/>
                                        <p:tgtEl>
                                          <p:spTgt spid="41"/>
                                        </p:tgtEl>
                                        <p:attrNameLst>
                                          <p:attrName>ppt_x</p:attrName>
                                        </p:attrNameLst>
                                      </p:cBhvr>
                                      <p:tavLst>
                                        <p:tav tm="0">
                                          <p:val>
                                            <p:strVal val="#ppt_x"/>
                                          </p:val>
                                        </p:tav>
                                        <p:tav tm="100000">
                                          <p:val>
                                            <p:strVal val="#ppt_x"/>
                                          </p:val>
                                        </p:tav>
                                      </p:tavLst>
                                    </p:anim>
                                    <p:anim calcmode="lin" valueType="num">
                                      <p:cBhvr>
                                        <p:cTn id="76" dur="250" fill="hold"/>
                                        <p:tgtEl>
                                          <p:spTgt spid="41"/>
                                        </p:tgtEl>
                                        <p:attrNameLst>
                                          <p:attrName>ppt_y</p:attrName>
                                        </p:attrNameLst>
                                      </p:cBhvr>
                                      <p:tavLst>
                                        <p:tav tm="0">
                                          <p:val>
                                            <p:strVal val="#ppt_y-.1"/>
                                          </p:val>
                                        </p:tav>
                                        <p:tav tm="100000">
                                          <p:val>
                                            <p:strVal val="#ppt_y"/>
                                          </p:val>
                                        </p:tav>
                                      </p:tavLst>
                                    </p:anim>
                                  </p:childTnLst>
                                </p:cTn>
                              </p:par>
                            </p:childTnLst>
                          </p:cTn>
                        </p:par>
                        <p:par>
                          <p:cTn id="77" fill="hold">
                            <p:stCondLst>
                              <p:cond delay="2250"/>
                            </p:stCondLst>
                            <p:childTnLst>
                              <p:par>
                                <p:cTn id="78" presetID="42" presetClass="entr" presetSubtype="0" fill="hold" grpId="0" nodeType="after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fade">
                                      <p:cBhvr>
                                        <p:cTn id="80" dur="250"/>
                                        <p:tgtEl>
                                          <p:spTgt spid="52"/>
                                        </p:tgtEl>
                                      </p:cBhvr>
                                    </p:animEffect>
                                    <p:anim calcmode="lin" valueType="num">
                                      <p:cBhvr>
                                        <p:cTn id="81" dur="250" fill="hold"/>
                                        <p:tgtEl>
                                          <p:spTgt spid="52"/>
                                        </p:tgtEl>
                                        <p:attrNameLst>
                                          <p:attrName>ppt_x</p:attrName>
                                        </p:attrNameLst>
                                      </p:cBhvr>
                                      <p:tavLst>
                                        <p:tav tm="0">
                                          <p:val>
                                            <p:strVal val="#ppt_x"/>
                                          </p:val>
                                        </p:tav>
                                        <p:tav tm="100000">
                                          <p:val>
                                            <p:strVal val="#ppt_x"/>
                                          </p:val>
                                        </p:tav>
                                      </p:tavLst>
                                    </p:anim>
                                    <p:anim calcmode="lin" valueType="num">
                                      <p:cBhvr>
                                        <p:cTn id="82" dur="250" fill="hold"/>
                                        <p:tgtEl>
                                          <p:spTgt spid="52"/>
                                        </p:tgtEl>
                                        <p:attrNameLst>
                                          <p:attrName>ppt_y</p:attrName>
                                        </p:attrNameLst>
                                      </p:cBhvr>
                                      <p:tavLst>
                                        <p:tav tm="0">
                                          <p:val>
                                            <p:strVal val="#ppt_y+.1"/>
                                          </p:val>
                                        </p:tav>
                                        <p:tav tm="100000">
                                          <p:val>
                                            <p:strVal val="#ppt_y"/>
                                          </p:val>
                                        </p:tav>
                                      </p:tavLst>
                                    </p:anim>
                                  </p:childTnLst>
                                </p:cTn>
                              </p:par>
                              <p:par>
                                <p:cTn id="83" presetID="47" presetClass="entr" presetSubtype="0" fill="hold" grpId="0" nodeType="with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fade">
                                      <p:cBhvr>
                                        <p:cTn id="85" dur="250"/>
                                        <p:tgtEl>
                                          <p:spTgt spid="42"/>
                                        </p:tgtEl>
                                      </p:cBhvr>
                                    </p:animEffect>
                                    <p:anim calcmode="lin" valueType="num">
                                      <p:cBhvr>
                                        <p:cTn id="86" dur="250" fill="hold"/>
                                        <p:tgtEl>
                                          <p:spTgt spid="42"/>
                                        </p:tgtEl>
                                        <p:attrNameLst>
                                          <p:attrName>ppt_x</p:attrName>
                                        </p:attrNameLst>
                                      </p:cBhvr>
                                      <p:tavLst>
                                        <p:tav tm="0">
                                          <p:val>
                                            <p:strVal val="#ppt_x"/>
                                          </p:val>
                                        </p:tav>
                                        <p:tav tm="100000">
                                          <p:val>
                                            <p:strVal val="#ppt_x"/>
                                          </p:val>
                                        </p:tav>
                                      </p:tavLst>
                                    </p:anim>
                                    <p:anim calcmode="lin" valueType="num">
                                      <p:cBhvr>
                                        <p:cTn id="87" dur="25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0" grpId="0"/>
      <p:bldP spid="41" grpId="0"/>
      <p:bldP spid="42" grpId="0"/>
      <p:bldP spid="5" grpId="0"/>
      <p:bldP spid="46" grpId="0"/>
      <p:bldP spid="47" grpId="0"/>
      <p:bldP spid="48" grpId="0"/>
      <p:bldP spid="49" grpId="0" animBg="1"/>
      <p:bldP spid="50" grpId="0" animBg="1"/>
      <p:bldP spid="51" grpId="0" animBg="1"/>
      <p:bldP spid="5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6"/>
          <p:cNvSpPr>
            <a:spLocks noChangeArrowheads="1"/>
          </p:cNvSpPr>
          <p:nvPr/>
        </p:nvSpPr>
        <p:spPr bwMode="auto">
          <a:xfrm>
            <a:off x="4039459" y="1113588"/>
            <a:ext cx="823749" cy="370011"/>
          </a:xfrm>
          <a:prstGeom prst="roundRect">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600" dirty="0">
                <a:solidFill>
                  <a:srgbClr val="50301B"/>
                </a:solidFill>
                <a:latin typeface="微软雅黑" pitchFamily="34" charset="-122"/>
                <a:ea typeface="微软雅黑" pitchFamily="34" charset="-122"/>
              </a:rPr>
              <a:t>董事会</a:t>
            </a:r>
          </a:p>
        </p:txBody>
      </p:sp>
      <p:sp>
        <p:nvSpPr>
          <p:cNvPr id="20" name="Rectangle 7"/>
          <p:cNvSpPr>
            <a:spLocks noChangeArrowheads="1"/>
          </p:cNvSpPr>
          <p:nvPr/>
        </p:nvSpPr>
        <p:spPr bwMode="auto">
          <a:xfrm>
            <a:off x="3096538" y="1602756"/>
            <a:ext cx="823749" cy="370011"/>
          </a:xfrm>
          <a:prstGeom prst="roundRect">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600" dirty="0">
                <a:solidFill>
                  <a:srgbClr val="50301B"/>
                </a:solidFill>
                <a:latin typeface="微软雅黑" pitchFamily="34" charset="-122"/>
                <a:ea typeface="微软雅黑" pitchFamily="34" charset="-122"/>
              </a:rPr>
              <a:t>总经理</a:t>
            </a:r>
          </a:p>
        </p:txBody>
      </p:sp>
      <p:sp>
        <p:nvSpPr>
          <p:cNvPr id="25" name="Rectangle 8"/>
          <p:cNvSpPr>
            <a:spLocks noChangeArrowheads="1"/>
          </p:cNvSpPr>
          <p:nvPr/>
        </p:nvSpPr>
        <p:spPr bwMode="auto">
          <a:xfrm>
            <a:off x="4982379" y="1602756"/>
            <a:ext cx="823749" cy="370011"/>
          </a:xfrm>
          <a:prstGeom prst="roundRect">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600" dirty="0">
                <a:solidFill>
                  <a:srgbClr val="50301B"/>
                </a:solidFill>
                <a:latin typeface="微软雅黑" pitchFamily="34" charset="-122"/>
                <a:ea typeface="微软雅黑" pitchFamily="34" charset="-122"/>
              </a:rPr>
              <a:t>总监</a:t>
            </a:r>
          </a:p>
        </p:txBody>
      </p:sp>
      <p:sp>
        <p:nvSpPr>
          <p:cNvPr id="28" name="Rectangle 9"/>
          <p:cNvSpPr>
            <a:spLocks noChangeArrowheads="1"/>
          </p:cNvSpPr>
          <p:nvPr/>
        </p:nvSpPr>
        <p:spPr bwMode="auto">
          <a:xfrm>
            <a:off x="3096538" y="2229895"/>
            <a:ext cx="823749" cy="374192"/>
          </a:xfrm>
          <a:prstGeom prst="roundRect">
            <a:avLst/>
          </a:prstGeom>
          <a:blipFill dpi="0" rotWithShape="1">
            <a:blip r:embed="rId4"/>
            <a:srcRect/>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dirty="0">
                <a:solidFill>
                  <a:schemeClr val="tx1">
                    <a:lumMod val="85000"/>
                    <a:lumOff val="15000"/>
                  </a:schemeClr>
                </a:solidFill>
                <a:latin typeface="微软雅黑" pitchFamily="34" charset="-122"/>
                <a:ea typeface="微软雅黑" pitchFamily="34" charset="-122"/>
              </a:rPr>
              <a:t>部门</a:t>
            </a:r>
          </a:p>
        </p:txBody>
      </p:sp>
      <p:sp>
        <p:nvSpPr>
          <p:cNvPr id="29" name="Rectangle 10"/>
          <p:cNvSpPr>
            <a:spLocks noChangeArrowheads="1"/>
          </p:cNvSpPr>
          <p:nvPr/>
        </p:nvSpPr>
        <p:spPr bwMode="auto">
          <a:xfrm>
            <a:off x="4982379" y="2229895"/>
            <a:ext cx="823749" cy="374192"/>
          </a:xfrm>
          <a:prstGeom prst="roundRect">
            <a:avLst/>
          </a:prstGeom>
          <a:blipFill dpi="0" rotWithShape="1">
            <a:blip r:embed="rId4"/>
            <a:srcRect/>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dirty="0">
                <a:solidFill>
                  <a:schemeClr val="tx1">
                    <a:lumMod val="85000"/>
                    <a:lumOff val="15000"/>
                  </a:schemeClr>
                </a:solidFill>
                <a:latin typeface="微软雅黑" pitchFamily="34" charset="-122"/>
                <a:ea typeface="微软雅黑" pitchFamily="34" charset="-122"/>
              </a:rPr>
              <a:t>部门</a:t>
            </a:r>
          </a:p>
        </p:txBody>
      </p:sp>
      <p:sp>
        <p:nvSpPr>
          <p:cNvPr id="30" name="Rectangle 11"/>
          <p:cNvSpPr>
            <a:spLocks noChangeArrowheads="1"/>
          </p:cNvSpPr>
          <p:nvPr/>
        </p:nvSpPr>
        <p:spPr bwMode="auto">
          <a:xfrm>
            <a:off x="6646604" y="2229895"/>
            <a:ext cx="823749" cy="374192"/>
          </a:xfrm>
          <a:prstGeom prst="roundRect">
            <a:avLst/>
          </a:prstGeom>
          <a:blipFill dpi="0" rotWithShape="1">
            <a:blip r:embed="rId4"/>
            <a:srcRect/>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dirty="0">
                <a:solidFill>
                  <a:schemeClr val="tx1">
                    <a:lumMod val="85000"/>
                    <a:lumOff val="15000"/>
                  </a:schemeClr>
                </a:solidFill>
                <a:latin typeface="微软雅黑" pitchFamily="34" charset="-122"/>
                <a:ea typeface="微软雅黑" pitchFamily="34" charset="-122"/>
              </a:rPr>
              <a:t>部门</a:t>
            </a:r>
          </a:p>
        </p:txBody>
      </p:sp>
      <p:sp>
        <p:nvSpPr>
          <p:cNvPr id="31" name="Rectangle 12"/>
          <p:cNvSpPr>
            <a:spLocks noChangeArrowheads="1"/>
          </p:cNvSpPr>
          <p:nvPr/>
        </p:nvSpPr>
        <p:spPr bwMode="auto">
          <a:xfrm>
            <a:off x="1457402" y="2229895"/>
            <a:ext cx="823749" cy="374192"/>
          </a:xfrm>
          <a:prstGeom prst="roundRect">
            <a:avLst/>
          </a:prstGeom>
          <a:blipFill dpi="0" rotWithShape="1">
            <a:blip r:embed="rId4"/>
            <a:srcRect/>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dirty="0">
                <a:solidFill>
                  <a:schemeClr val="tx1">
                    <a:lumMod val="85000"/>
                    <a:lumOff val="15000"/>
                  </a:schemeClr>
                </a:solidFill>
                <a:latin typeface="微软雅黑" pitchFamily="34" charset="-122"/>
                <a:ea typeface="微软雅黑" pitchFamily="34" charset="-122"/>
              </a:rPr>
              <a:t>部门</a:t>
            </a:r>
          </a:p>
        </p:txBody>
      </p:sp>
      <p:sp>
        <p:nvSpPr>
          <p:cNvPr id="32" name="Rectangle 13"/>
          <p:cNvSpPr>
            <a:spLocks noChangeArrowheads="1"/>
          </p:cNvSpPr>
          <p:nvPr/>
        </p:nvSpPr>
        <p:spPr bwMode="auto">
          <a:xfrm>
            <a:off x="1658112" y="2817314"/>
            <a:ext cx="825840" cy="370011"/>
          </a:xfrm>
          <a:prstGeom prst="roundRect">
            <a:avLst/>
          </a:prstGeom>
          <a:blipFill dpi="0" rotWithShape="1">
            <a:blip r:embed="rId4"/>
            <a:srcRect/>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dirty="0">
                <a:solidFill>
                  <a:schemeClr val="tx1">
                    <a:lumMod val="85000"/>
                    <a:lumOff val="15000"/>
                  </a:schemeClr>
                </a:solidFill>
                <a:latin typeface="微软雅黑" pitchFamily="34" charset="-122"/>
                <a:ea typeface="微软雅黑" pitchFamily="34" charset="-122"/>
              </a:rPr>
              <a:t>职位</a:t>
            </a:r>
          </a:p>
        </p:txBody>
      </p:sp>
      <p:sp>
        <p:nvSpPr>
          <p:cNvPr id="33" name="Rectangle 14"/>
          <p:cNvSpPr>
            <a:spLocks noChangeArrowheads="1"/>
          </p:cNvSpPr>
          <p:nvPr/>
        </p:nvSpPr>
        <p:spPr bwMode="auto">
          <a:xfrm>
            <a:off x="1658112" y="3419367"/>
            <a:ext cx="825840" cy="370011"/>
          </a:xfrm>
          <a:prstGeom prst="roundRect">
            <a:avLst/>
          </a:prstGeom>
          <a:blipFill dpi="0" rotWithShape="1">
            <a:blip r:embed="rId4"/>
            <a:srcRect/>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dirty="0">
                <a:solidFill>
                  <a:schemeClr val="tx1">
                    <a:lumMod val="85000"/>
                    <a:lumOff val="15000"/>
                  </a:schemeClr>
                </a:solidFill>
                <a:latin typeface="微软雅黑" pitchFamily="34" charset="-122"/>
                <a:ea typeface="微软雅黑" pitchFamily="34" charset="-122"/>
              </a:rPr>
              <a:t>职位</a:t>
            </a:r>
          </a:p>
        </p:txBody>
      </p:sp>
      <p:sp>
        <p:nvSpPr>
          <p:cNvPr id="37" name="Rectangle 15"/>
          <p:cNvSpPr>
            <a:spLocks noChangeArrowheads="1"/>
          </p:cNvSpPr>
          <p:nvPr/>
        </p:nvSpPr>
        <p:spPr bwMode="auto">
          <a:xfrm>
            <a:off x="1658112" y="4021420"/>
            <a:ext cx="825840" cy="376283"/>
          </a:xfrm>
          <a:prstGeom prst="roundRect">
            <a:avLst/>
          </a:prstGeom>
          <a:blipFill dpi="0" rotWithShape="1">
            <a:blip r:embed="rId4"/>
            <a:srcRect/>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dirty="0">
                <a:solidFill>
                  <a:schemeClr val="tx1">
                    <a:lumMod val="85000"/>
                    <a:lumOff val="15000"/>
                  </a:schemeClr>
                </a:solidFill>
                <a:latin typeface="微软雅黑" pitchFamily="34" charset="-122"/>
                <a:ea typeface="微软雅黑" pitchFamily="34" charset="-122"/>
              </a:rPr>
              <a:t>职位</a:t>
            </a:r>
          </a:p>
        </p:txBody>
      </p:sp>
      <p:sp>
        <p:nvSpPr>
          <p:cNvPr id="38" name="Rectangle 16"/>
          <p:cNvSpPr>
            <a:spLocks noChangeArrowheads="1"/>
          </p:cNvSpPr>
          <p:nvPr/>
        </p:nvSpPr>
        <p:spPr bwMode="auto">
          <a:xfrm>
            <a:off x="3293066" y="2817314"/>
            <a:ext cx="825840" cy="370011"/>
          </a:xfrm>
          <a:prstGeom prst="roundRect">
            <a:avLst/>
          </a:prstGeom>
          <a:blipFill dpi="0" rotWithShape="1">
            <a:blip r:embed="rId4"/>
            <a:srcRect/>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dirty="0">
                <a:solidFill>
                  <a:schemeClr val="tx1">
                    <a:lumMod val="85000"/>
                    <a:lumOff val="15000"/>
                  </a:schemeClr>
                </a:solidFill>
                <a:latin typeface="微软雅黑" pitchFamily="34" charset="-122"/>
                <a:ea typeface="微软雅黑" pitchFamily="34" charset="-122"/>
              </a:rPr>
              <a:t>职位</a:t>
            </a:r>
          </a:p>
        </p:txBody>
      </p:sp>
      <p:sp>
        <p:nvSpPr>
          <p:cNvPr id="39" name="Rectangle 17"/>
          <p:cNvSpPr>
            <a:spLocks noChangeArrowheads="1"/>
          </p:cNvSpPr>
          <p:nvPr/>
        </p:nvSpPr>
        <p:spPr bwMode="auto">
          <a:xfrm>
            <a:off x="3293066" y="3419367"/>
            <a:ext cx="825840" cy="370011"/>
          </a:xfrm>
          <a:prstGeom prst="roundRect">
            <a:avLst/>
          </a:prstGeom>
          <a:blipFill dpi="0" rotWithShape="1">
            <a:blip r:embed="rId4"/>
            <a:srcRect/>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dirty="0">
                <a:solidFill>
                  <a:schemeClr val="tx1">
                    <a:lumMod val="85000"/>
                    <a:lumOff val="15000"/>
                  </a:schemeClr>
                </a:solidFill>
                <a:latin typeface="微软雅黑" pitchFamily="34" charset="-122"/>
                <a:ea typeface="微软雅黑" pitchFamily="34" charset="-122"/>
              </a:rPr>
              <a:t>职位</a:t>
            </a:r>
          </a:p>
        </p:txBody>
      </p:sp>
      <p:sp>
        <p:nvSpPr>
          <p:cNvPr id="40" name="Rectangle 18"/>
          <p:cNvSpPr>
            <a:spLocks noChangeArrowheads="1"/>
          </p:cNvSpPr>
          <p:nvPr/>
        </p:nvSpPr>
        <p:spPr bwMode="auto">
          <a:xfrm>
            <a:off x="3293066" y="4021420"/>
            <a:ext cx="825840" cy="376283"/>
          </a:xfrm>
          <a:prstGeom prst="roundRect">
            <a:avLst/>
          </a:prstGeom>
          <a:blipFill dpi="0" rotWithShape="1">
            <a:blip r:embed="rId4"/>
            <a:srcRect/>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dirty="0">
                <a:solidFill>
                  <a:schemeClr val="tx1">
                    <a:lumMod val="85000"/>
                    <a:lumOff val="15000"/>
                  </a:schemeClr>
                </a:solidFill>
                <a:latin typeface="微软雅黑" pitchFamily="34" charset="-122"/>
                <a:ea typeface="微软雅黑" pitchFamily="34" charset="-122"/>
              </a:rPr>
              <a:t>职位</a:t>
            </a:r>
          </a:p>
        </p:txBody>
      </p:sp>
      <p:sp>
        <p:nvSpPr>
          <p:cNvPr id="41" name="Rectangle 19"/>
          <p:cNvSpPr>
            <a:spLocks noChangeArrowheads="1"/>
          </p:cNvSpPr>
          <p:nvPr/>
        </p:nvSpPr>
        <p:spPr bwMode="auto">
          <a:xfrm>
            <a:off x="5195634" y="2817314"/>
            <a:ext cx="823749" cy="370011"/>
          </a:xfrm>
          <a:prstGeom prst="roundRect">
            <a:avLst/>
          </a:prstGeom>
          <a:blipFill dpi="0" rotWithShape="1">
            <a:blip r:embed="rId4"/>
            <a:srcRect/>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dirty="0">
                <a:solidFill>
                  <a:schemeClr val="tx1">
                    <a:lumMod val="85000"/>
                    <a:lumOff val="15000"/>
                  </a:schemeClr>
                </a:solidFill>
                <a:latin typeface="微软雅黑" pitchFamily="34" charset="-122"/>
                <a:ea typeface="微软雅黑" pitchFamily="34" charset="-122"/>
              </a:rPr>
              <a:t>职位</a:t>
            </a:r>
          </a:p>
        </p:txBody>
      </p:sp>
      <p:sp>
        <p:nvSpPr>
          <p:cNvPr id="42" name="Rectangle 20"/>
          <p:cNvSpPr>
            <a:spLocks noChangeArrowheads="1"/>
          </p:cNvSpPr>
          <p:nvPr/>
        </p:nvSpPr>
        <p:spPr bwMode="auto">
          <a:xfrm>
            <a:off x="5195634" y="3419367"/>
            <a:ext cx="823749" cy="370011"/>
          </a:xfrm>
          <a:prstGeom prst="roundRect">
            <a:avLst/>
          </a:prstGeom>
          <a:blipFill dpi="0" rotWithShape="1">
            <a:blip r:embed="rId4"/>
            <a:srcRect/>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dirty="0">
                <a:solidFill>
                  <a:schemeClr val="tx1">
                    <a:lumMod val="85000"/>
                    <a:lumOff val="15000"/>
                  </a:schemeClr>
                </a:solidFill>
                <a:latin typeface="微软雅黑" pitchFamily="34" charset="-122"/>
                <a:ea typeface="微软雅黑" pitchFamily="34" charset="-122"/>
              </a:rPr>
              <a:t>职位</a:t>
            </a:r>
          </a:p>
        </p:txBody>
      </p:sp>
      <p:sp>
        <p:nvSpPr>
          <p:cNvPr id="43" name="Rectangle 21"/>
          <p:cNvSpPr>
            <a:spLocks noChangeArrowheads="1"/>
          </p:cNvSpPr>
          <p:nvPr/>
        </p:nvSpPr>
        <p:spPr bwMode="auto">
          <a:xfrm>
            <a:off x="5195634" y="4021420"/>
            <a:ext cx="823749" cy="376283"/>
          </a:xfrm>
          <a:prstGeom prst="roundRect">
            <a:avLst/>
          </a:prstGeom>
          <a:blipFill dpi="0" rotWithShape="1">
            <a:blip r:embed="rId4"/>
            <a:srcRect/>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dirty="0">
                <a:solidFill>
                  <a:schemeClr val="tx1">
                    <a:lumMod val="85000"/>
                    <a:lumOff val="15000"/>
                  </a:schemeClr>
                </a:solidFill>
                <a:latin typeface="微软雅黑" pitchFamily="34" charset="-122"/>
                <a:ea typeface="微软雅黑" pitchFamily="34" charset="-122"/>
              </a:rPr>
              <a:t>职位</a:t>
            </a:r>
          </a:p>
        </p:txBody>
      </p:sp>
      <p:sp>
        <p:nvSpPr>
          <p:cNvPr id="44" name="Rectangle 22"/>
          <p:cNvSpPr>
            <a:spLocks noChangeArrowheads="1"/>
          </p:cNvSpPr>
          <p:nvPr/>
        </p:nvSpPr>
        <p:spPr bwMode="auto">
          <a:xfrm>
            <a:off x="6864040" y="2817314"/>
            <a:ext cx="823749" cy="370011"/>
          </a:xfrm>
          <a:prstGeom prst="roundRect">
            <a:avLst/>
          </a:prstGeom>
          <a:blipFill dpi="0" rotWithShape="1">
            <a:blip r:embed="rId4"/>
            <a:srcRect/>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dirty="0">
                <a:solidFill>
                  <a:schemeClr val="tx1">
                    <a:lumMod val="85000"/>
                    <a:lumOff val="15000"/>
                  </a:schemeClr>
                </a:solidFill>
                <a:latin typeface="微软雅黑" pitchFamily="34" charset="-122"/>
                <a:ea typeface="微软雅黑" pitchFamily="34" charset="-122"/>
              </a:rPr>
              <a:t>职位</a:t>
            </a:r>
          </a:p>
        </p:txBody>
      </p:sp>
      <p:sp>
        <p:nvSpPr>
          <p:cNvPr id="45" name="Rectangle 23"/>
          <p:cNvSpPr>
            <a:spLocks noChangeArrowheads="1"/>
          </p:cNvSpPr>
          <p:nvPr/>
        </p:nvSpPr>
        <p:spPr bwMode="auto">
          <a:xfrm>
            <a:off x="6864040" y="3419367"/>
            <a:ext cx="823749" cy="370011"/>
          </a:xfrm>
          <a:prstGeom prst="roundRect">
            <a:avLst/>
          </a:prstGeom>
          <a:blipFill dpi="0" rotWithShape="1">
            <a:blip r:embed="rId4"/>
            <a:srcRect/>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dirty="0">
                <a:solidFill>
                  <a:schemeClr val="tx1">
                    <a:lumMod val="85000"/>
                    <a:lumOff val="15000"/>
                  </a:schemeClr>
                </a:solidFill>
                <a:latin typeface="微软雅黑" pitchFamily="34" charset="-122"/>
                <a:ea typeface="微软雅黑" pitchFamily="34" charset="-122"/>
              </a:rPr>
              <a:t>职位</a:t>
            </a:r>
          </a:p>
        </p:txBody>
      </p:sp>
      <p:sp>
        <p:nvSpPr>
          <p:cNvPr id="46" name="Line 24"/>
          <p:cNvSpPr>
            <a:spLocks noChangeShapeType="1"/>
          </p:cNvSpPr>
          <p:nvPr/>
        </p:nvSpPr>
        <p:spPr bwMode="auto">
          <a:xfrm>
            <a:off x="3985100" y="1790898"/>
            <a:ext cx="938740" cy="0"/>
          </a:xfrm>
          <a:prstGeom prst="line">
            <a:avLst/>
          </a:prstGeom>
          <a:noFill/>
          <a:ln w="12700" cap="flat">
            <a:solidFill>
              <a:srgbClr val="C49166"/>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47" name="Line 25"/>
          <p:cNvSpPr>
            <a:spLocks noChangeShapeType="1"/>
          </p:cNvSpPr>
          <p:nvPr/>
        </p:nvSpPr>
        <p:spPr bwMode="auto">
          <a:xfrm>
            <a:off x="4453424" y="1563037"/>
            <a:ext cx="0" cy="551882"/>
          </a:xfrm>
          <a:prstGeom prst="line">
            <a:avLst/>
          </a:prstGeom>
          <a:noFill/>
          <a:ln w="12700" cap="flat">
            <a:solidFill>
              <a:srgbClr val="C49166"/>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48" name="Freeform 26"/>
          <p:cNvSpPr>
            <a:spLocks/>
          </p:cNvSpPr>
          <p:nvPr/>
        </p:nvSpPr>
        <p:spPr bwMode="auto">
          <a:xfrm>
            <a:off x="1860913" y="2110738"/>
            <a:ext cx="5180839" cy="58533"/>
          </a:xfrm>
          <a:custGeom>
            <a:avLst/>
            <a:gdLst>
              <a:gd name="T0" fmla="*/ 0 w 2478"/>
              <a:gd name="T1" fmla="*/ 26 h 28"/>
              <a:gd name="T2" fmla="*/ 0 w 2478"/>
              <a:gd name="T3" fmla="*/ 0 h 28"/>
              <a:gd name="T4" fmla="*/ 2478 w 2478"/>
              <a:gd name="T5" fmla="*/ 0 h 28"/>
              <a:gd name="T6" fmla="*/ 2478 w 2478"/>
              <a:gd name="T7" fmla="*/ 28 h 28"/>
            </a:gdLst>
            <a:ahLst/>
            <a:cxnLst>
              <a:cxn ang="0">
                <a:pos x="T0" y="T1"/>
              </a:cxn>
              <a:cxn ang="0">
                <a:pos x="T2" y="T3"/>
              </a:cxn>
              <a:cxn ang="0">
                <a:pos x="T4" y="T5"/>
              </a:cxn>
              <a:cxn ang="0">
                <a:pos x="T6" y="T7"/>
              </a:cxn>
            </a:cxnLst>
            <a:rect l="0" t="0" r="r" b="b"/>
            <a:pathLst>
              <a:path w="2478" h="28">
                <a:moveTo>
                  <a:pt x="0" y="26"/>
                </a:moveTo>
                <a:lnTo>
                  <a:pt x="0" y="0"/>
                </a:lnTo>
                <a:lnTo>
                  <a:pt x="2478" y="0"/>
                </a:lnTo>
                <a:lnTo>
                  <a:pt x="2478" y="28"/>
                </a:lnTo>
              </a:path>
            </a:pathLst>
          </a:custGeom>
          <a:noFill/>
          <a:ln w="12700" cap="flat">
            <a:solidFill>
              <a:srgbClr val="C491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49" name="Line 27"/>
          <p:cNvSpPr>
            <a:spLocks noChangeShapeType="1"/>
          </p:cNvSpPr>
          <p:nvPr/>
        </p:nvSpPr>
        <p:spPr bwMode="auto">
          <a:xfrm flipV="1">
            <a:off x="3510502" y="2110738"/>
            <a:ext cx="0" cy="54352"/>
          </a:xfrm>
          <a:prstGeom prst="line">
            <a:avLst/>
          </a:prstGeom>
          <a:noFill/>
          <a:ln w="12700" cap="flat">
            <a:solidFill>
              <a:srgbClr val="C49166"/>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50" name="Line 28"/>
          <p:cNvSpPr>
            <a:spLocks noChangeShapeType="1"/>
          </p:cNvSpPr>
          <p:nvPr/>
        </p:nvSpPr>
        <p:spPr bwMode="auto">
          <a:xfrm flipV="1">
            <a:off x="5396344" y="2110738"/>
            <a:ext cx="0" cy="54352"/>
          </a:xfrm>
          <a:prstGeom prst="line">
            <a:avLst/>
          </a:prstGeom>
          <a:noFill/>
          <a:ln w="12700" cap="flat">
            <a:solidFill>
              <a:srgbClr val="C49166"/>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51" name="Freeform 29"/>
          <p:cNvSpPr>
            <a:spLocks/>
          </p:cNvSpPr>
          <p:nvPr/>
        </p:nvSpPr>
        <p:spPr bwMode="auto">
          <a:xfrm>
            <a:off x="1511760" y="2654258"/>
            <a:ext cx="91992" cy="1561574"/>
          </a:xfrm>
          <a:custGeom>
            <a:avLst/>
            <a:gdLst>
              <a:gd name="T0" fmla="*/ 0 w 44"/>
              <a:gd name="T1" fmla="*/ 0 h 747"/>
              <a:gd name="T2" fmla="*/ 0 w 44"/>
              <a:gd name="T3" fmla="*/ 747 h 747"/>
              <a:gd name="T4" fmla="*/ 44 w 44"/>
              <a:gd name="T5" fmla="*/ 747 h 747"/>
            </a:gdLst>
            <a:ahLst/>
            <a:cxnLst>
              <a:cxn ang="0">
                <a:pos x="T0" y="T1"/>
              </a:cxn>
              <a:cxn ang="0">
                <a:pos x="T2" y="T3"/>
              </a:cxn>
              <a:cxn ang="0">
                <a:pos x="T4" y="T5"/>
              </a:cxn>
            </a:cxnLst>
            <a:rect l="0" t="0" r="r" b="b"/>
            <a:pathLst>
              <a:path w="44" h="747">
                <a:moveTo>
                  <a:pt x="0" y="0"/>
                </a:moveTo>
                <a:lnTo>
                  <a:pt x="0" y="747"/>
                </a:lnTo>
                <a:lnTo>
                  <a:pt x="44" y="747"/>
                </a:lnTo>
              </a:path>
            </a:pathLst>
          </a:custGeom>
          <a:noFill/>
          <a:ln w="12700" cap="flat">
            <a:solidFill>
              <a:srgbClr val="C491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52" name="Line 30"/>
          <p:cNvSpPr>
            <a:spLocks noChangeShapeType="1"/>
          </p:cNvSpPr>
          <p:nvPr/>
        </p:nvSpPr>
        <p:spPr bwMode="auto">
          <a:xfrm>
            <a:off x="1511760" y="3607508"/>
            <a:ext cx="91992" cy="0"/>
          </a:xfrm>
          <a:prstGeom prst="line">
            <a:avLst/>
          </a:prstGeom>
          <a:noFill/>
          <a:ln w="12700" cap="flat">
            <a:solidFill>
              <a:srgbClr val="C49166"/>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53" name="Line 31"/>
          <p:cNvSpPr>
            <a:spLocks noChangeShapeType="1"/>
          </p:cNvSpPr>
          <p:nvPr/>
        </p:nvSpPr>
        <p:spPr bwMode="auto">
          <a:xfrm>
            <a:off x="1511760" y="3005456"/>
            <a:ext cx="91992" cy="0"/>
          </a:xfrm>
          <a:prstGeom prst="line">
            <a:avLst/>
          </a:prstGeom>
          <a:noFill/>
          <a:ln w="12700" cap="flat">
            <a:solidFill>
              <a:srgbClr val="C49166"/>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54" name="Freeform 32"/>
          <p:cNvSpPr>
            <a:spLocks/>
          </p:cNvSpPr>
          <p:nvPr/>
        </p:nvSpPr>
        <p:spPr bwMode="auto">
          <a:xfrm>
            <a:off x="3159259" y="2654258"/>
            <a:ext cx="94084" cy="1561574"/>
          </a:xfrm>
          <a:custGeom>
            <a:avLst/>
            <a:gdLst>
              <a:gd name="T0" fmla="*/ 0 w 45"/>
              <a:gd name="T1" fmla="*/ 0 h 747"/>
              <a:gd name="T2" fmla="*/ 0 w 45"/>
              <a:gd name="T3" fmla="*/ 747 h 747"/>
              <a:gd name="T4" fmla="*/ 45 w 45"/>
              <a:gd name="T5" fmla="*/ 747 h 747"/>
            </a:gdLst>
            <a:ahLst/>
            <a:cxnLst>
              <a:cxn ang="0">
                <a:pos x="T0" y="T1"/>
              </a:cxn>
              <a:cxn ang="0">
                <a:pos x="T2" y="T3"/>
              </a:cxn>
              <a:cxn ang="0">
                <a:pos x="T4" y="T5"/>
              </a:cxn>
            </a:cxnLst>
            <a:rect l="0" t="0" r="r" b="b"/>
            <a:pathLst>
              <a:path w="45" h="747">
                <a:moveTo>
                  <a:pt x="0" y="0"/>
                </a:moveTo>
                <a:lnTo>
                  <a:pt x="0" y="747"/>
                </a:lnTo>
                <a:lnTo>
                  <a:pt x="45" y="747"/>
                </a:lnTo>
              </a:path>
            </a:pathLst>
          </a:custGeom>
          <a:noFill/>
          <a:ln w="12700" cap="flat">
            <a:solidFill>
              <a:srgbClr val="C491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55" name="Line 33"/>
          <p:cNvSpPr>
            <a:spLocks noChangeShapeType="1"/>
          </p:cNvSpPr>
          <p:nvPr/>
        </p:nvSpPr>
        <p:spPr bwMode="auto">
          <a:xfrm>
            <a:off x="3159259" y="3607508"/>
            <a:ext cx="94084" cy="0"/>
          </a:xfrm>
          <a:prstGeom prst="line">
            <a:avLst/>
          </a:prstGeom>
          <a:noFill/>
          <a:ln w="12700" cap="flat">
            <a:solidFill>
              <a:srgbClr val="C49166"/>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56" name="Line 34"/>
          <p:cNvSpPr>
            <a:spLocks noChangeShapeType="1"/>
          </p:cNvSpPr>
          <p:nvPr/>
        </p:nvSpPr>
        <p:spPr bwMode="auto">
          <a:xfrm>
            <a:off x="3159259" y="3005456"/>
            <a:ext cx="94084" cy="0"/>
          </a:xfrm>
          <a:prstGeom prst="line">
            <a:avLst/>
          </a:prstGeom>
          <a:noFill/>
          <a:ln w="12700" cap="flat">
            <a:solidFill>
              <a:srgbClr val="C49166"/>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57" name="Freeform 35"/>
          <p:cNvSpPr>
            <a:spLocks/>
          </p:cNvSpPr>
          <p:nvPr/>
        </p:nvSpPr>
        <p:spPr bwMode="auto">
          <a:xfrm>
            <a:off x="5051375" y="2654258"/>
            <a:ext cx="94084" cy="1561574"/>
          </a:xfrm>
          <a:custGeom>
            <a:avLst/>
            <a:gdLst>
              <a:gd name="T0" fmla="*/ 0 w 45"/>
              <a:gd name="T1" fmla="*/ 0 h 747"/>
              <a:gd name="T2" fmla="*/ 0 w 45"/>
              <a:gd name="T3" fmla="*/ 747 h 747"/>
              <a:gd name="T4" fmla="*/ 45 w 45"/>
              <a:gd name="T5" fmla="*/ 747 h 747"/>
            </a:gdLst>
            <a:ahLst/>
            <a:cxnLst>
              <a:cxn ang="0">
                <a:pos x="T0" y="T1"/>
              </a:cxn>
              <a:cxn ang="0">
                <a:pos x="T2" y="T3"/>
              </a:cxn>
              <a:cxn ang="0">
                <a:pos x="T4" y="T5"/>
              </a:cxn>
            </a:cxnLst>
            <a:rect l="0" t="0" r="r" b="b"/>
            <a:pathLst>
              <a:path w="45" h="747">
                <a:moveTo>
                  <a:pt x="0" y="0"/>
                </a:moveTo>
                <a:lnTo>
                  <a:pt x="0" y="747"/>
                </a:lnTo>
                <a:lnTo>
                  <a:pt x="45" y="747"/>
                </a:lnTo>
              </a:path>
            </a:pathLst>
          </a:custGeom>
          <a:noFill/>
          <a:ln w="12700" cap="flat">
            <a:solidFill>
              <a:srgbClr val="C491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58" name="Line 36"/>
          <p:cNvSpPr>
            <a:spLocks noChangeShapeType="1"/>
          </p:cNvSpPr>
          <p:nvPr/>
        </p:nvSpPr>
        <p:spPr bwMode="auto">
          <a:xfrm>
            <a:off x="5051375" y="3607508"/>
            <a:ext cx="94084" cy="0"/>
          </a:xfrm>
          <a:prstGeom prst="line">
            <a:avLst/>
          </a:prstGeom>
          <a:noFill/>
          <a:ln w="12700" cap="flat">
            <a:solidFill>
              <a:srgbClr val="C49166"/>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59" name="Line 37"/>
          <p:cNvSpPr>
            <a:spLocks noChangeShapeType="1"/>
          </p:cNvSpPr>
          <p:nvPr/>
        </p:nvSpPr>
        <p:spPr bwMode="auto">
          <a:xfrm>
            <a:off x="5051375" y="3005456"/>
            <a:ext cx="94084" cy="0"/>
          </a:xfrm>
          <a:prstGeom prst="line">
            <a:avLst/>
          </a:prstGeom>
          <a:noFill/>
          <a:ln w="12700" cap="flat">
            <a:solidFill>
              <a:srgbClr val="C49166"/>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60" name="Freeform 38"/>
          <p:cNvSpPr>
            <a:spLocks/>
          </p:cNvSpPr>
          <p:nvPr/>
        </p:nvSpPr>
        <p:spPr bwMode="auto">
          <a:xfrm>
            <a:off x="6719780" y="2654258"/>
            <a:ext cx="94084" cy="953251"/>
          </a:xfrm>
          <a:custGeom>
            <a:avLst/>
            <a:gdLst>
              <a:gd name="T0" fmla="*/ 0 w 45"/>
              <a:gd name="T1" fmla="*/ 0 h 456"/>
              <a:gd name="T2" fmla="*/ 0 w 45"/>
              <a:gd name="T3" fmla="*/ 456 h 456"/>
              <a:gd name="T4" fmla="*/ 45 w 45"/>
              <a:gd name="T5" fmla="*/ 456 h 456"/>
            </a:gdLst>
            <a:ahLst/>
            <a:cxnLst>
              <a:cxn ang="0">
                <a:pos x="T0" y="T1"/>
              </a:cxn>
              <a:cxn ang="0">
                <a:pos x="T2" y="T3"/>
              </a:cxn>
              <a:cxn ang="0">
                <a:pos x="T4" y="T5"/>
              </a:cxn>
            </a:cxnLst>
            <a:rect l="0" t="0" r="r" b="b"/>
            <a:pathLst>
              <a:path w="45" h="456">
                <a:moveTo>
                  <a:pt x="0" y="0"/>
                </a:moveTo>
                <a:lnTo>
                  <a:pt x="0" y="456"/>
                </a:lnTo>
                <a:lnTo>
                  <a:pt x="45" y="456"/>
                </a:lnTo>
              </a:path>
            </a:pathLst>
          </a:custGeom>
          <a:noFill/>
          <a:ln w="12700" cap="flat">
            <a:solidFill>
              <a:srgbClr val="C491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61" name="Line 39"/>
          <p:cNvSpPr>
            <a:spLocks noChangeShapeType="1"/>
          </p:cNvSpPr>
          <p:nvPr/>
        </p:nvSpPr>
        <p:spPr bwMode="auto">
          <a:xfrm>
            <a:off x="6719780" y="3005456"/>
            <a:ext cx="94084" cy="0"/>
          </a:xfrm>
          <a:prstGeom prst="line">
            <a:avLst/>
          </a:prstGeom>
          <a:noFill/>
          <a:ln w="12700" cap="flat">
            <a:solidFill>
              <a:srgbClr val="C49166"/>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grpSp>
        <p:nvGrpSpPr>
          <p:cNvPr id="62" name="组合 61"/>
          <p:cNvGrpSpPr>
            <a:grpSpLocks noChangeAspect="1"/>
          </p:cNvGrpSpPr>
          <p:nvPr/>
        </p:nvGrpSpPr>
        <p:grpSpPr>
          <a:xfrm>
            <a:off x="3635896" y="152166"/>
            <a:ext cx="622800" cy="678972"/>
            <a:chOff x="4161788" y="-1676722"/>
            <a:chExt cx="1677546" cy="1828848"/>
          </a:xfrm>
        </p:grpSpPr>
        <p:sp>
          <p:nvSpPr>
            <p:cNvPr id="63" name="矩形 10"/>
            <p:cNvSpPr>
              <a:spLocks noChangeAspect="1"/>
            </p:cNvSpPr>
            <p:nvPr/>
          </p:nvSpPr>
          <p:spPr>
            <a:xfrm>
              <a:off x="4161788" y="-1676722"/>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64" name="KSO_Shape"/>
            <p:cNvSpPr>
              <a:spLocks noChangeAspect="1"/>
            </p:cNvSpPr>
            <p:nvPr/>
          </p:nvSpPr>
          <p:spPr bwMode="auto">
            <a:xfrm>
              <a:off x="4701881" y="-1104298"/>
              <a:ext cx="597360" cy="684000"/>
            </a:xfrm>
            <a:custGeom>
              <a:avLst/>
              <a:gdLst>
                <a:gd name="T0" fmla="*/ 999865 w 1909763"/>
                <a:gd name="T1" fmla="*/ 1903618 h 2187575"/>
                <a:gd name="T2" fmla="*/ 897202 w 1909763"/>
                <a:gd name="T3" fmla="*/ 1854541 h 2187575"/>
                <a:gd name="T4" fmla="*/ 716440 w 1909763"/>
                <a:gd name="T5" fmla="*/ 1869057 h 2187575"/>
                <a:gd name="T6" fmla="*/ 589485 w 1909763"/>
                <a:gd name="T7" fmla="*/ 1888411 h 2187575"/>
                <a:gd name="T8" fmla="*/ 1505697 w 1909763"/>
                <a:gd name="T9" fmla="*/ 1655471 h 2187575"/>
                <a:gd name="T10" fmla="*/ 1402952 w 1909763"/>
                <a:gd name="T11" fmla="*/ 1639573 h 2187575"/>
                <a:gd name="T12" fmla="*/ 1242644 w 1909763"/>
                <a:gd name="T13" fmla="*/ 1639918 h 2187575"/>
                <a:gd name="T14" fmla="*/ 1139210 w 1909763"/>
                <a:gd name="T15" fmla="*/ 1657199 h 2187575"/>
                <a:gd name="T16" fmla="*/ 515499 w 1909763"/>
                <a:gd name="T17" fmla="*/ 1651324 h 2187575"/>
                <a:gd name="T18" fmla="*/ 413726 w 1909763"/>
                <a:gd name="T19" fmla="*/ 1637845 h 2187575"/>
                <a:gd name="T20" fmla="*/ 266853 w 1909763"/>
                <a:gd name="T21" fmla="*/ 1638881 h 2187575"/>
                <a:gd name="T22" fmla="*/ 152508 w 1909763"/>
                <a:gd name="T23" fmla="*/ 1660655 h 2187575"/>
                <a:gd name="T24" fmla="*/ 1601723 w 1909763"/>
                <a:gd name="T25" fmla="*/ 1180293 h 2187575"/>
                <a:gd name="T26" fmla="*/ 1561097 w 1909763"/>
                <a:gd name="T27" fmla="*/ 1156565 h 2187575"/>
                <a:gd name="T28" fmla="*/ 1556930 w 1909763"/>
                <a:gd name="T29" fmla="*/ 1130430 h 2187575"/>
                <a:gd name="T30" fmla="*/ 100471 w 1909763"/>
                <a:gd name="T31" fmla="*/ 1163993 h 2187575"/>
                <a:gd name="T32" fmla="*/ 65322 w 1909763"/>
                <a:gd name="T33" fmla="*/ 1187495 h 2187575"/>
                <a:gd name="T34" fmla="*/ 828565 w 1909763"/>
                <a:gd name="T35" fmla="*/ 832666 h 2187575"/>
                <a:gd name="T36" fmla="*/ 1118067 w 1909763"/>
                <a:gd name="T37" fmla="*/ 718585 h 2187575"/>
                <a:gd name="T38" fmla="*/ 353456 w 1909763"/>
                <a:gd name="T39" fmla="*/ 650399 h 2187575"/>
                <a:gd name="T40" fmla="*/ 486477 w 1909763"/>
                <a:gd name="T41" fmla="*/ 1070518 h 2187575"/>
                <a:gd name="T42" fmla="*/ 276062 w 1909763"/>
                <a:gd name="T43" fmla="*/ 1558701 h 2187575"/>
                <a:gd name="T44" fmla="*/ 98470 w 1909763"/>
                <a:gd name="T45" fmla="*/ 718807 h 2187575"/>
                <a:gd name="T46" fmla="*/ 2764 w 1909763"/>
                <a:gd name="T47" fmla="*/ 772703 h 2187575"/>
                <a:gd name="T48" fmla="*/ 132330 w 1909763"/>
                <a:gd name="T49" fmla="*/ 556079 h 2187575"/>
                <a:gd name="T50" fmla="*/ 1655748 w 1909763"/>
                <a:gd name="T51" fmla="*/ 621781 h 2187575"/>
                <a:gd name="T52" fmla="*/ 1559979 w 1909763"/>
                <a:gd name="T53" fmla="*/ 858258 h 2187575"/>
                <a:gd name="T54" fmla="*/ 1490485 w 1909763"/>
                <a:gd name="T55" fmla="*/ 1169066 h 2187575"/>
                <a:gd name="T56" fmla="*/ 1148548 w 1909763"/>
                <a:gd name="T57" fmla="*/ 1134839 h 2187575"/>
                <a:gd name="T58" fmla="*/ 1191420 w 1909763"/>
                <a:gd name="T59" fmla="*/ 1036999 h 2187575"/>
                <a:gd name="T60" fmla="*/ 1418917 w 1909763"/>
                <a:gd name="T61" fmla="*/ 554711 h 2187575"/>
                <a:gd name="T62" fmla="*/ 1218026 w 1909763"/>
                <a:gd name="T63" fmla="*/ 566823 h 2187575"/>
                <a:gd name="T64" fmla="*/ 1169257 w 1909763"/>
                <a:gd name="T65" fmla="*/ 950549 h 2187575"/>
                <a:gd name="T66" fmla="*/ 597517 w 1909763"/>
                <a:gd name="T67" fmla="*/ 1259949 h 2187575"/>
                <a:gd name="T68" fmla="*/ 420081 w 1909763"/>
                <a:gd name="T69" fmla="*/ 800862 h 2187575"/>
                <a:gd name="T70" fmla="*/ 491332 w 1909763"/>
                <a:gd name="T71" fmla="*/ 531563 h 2187575"/>
                <a:gd name="T72" fmla="*/ 961037 w 1909763"/>
                <a:gd name="T73" fmla="*/ 481436 h 2187575"/>
                <a:gd name="T74" fmla="*/ 1469371 w 1909763"/>
                <a:gd name="T75" fmla="*/ 222977 h 2187575"/>
                <a:gd name="T76" fmla="*/ 1423281 w 1909763"/>
                <a:gd name="T77" fmla="*/ 272444 h 2187575"/>
                <a:gd name="T78" fmla="*/ 1479766 w 1909763"/>
                <a:gd name="T79" fmla="*/ 356849 h 2187575"/>
                <a:gd name="T80" fmla="*/ 1434717 w 1909763"/>
                <a:gd name="T81" fmla="*/ 465469 h 2187575"/>
                <a:gd name="T82" fmla="*/ 1309964 w 1909763"/>
                <a:gd name="T83" fmla="*/ 535000 h 2187575"/>
                <a:gd name="T84" fmla="*/ 1191103 w 1909763"/>
                <a:gd name="T85" fmla="*/ 407700 h 2187575"/>
                <a:gd name="T86" fmla="*/ 1193529 w 1909763"/>
                <a:gd name="T87" fmla="*/ 286973 h 2187575"/>
                <a:gd name="T88" fmla="*/ 1244470 w 1909763"/>
                <a:gd name="T89" fmla="*/ 179737 h 2187575"/>
                <a:gd name="T90" fmla="*/ 482666 w 1909763"/>
                <a:gd name="T91" fmla="*/ 214675 h 2187575"/>
                <a:gd name="T92" fmla="*/ 418161 w 1909763"/>
                <a:gd name="T93" fmla="*/ 267255 h 2187575"/>
                <a:gd name="T94" fmla="*/ 487495 w 1909763"/>
                <a:gd name="T95" fmla="*/ 337824 h 2187575"/>
                <a:gd name="T96" fmla="*/ 450241 w 1909763"/>
                <a:gd name="T97" fmla="*/ 452324 h 2187575"/>
                <a:gd name="T98" fmla="*/ 327785 w 1909763"/>
                <a:gd name="T99" fmla="*/ 537767 h 2187575"/>
                <a:gd name="T100" fmla="*/ 203260 w 1909763"/>
                <a:gd name="T101" fmla="*/ 405970 h 2187575"/>
                <a:gd name="T102" fmla="*/ 202570 w 1909763"/>
                <a:gd name="T103" fmla="*/ 292162 h 2187575"/>
                <a:gd name="T104" fmla="*/ 240514 w 1909763"/>
                <a:gd name="T105" fmla="*/ 186656 h 2187575"/>
                <a:gd name="T106" fmla="*/ 1009915 w 1909763"/>
                <a:gd name="T107" fmla="*/ 63292 h 2187575"/>
                <a:gd name="T108" fmla="*/ 870018 w 1909763"/>
                <a:gd name="T109" fmla="*/ 109983 h 2187575"/>
                <a:gd name="T110" fmla="*/ 1004044 w 1909763"/>
                <a:gd name="T111" fmla="*/ 190567 h 2187575"/>
                <a:gd name="T112" fmla="*/ 999207 w 1909763"/>
                <a:gd name="T113" fmla="*/ 308159 h 2187575"/>
                <a:gd name="T114" fmla="*/ 882453 w 1909763"/>
                <a:gd name="T115" fmla="*/ 468983 h 2187575"/>
                <a:gd name="T116" fmla="*/ 722521 w 1909763"/>
                <a:gd name="T117" fmla="*/ 411225 h 2187575"/>
                <a:gd name="T118" fmla="*/ 644800 w 1909763"/>
                <a:gd name="T119" fmla="*/ 298129 h 2187575"/>
                <a:gd name="T120" fmla="*/ 661381 w 1909763"/>
                <a:gd name="T121" fmla="*/ 118629 h 2187575"/>
                <a:gd name="T122" fmla="*/ 758100 w 1909763"/>
                <a:gd name="T123" fmla="*/ 14526 h 21875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909763" h="2187575">
                  <a:moveTo>
                    <a:pt x="1028700" y="2105025"/>
                  </a:moveTo>
                  <a:lnTo>
                    <a:pt x="1141354" y="2105025"/>
                  </a:lnTo>
                  <a:lnTo>
                    <a:pt x="1146547" y="2108200"/>
                  </a:lnTo>
                  <a:lnTo>
                    <a:pt x="1159730" y="2117328"/>
                  </a:lnTo>
                  <a:lnTo>
                    <a:pt x="1167720" y="2122488"/>
                  </a:lnTo>
                  <a:lnTo>
                    <a:pt x="1176508" y="2129235"/>
                  </a:lnTo>
                  <a:lnTo>
                    <a:pt x="1185297" y="2136378"/>
                  </a:lnTo>
                  <a:lnTo>
                    <a:pt x="1193287" y="2143522"/>
                  </a:lnTo>
                  <a:lnTo>
                    <a:pt x="1200477" y="2151063"/>
                  </a:lnTo>
                  <a:lnTo>
                    <a:pt x="1203673" y="2154635"/>
                  </a:lnTo>
                  <a:lnTo>
                    <a:pt x="1206070" y="2158603"/>
                  </a:lnTo>
                  <a:lnTo>
                    <a:pt x="1208067" y="2161778"/>
                  </a:lnTo>
                  <a:lnTo>
                    <a:pt x="1209665" y="2165350"/>
                  </a:lnTo>
                  <a:lnTo>
                    <a:pt x="1210864" y="2168525"/>
                  </a:lnTo>
                  <a:lnTo>
                    <a:pt x="1211263" y="2171700"/>
                  </a:lnTo>
                  <a:lnTo>
                    <a:pt x="1210864" y="2174478"/>
                  </a:lnTo>
                  <a:lnTo>
                    <a:pt x="1209266" y="2176860"/>
                  </a:lnTo>
                  <a:lnTo>
                    <a:pt x="1207268" y="2179638"/>
                  </a:lnTo>
                  <a:lnTo>
                    <a:pt x="1204472" y="2181622"/>
                  </a:lnTo>
                  <a:lnTo>
                    <a:pt x="1200078" y="2183210"/>
                  </a:lnTo>
                  <a:lnTo>
                    <a:pt x="1195284" y="2185194"/>
                  </a:lnTo>
                  <a:lnTo>
                    <a:pt x="1188892" y="2186385"/>
                  </a:lnTo>
                  <a:lnTo>
                    <a:pt x="1181702" y="2187178"/>
                  </a:lnTo>
                  <a:lnTo>
                    <a:pt x="1172913" y="2187575"/>
                  </a:lnTo>
                  <a:lnTo>
                    <a:pt x="1164124" y="2187575"/>
                  </a:lnTo>
                  <a:lnTo>
                    <a:pt x="1156135" y="2186781"/>
                  </a:lnTo>
                  <a:lnTo>
                    <a:pt x="1147746" y="2185988"/>
                  </a:lnTo>
                  <a:lnTo>
                    <a:pt x="1140555" y="2184797"/>
                  </a:lnTo>
                  <a:lnTo>
                    <a:pt x="1133364" y="2182813"/>
                  </a:lnTo>
                  <a:lnTo>
                    <a:pt x="1126174" y="2180828"/>
                  </a:lnTo>
                  <a:lnTo>
                    <a:pt x="1119782" y="2178447"/>
                  </a:lnTo>
                  <a:lnTo>
                    <a:pt x="1113390" y="2175272"/>
                  </a:lnTo>
                  <a:lnTo>
                    <a:pt x="1106999" y="2172494"/>
                  </a:lnTo>
                  <a:lnTo>
                    <a:pt x="1101006" y="2169319"/>
                  </a:lnTo>
                  <a:lnTo>
                    <a:pt x="1095414" y="2166144"/>
                  </a:lnTo>
                  <a:lnTo>
                    <a:pt x="1084228" y="2159000"/>
                  </a:lnTo>
                  <a:lnTo>
                    <a:pt x="1073043" y="2151063"/>
                  </a:lnTo>
                  <a:lnTo>
                    <a:pt x="1068648" y="2147888"/>
                  </a:lnTo>
                  <a:lnTo>
                    <a:pt x="1065053" y="2146697"/>
                  </a:lnTo>
                  <a:lnTo>
                    <a:pt x="1064254" y="2146300"/>
                  </a:lnTo>
                  <a:lnTo>
                    <a:pt x="1063056" y="2146300"/>
                  </a:lnTo>
                  <a:lnTo>
                    <a:pt x="1062656" y="2146697"/>
                  </a:lnTo>
                  <a:lnTo>
                    <a:pt x="1061857" y="2147491"/>
                  </a:lnTo>
                  <a:lnTo>
                    <a:pt x="1061458" y="2148681"/>
                  </a:lnTo>
                  <a:lnTo>
                    <a:pt x="1060659" y="2149872"/>
                  </a:lnTo>
                  <a:lnTo>
                    <a:pt x="1059460" y="2151460"/>
                  </a:lnTo>
                  <a:lnTo>
                    <a:pt x="1059061" y="2151856"/>
                  </a:lnTo>
                  <a:lnTo>
                    <a:pt x="1058262" y="2151856"/>
                  </a:lnTo>
                  <a:lnTo>
                    <a:pt x="1045079" y="2151460"/>
                  </a:lnTo>
                  <a:lnTo>
                    <a:pt x="1038288" y="2150269"/>
                  </a:lnTo>
                  <a:lnTo>
                    <a:pt x="1035491" y="2149872"/>
                  </a:lnTo>
                  <a:lnTo>
                    <a:pt x="1033894" y="2149078"/>
                  </a:lnTo>
                  <a:lnTo>
                    <a:pt x="1031097" y="2138760"/>
                  </a:lnTo>
                  <a:lnTo>
                    <a:pt x="1029899" y="2129631"/>
                  </a:lnTo>
                  <a:lnTo>
                    <a:pt x="1029100" y="2122488"/>
                  </a:lnTo>
                  <a:lnTo>
                    <a:pt x="1029100" y="2117328"/>
                  </a:lnTo>
                  <a:lnTo>
                    <a:pt x="1029499" y="2112963"/>
                  </a:lnTo>
                  <a:lnTo>
                    <a:pt x="1029499" y="2110581"/>
                  </a:lnTo>
                  <a:lnTo>
                    <a:pt x="1030298" y="2108200"/>
                  </a:lnTo>
                  <a:lnTo>
                    <a:pt x="1028700" y="2105025"/>
                  </a:lnTo>
                  <a:close/>
                  <a:moveTo>
                    <a:pt x="744784" y="2105025"/>
                  </a:moveTo>
                  <a:lnTo>
                    <a:pt x="857250" y="2105025"/>
                  </a:lnTo>
                  <a:lnTo>
                    <a:pt x="855270" y="2108200"/>
                  </a:lnTo>
                  <a:lnTo>
                    <a:pt x="855666" y="2110581"/>
                  </a:lnTo>
                  <a:lnTo>
                    <a:pt x="856062" y="2112963"/>
                  </a:lnTo>
                  <a:lnTo>
                    <a:pt x="856062" y="2117328"/>
                  </a:lnTo>
                  <a:lnTo>
                    <a:pt x="856062" y="2122488"/>
                  </a:lnTo>
                  <a:lnTo>
                    <a:pt x="855270" y="2129631"/>
                  </a:lnTo>
                  <a:lnTo>
                    <a:pt x="854082" y="2138760"/>
                  </a:lnTo>
                  <a:lnTo>
                    <a:pt x="852102" y="2149078"/>
                  </a:lnTo>
                  <a:lnTo>
                    <a:pt x="849726" y="2149872"/>
                  </a:lnTo>
                  <a:lnTo>
                    <a:pt x="847350" y="2150269"/>
                  </a:lnTo>
                  <a:lnTo>
                    <a:pt x="840222" y="2151460"/>
                  </a:lnTo>
                  <a:lnTo>
                    <a:pt x="827550" y="2151856"/>
                  </a:lnTo>
                  <a:lnTo>
                    <a:pt x="826758" y="2151856"/>
                  </a:lnTo>
                  <a:lnTo>
                    <a:pt x="826362" y="2151460"/>
                  </a:lnTo>
                  <a:lnTo>
                    <a:pt x="825174" y="2149872"/>
                  </a:lnTo>
                  <a:lnTo>
                    <a:pt x="824778" y="2148681"/>
                  </a:lnTo>
                  <a:lnTo>
                    <a:pt x="823986" y="2147491"/>
                  </a:lnTo>
                  <a:lnTo>
                    <a:pt x="823590" y="2146697"/>
                  </a:lnTo>
                  <a:lnTo>
                    <a:pt x="822402" y="2146300"/>
                  </a:lnTo>
                  <a:lnTo>
                    <a:pt x="821610" y="2146300"/>
                  </a:lnTo>
                  <a:lnTo>
                    <a:pt x="820422" y="2146697"/>
                  </a:lnTo>
                  <a:lnTo>
                    <a:pt x="817254" y="2147888"/>
                  </a:lnTo>
                  <a:lnTo>
                    <a:pt x="812502" y="2151063"/>
                  </a:lnTo>
                  <a:lnTo>
                    <a:pt x="801809" y="2159000"/>
                  </a:lnTo>
                  <a:lnTo>
                    <a:pt x="790721" y="2166144"/>
                  </a:lnTo>
                  <a:lnTo>
                    <a:pt x="784781" y="2169319"/>
                  </a:lnTo>
                  <a:lnTo>
                    <a:pt x="778841" y="2172494"/>
                  </a:lnTo>
                  <a:lnTo>
                    <a:pt x="772901" y="2175272"/>
                  </a:lnTo>
                  <a:lnTo>
                    <a:pt x="766565" y="2178447"/>
                  </a:lnTo>
                  <a:lnTo>
                    <a:pt x="759833" y="2180828"/>
                  </a:lnTo>
                  <a:lnTo>
                    <a:pt x="753100" y="2182813"/>
                  </a:lnTo>
                  <a:lnTo>
                    <a:pt x="745972" y="2184797"/>
                  </a:lnTo>
                  <a:lnTo>
                    <a:pt x="738448" y="2185988"/>
                  </a:lnTo>
                  <a:lnTo>
                    <a:pt x="730924" y="2186781"/>
                  </a:lnTo>
                  <a:lnTo>
                    <a:pt x="722608" y="2187575"/>
                  </a:lnTo>
                  <a:lnTo>
                    <a:pt x="713896" y="2187575"/>
                  </a:lnTo>
                  <a:lnTo>
                    <a:pt x="704788" y="2187178"/>
                  </a:lnTo>
                  <a:lnTo>
                    <a:pt x="697659" y="2186385"/>
                  </a:lnTo>
                  <a:lnTo>
                    <a:pt x="691719" y="2185194"/>
                  </a:lnTo>
                  <a:lnTo>
                    <a:pt x="686571" y="2183210"/>
                  </a:lnTo>
                  <a:lnTo>
                    <a:pt x="683007" y="2181622"/>
                  </a:lnTo>
                  <a:lnTo>
                    <a:pt x="679839" y="2179638"/>
                  </a:lnTo>
                  <a:lnTo>
                    <a:pt x="677859" y="2176860"/>
                  </a:lnTo>
                  <a:lnTo>
                    <a:pt x="676671" y="2174478"/>
                  </a:lnTo>
                  <a:lnTo>
                    <a:pt x="676275" y="2171700"/>
                  </a:lnTo>
                  <a:lnTo>
                    <a:pt x="676671" y="2168525"/>
                  </a:lnTo>
                  <a:lnTo>
                    <a:pt x="677463" y="2165350"/>
                  </a:lnTo>
                  <a:lnTo>
                    <a:pt x="679047" y="2161778"/>
                  </a:lnTo>
                  <a:lnTo>
                    <a:pt x="681423" y="2158603"/>
                  </a:lnTo>
                  <a:lnTo>
                    <a:pt x="683799" y="2154635"/>
                  </a:lnTo>
                  <a:lnTo>
                    <a:pt x="686571" y="2151063"/>
                  </a:lnTo>
                  <a:lnTo>
                    <a:pt x="693699" y="2143522"/>
                  </a:lnTo>
                  <a:lnTo>
                    <a:pt x="702017" y="2136378"/>
                  </a:lnTo>
                  <a:lnTo>
                    <a:pt x="710332" y="2129235"/>
                  </a:lnTo>
                  <a:lnTo>
                    <a:pt x="718648" y="2122488"/>
                  </a:lnTo>
                  <a:lnTo>
                    <a:pt x="726964" y="2117328"/>
                  </a:lnTo>
                  <a:lnTo>
                    <a:pt x="739636" y="2108200"/>
                  </a:lnTo>
                  <a:lnTo>
                    <a:pt x="744784" y="2105025"/>
                  </a:lnTo>
                  <a:close/>
                  <a:moveTo>
                    <a:pt x="1585912" y="1846263"/>
                  </a:moveTo>
                  <a:lnTo>
                    <a:pt x="1674566" y="1846263"/>
                  </a:lnTo>
                  <a:lnTo>
                    <a:pt x="1678524" y="1848644"/>
                  </a:lnTo>
                  <a:lnTo>
                    <a:pt x="1688418" y="1855391"/>
                  </a:lnTo>
                  <a:lnTo>
                    <a:pt x="1695146" y="1860154"/>
                  </a:lnTo>
                  <a:lnTo>
                    <a:pt x="1701875" y="1864916"/>
                  </a:lnTo>
                  <a:lnTo>
                    <a:pt x="1708603" y="1870870"/>
                  </a:lnTo>
                  <a:lnTo>
                    <a:pt x="1714935" y="1876426"/>
                  </a:lnTo>
                  <a:lnTo>
                    <a:pt x="1720476" y="1882379"/>
                  </a:lnTo>
                  <a:lnTo>
                    <a:pt x="1725225" y="1888332"/>
                  </a:lnTo>
                  <a:lnTo>
                    <a:pt x="1726808" y="1890713"/>
                  </a:lnTo>
                  <a:lnTo>
                    <a:pt x="1727996" y="1893888"/>
                  </a:lnTo>
                  <a:lnTo>
                    <a:pt x="1728391" y="1896270"/>
                  </a:lnTo>
                  <a:lnTo>
                    <a:pt x="1728787" y="1898651"/>
                  </a:lnTo>
                  <a:lnTo>
                    <a:pt x="1728391" y="1901032"/>
                  </a:lnTo>
                  <a:lnTo>
                    <a:pt x="1727600" y="1903017"/>
                  </a:lnTo>
                  <a:lnTo>
                    <a:pt x="1726017" y="1905001"/>
                  </a:lnTo>
                  <a:lnTo>
                    <a:pt x="1723246" y="1906985"/>
                  </a:lnTo>
                  <a:lnTo>
                    <a:pt x="1720476" y="1908176"/>
                  </a:lnTo>
                  <a:lnTo>
                    <a:pt x="1716518" y="1909367"/>
                  </a:lnTo>
                  <a:lnTo>
                    <a:pt x="1711769" y="1910160"/>
                  </a:lnTo>
                  <a:lnTo>
                    <a:pt x="1706228" y="1910954"/>
                  </a:lnTo>
                  <a:lnTo>
                    <a:pt x="1699104" y="1911351"/>
                  </a:lnTo>
                  <a:lnTo>
                    <a:pt x="1692376" y="1910954"/>
                  </a:lnTo>
                  <a:lnTo>
                    <a:pt x="1685648" y="1910557"/>
                  </a:lnTo>
                  <a:lnTo>
                    <a:pt x="1679711" y="1910160"/>
                  </a:lnTo>
                  <a:lnTo>
                    <a:pt x="1673774" y="1908970"/>
                  </a:lnTo>
                  <a:lnTo>
                    <a:pt x="1667838" y="1907779"/>
                  </a:lnTo>
                  <a:lnTo>
                    <a:pt x="1662297" y="1905795"/>
                  </a:lnTo>
                  <a:lnTo>
                    <a:pt x="1657548" y="1903810"/>
                  </a:lnTo>
                  <a:lnTo>
                    <a:pt x="1652403" y="1901826"/>
                  </a:lnTo>
                  <a:lnTo>
                    <a:pt x="1647653" y="1899445"/>
                  </a:lnTo>
                  <a:lnTo>
                    <a:pt x="1638550" y="1894285"/>
                  </a:lnTo>
                  <a:lnTo>
                    <a:pt x="1629448" y="1888729"/>
                  </a:lnTo>
                  <a:lnTo>
                    <a:pt x="1620741" y="1882379"/>
                  </a:lnTo>
                  <a:lnTo>
                    <a:pt x="1617179" y="1879998"/>
                  </a:lnTo>
                  <a:lnTo>
                    <a:pt x="1614408" y="1878807"/>
                  </a:lnTo>
                  <a:lnTo>
                    <a:pt x="1612825" y="1878807"/>
                  </a:lnTo>
                  <a:lnTo>
                    <a:pt x="1612033" y="1879204"/>
                  </a:lnTo>
                  <a:lnTo>
                    <a:pt x="1611638" y="1880792"/>
                  </a:lnTo>
                  <a:lnTo>
                    <a:pt x="1610846" y="1881982"/>
                  </a:lnTo>
                  <a:lnTo>
                    <a:pt x="1610450" y="1882776"/>
                  </a:lnTo>
                  <a:lnTo>
                    <a:pt x="1608867" y="1883173"/>
                  </a:lnTo>
                  <a:lnTo>
                    <a:pt x="1598973" y="1882776"/>
                  </a:lnTo>
                  <a:lnTo>
                    <a:pt x="1593432" y="1881982"/>
                  </a:lnTo>
                  <a:lnTo>
                    <a:pt x="1591453" y="1881585"/>
                  </a:lnTo>
                  <a:lnTo>
                    <a:pt x="1589870" y="1881188"/>
                  </a:lnTo>
                  <a:lnTo>
                    <a:pt x="1587891" y="1872457"/>
                  </a:lnTo>
                  <a:lnTo>
                    <a:pt x="1587100" y="1865313"/>
                  </a:lnTo>
                  <a:lnTo>
                    <a:pt x="1586308" y="1860154"/>
                  </a:lnTo>
                  <a:lnTo>
                    <a:pt x="1586308" y="1855391"/>
                  </a:lnTo>
                  <a:lnTo>
                    <a:pt x="1586308" y="1852216"/>
                  </a:lnTo>
                  <a:lnTo>
                    <a:pt x="1586704" y="1850232"/>
                  </a:lnTo>
                  <a:lnTo>
                    <a:pt x="1587100" y="1848644"/>
                  </a:lnTo>
                  <a:lnTo>
                    <a:pt x="1585912" y="1846263"/>
                  </a:lnTo>
                  <a:close/>
                  <a:moveTo>
                    <a:pt x="1360734" y="1846263"/>
                  </a:moveTo>
                  <a:lnTo>
                    <a:pt x="1449387" y="1846263"/>
                  </a:lnTo>
                  <a:lnTo>
                    <a:pt x="1448200" y="1848644"/>
                  </a:lnTo>
                  <a:lnTo>
                    <a:pt x="1448596" y="1850232"/>
                  </a:lnTo>
                  <a:lnTo>
                    <a:pt x="1448991" y="1852216"/>
                  </a:lnTo>
                  <a:lnTo>
                    <a:pt x="1448991" y="1855391"/>
                  </a:lnTo>
                  <a:lnTo>
                    <a:pt x="1448991" y="1860154"/>
                  </a:lnTo>
                  <a:lnTo>
                    <a:pt x="1448200" y="1865313"/>
                  </a:lnTo>
                  <a:lnTo>
                    <a:pt x="1447408" y="1872457"/>
                  </a:lnTo>
                  <a:lnTo>
                    <a:pt x="1445034" y="1881188"/>
                  </a:lnTo>
                  <a:lnTo>
                    <a:pt x="1443846" y="1881585"/>
                  </a:lnTo>
                  <a:lnTo>
                    <a:pt x="1441868" y="1881982"/>
                  </a:lnTo>
                  <a:lnTo>
                    <a:pt x="1436327" y="1882776"/>
                  </a:lnTo>
                  <a:lnTo>
                    <a:pt x="1426432" y="1883173"/>
                  </a:lnTo>
                  <a:lnTo>
                    <a:pt x="1424849" y="1882776"/>
                  </a:lnTo>
                  <a:lnTo>
                    <a:pt x="1424058" y="1881982"/>
                  </a:lnTo>
                  <a:lnTo>
                    <a:pt x="1423662" y="1880792"/>
                  </a:lnTo>
                  <a:lnTo>
                    <a:pt x="1423266" y="1879204"/>
                  </a:lnTo>
                  <a:lnTo>
                    <a:pt x="1422079" y="1878807"/>
                  </a:lnTo>
                  <a:lnTo>
                    <a:pt x="1420891" y="1878807"/>
                  </a:lnTo>
                  <a:lnTo>
                    <a:pt x="1417725" y="1879998"/>
                  </a:lnTo>
                  <a:lnTo>
                    <a:pt x="1414163" y="1882379"/>
                  </a:lnTo>
                  <a:lnTo>
                    <a:pt x="1405852" y="1888729"/>
                  </a:lnTo>
                  <a:lnTo>
                    <a:pt x="1396749" y="1894285"/>
                  </a:lnTo>
                  <a:lnTo>
                    <a:pt x="1387646" y="1899445"/>
                  </a:lnTo>
                  <a:lnTo>
                    <a:pt x="1382897" y="1901826"/>
                  </a:lnTo>
                  <a:lnTo>
                    <a:pt x="1377752" y="1903810"/>
                  </a:lnTo>
                  <a:lnTo>
                    <a:pt x="1373003" y="1905795"/>
                  </a:lnTo>
                  <a:lnTo>
                    <a:pt x="1367462" y="1907779"/>
                  </a:lnTo>
                  <a:lnTo>
                    <a:pt x="1361525" y="1908970"/>
                  </a:lnTo>
                  <a:lnTo>
                    <a:pt x="1355588" y="1910160"/>
                  </a:lnTo>
                  <a:lnTo>
                    <a:pt x="1349652" y="1910557"/>
                  </a:lnTo>
                  <a:lnTo>
                    <a:pt x="1342924" y="1910954"/>
                  </a:lnTo>
                  <a:lnTo>
                    <a:pt x="1336195" y="1911351"/>
                  </a:lnTo>
                  <a:lnTo>
                    <a:pt x="1329071" y="1910954"/>
                  </a:lnTo>
                  <a:lnTo>
                    <a:pt x="1323531" y="1910160"/>
                  </a:lnTo>
                  <a:lnTo>
                    <a:pt x="1318781" y="1909367"/>
                  </a:lnTo>
                  <a:lnTo>
                    <a:pt x="1314824" y="1908176"/>
                  </a:lnTo>
                  <a:lnTo>
                    <a:pt x="1312053" y="1906985"/>
                  </a:lnTo>
                  <a:lnTo>
                    <a:pt x="1309283" y="1905001"/>
                  </a:lnTo>
                  <a:lnTo>
                    <a:pt x="1307700" y="1903017"/>
                  </a:lnTo>
                  <a:lnTo>
                    <a:pt x="1306908" y="1901032"/>
                  </a:lnTo>
                  <a:lnTo>
                    <a:pt x="1306512" y="1898651"/>
                  </a:lnTo>
                  <a:lnTo>
                    <a:pt x="1306512" y="1896270"/>
                  </a:lnTo>
                  <a:lnTo>
                    <a:pt x="1307304" y="1893888"/>
                  </a:lnTo>
                  <a:lnTo>
                    <a:pt x="1308491" y="1890713"/>
                  </a:lnTo>
                  <a:lnTo>
                    <a:pt x="1310074" y="1888332"/>
                  </a:lnTo>
                  <a:lnTo>
                    <a:pt x="1314824" y="1882379"/>
                  </a:lnTo>
                  <a:lnTo>
                    <a:pt x="1320364" y="1876426"/>
                  </a:lnTo>
                  <a:lnTo>
                    <a:pt x="1326697" y="1870870"/>
                  </a:lnTo>
                  <a:lnTo>
                    <a:pt x="1333425" y="1864916"/>
                  </a:lnTo>
                  <a:lnTo>
                    <a:pt x="1340153" y="1860154"/>
                  </a:lnTo>
                  <a:lnTo>
                    <a:pt x="1346881" y="1855391"/>
                  </a:lnTo>
                  <a:lnTo>
                    <a:pt x="1356776" y="1848644"/>
                  </a:lnTo>
                  <a:lnTo>
                    <a:pt x="1360734" y="1846263"/>
                  </a:lnTo>
                  <a:close/>
                  <a:moveTo>
                    <a:pt x="449262" y="1846263"/>
                  </a:moveTo>
                  <a:lnTo>
                    <a:pt x="537671" y="1846263"/>
                  </a:lnTo>
                  <a:lnTo>
                    <a:pt x="542012" y="1848644"/>
                  </a:lnTo>
                  <a:lnTo>
                    <a:pt x="551880" y="1855391"/>
                  </a:lnTo>
                  <a:lnTo>
                    <a:pt x="558194" y="1860154"/>
                  </a:lnTo>
                  <a:lnTo>
                    <a:pt x="564904" y="1864916"/>
                  </a:lnTo>
                  <a:lnTo>
                    <a:pt x="571614" y="1870870"/>
                  </a:lnTo>
                  <a:lnTo>
                    <a:pt x="577929" y="1876426"/>
                  </a:lnTo>
                  <a:lnTo>
                    <a:pt x="583849" y="1882379"/>
                  </a:lnTo>
                  <a:lnTo>
                    <a:pt x="588190" y="1888332"/>
                  </a:lnTo>
                  <a:lnTo>
                    <a:pt x="589769" y="1890713"/>
                  </a:lnTo>
                  <a:lnTo>
                    <a:pt x="590953" y="1893888"/>
                  </a:lnTo>
                  <a:lnTo>
                    <a:pt x="591742" y="1896270"/>
                  </a:lnTo>
                  <a:lnTo>
                    <a:pt x="592137" y="1898651"/>
                  </a:lnTo>
                  <a:lnTo>
                    <a:pt x="591742" y="1901032"/>
                  </a:lnTo>
                  <a:lnTo>
                    <a:pt x="590558" y="1903017"/>
                  </a:lnTo>
                  <a:lnTo>
                    <a:pt x="589374" y="1905001"/>
                  </a:lnTo>
                  <a:lnTo>
                    <a:pt x="587006" y="1906985"/>
                  </a:lnTo>
                  <a:lnTo>
                    <a:pt x="583849" y="1908176"/>
                  </a:lnTo>
                  <a:lnTo>
                    <a:pt x="579902" y="1909367"/>
                  </a:lnTo>
                  <a:lnTo>
                    <a:pt x="575166" y="1910160"/>
                  </a:lnTo>
                  <a:lnTo>
                    <a:pt x="569246" y="1910954"/>
                  </a:lnTo>
                  <a:lnTo>
                    <a:pt x="562141" y="1911351"/>
                  </a:lnTo>
                  <a:lnTo>
                    <a:pt x="555432" y="1910954"/>
                  </a:lnTo>
                  <a:lnTo>
                    <a:pt x="549117" y="1910557"/>
                  </a:lnTo>
                  <a:lnTo>
                    <a:pt x="542802" y="1910160"/>
                  </a:lnTo>
                  <a:lnTo>
                    <a:pt x="536882" y="1908970"/>
                  </a:lnTo>
                  <a:lnTo>
                    <a:pt x="531356" y="1907779"/>
                  </a:lnTo>
                  <a:lnTo>
                    <a:pt x="526225" y="1905795"/>
                  </a:lnTo>
                  <a:lnTo>
                    <a:pt x="521094" y="1903810"/>
                  </a:lnTo>
                  <a:lnTo>
                    <a:pt x="515963" y="1901826"/>
                  </a:lnTo>
                  <a:lnTo>
                    <a:pt x="510833" y="1899445"/>
                  </a:lnTo>
                  <a:lnTo>
                    <a:pt x="501755" y="1894285"/>
                  </a:lnTo>
                  <a:lnTo>
                    <a:pt x="493072" y="1888729"/>
                  </a:lnTo>
                  <a:lnTo>
                    <a:pt x="484389" y="1882379"/>
                  </a:lnTo>
                  <a:lnTo>
                    <a:pt x="480837" y="1879998"/>
                  </a:lnTo>
                  <a:lnTo>
                    <a:pt x="478074" y="1878807"/>
                  </a:lnTo>
                  <a:lnTo>
                    <a:pt x="476495" y="1878807"/>
                  </a:lnTo>
                  <a:lnTo>
                    <a:pt x="475706" y="1879204"/>
                  </a:lnTo>
                  <a:lnTo>
                    <a:pt x="474916" y="1880792"/>
                  </a:lnTo>
                  <a:lnTo>
                    <a:pt x="474522" y="1881982"/>
                  </a:lnTo>
                  <a:lnTo>
                    <a:pt x="473732" y="1882776"/>
                  </a:lnTo>
                  <a:lnTo>
                    <a:pt x="472943" y="1883173"/>
                  </a:lnTo>
                  <a:lnTo>
                    <a:pt x="462681" y="1882776"/>
                  </a:lnTo>
                  <a:lnTo>
                    <a:pt x="457156" y="1881982"/>
                  </a:lnTo>
                  <a:lnTo>
                    <a:pt x="455182" y="1881585"/>
                  </a:lnTo>
                  <a:lnTo>
                    <a:pt x="453603" y="1881188"/>
                  </a:lnTo>
                  <a:lnTo>
                    <a:pt x="452025" y="1872457"/>
                  </a:lnTo>
                  <a:lnTo>
                    <a:pt x="450446" y="1865313"/>
                  </a:lnTo>
                  <a:lnTo>
                    <a:pt x="450051" y="1860154"/>
                  </a:lnTo>
                  <a:lnTo>
                    <a:pt x="450051" y="1855391"/>
                  </a:lnTo>
                  <a:lnTo>
                    <a:pt x="450051" y="1852216"/>
                  </a:lnTo>
                  <a:lnTo>
                    <a:pt x="450446" y="1850232"/>
                  </a:lnTo>
                  <a:lnTo>
                    <a:pt x="450841" y="1848644"/>
                  </a:lnTo>
                  <a:lnTo>
                    <a:pt x="449262" y="1846263"/>
                  </a:lnTo>
                  <a:close/>
                  <a:moveTo>
                    <a:pt x="224686" y="1846263"/>
                  </a:moveTo>
                  <a:lnTo>
                    <a:pt x="314325" y="1846263"/>
                  </a:lnTo>
                  <a:lnTo>
                    <a:pt x="313124" y="1848644"/>
                  </a:lnTo>
                  <a:lnTo>
                    <a:pt x="313124" y="1850232"/>
                  </a:lnTo>
                  <a:lnTo>
                    <a:pt x="313525" y="1852216"/>
                  </a:lnTo>
                  <a:lnTo>
                    <a:pt x="313925" y="1855391"/>
                  </a:lnTo>
                  <a:lnTo>
                    <a:pt x="313525" y="1860154"/>
                  </a:lnTo>
                  <a:lnTo>
                    <a:pt x="313124" y="1865313"/>
                  </a:lnTo>
                  <a:lnTo>
                    <a:pt x="311924" y="1872457"/>
                  </a:lnTo>
                  <a:lnTo>
                    <a:pt x="310323" y="1881188"/>
                  </a:lnTo>
                  <a:lnTo>
                    <a:pt x="308722" y="1881585"/>
                  </a:lnTo>
                  <a:lnTo>
                    <a:pt x="306321" y="1881982"/>
                  </a:lnTo>
                  <a:lnTo>
                    <a:pt x="300719" y="1882776"/>
                  </a:lnTo>
                  <a:lnTo>
                    <a:pt x="290715" y="1883173"/>
                  </a:lnTo>
                  <a:lnTo>
                    <a:pt x="289914" y="1882776"/>
                  </a:lnTo>
                  <a:lnTo>
                    <a:pt x="288714" y="1881982"/>
                  </a:lnTo>
                  <a:lnTo>
                    <a:pt x="288314" y="1880792"/>
                  </a:lnTo>
                  <a:lnTo>
                    <a:pt x="287513" y="1879204"/>
                  </a:lnTo>
                  <a:lnTo>
                    <a:pt x="286713" y="1878807"/>
                  </a:lnTo>
                  <a:lnTo>
                    <a:pt x="285112" y="1878807"/>
                  </a:lnTo>
                  <a:lnTo>
                    <a:pt x="282311" y="1879998"/>
                  </a:lnTo>
                  <a:lnTo>
                    <a:pt x="278709" y="1882379"/>
                  </a:lnTo>
                  <a:lnTo>
                    <a:pt x="270306" y="1888729"/>
                  </a:lnTo>
                  <a:lnTo>
                    <a:pt x="261102" y="1894285"/>
                  </a:lnTo>
                  <a:lnTo>
                    <a:pt x="251898" y="1899445"/>
                  </a:lnTo>
                  <a:lnTo>
                    <a:pt x="246695" y="1901826"/>
                  </a:lnTo>
                  <a:lnTo>
                    <a:pt x="242293" y="1903810"/>
                  </a:lnTo>
                  <a:lnTo>
                    <a:pt x="236691" y="1905795"/>
                  </a:lnTo>
                  <a:lnTo>
                    <a:pt x="231089" y="1907779"/>
                  </a:lnTo>
                  <a:lnTo>
                    <a:pt x="225486" y="1908970"/>
                  </a:lnTo>
                  <a:lnTo>
                    <a:pt x="219484" y="1910160"/>
                  </a:lnTo>
                  <a:lnTo>
                    <a:pt x="213081" y="1910557"/>
                  </a:lnTo>
                  <a:lnTo>
                    <a:pt x="206678" y="1910954"/>
                  </a:lnTo>
                  <a:lnTo>
                    <a:pt x="199875" y="1911351"/>
                  </a:lnTo>
                  <a:lnTo>
                    <a:pt x="192672" y="1910954"/>
                  </a:lnTo>
                  <a:lnTo>
                    <a:pt x="186669" y="1910160"/>
                  </a:lnTo>
                  <a:lnTo>
                    <a:pt x="182267" y="1909367"/>
                  </a:lnTo>
                  <a:lnTo>
                    <a:pt x="178266" y="1908176"/>
                  </a:lnTo>
                  <a:lnTo>
                    <a:pt x="175064" y="1906985"/>
                  </a:lnTo>
                  <a:lnTo>
                    <a:pt x="172663" y="1905001"/>
                  </a:lnTo>
                  <a:lnTo>
                    <a:pt x="171062" y="1903017"/>
                  </a:lnTo>
                  <a:lnTo>
                    <a:pt x="169862" y="1901032"/>
                  </a:lnTo>
                  <a:lnTo>
                    <a:pt x="169862" y="1898651"/>
                  </a:lnTo>
                  <a:lnTo>
                    <a:pt x="169862" y="1896270"/>
                  </a:lnTo>
                  <a:lnTo>
                    <a:pt x="170662" y="1893888"/>
                  </a:lnTo>
                  <a:lnTo>
                    <a:pt x="171863" y="1890713"/>
                  </a:lnTo>
                  <a:lnTo>
                    <a:pt x="173864" y="1888332"/>
                  </a:lnTo>
                  <a:lnTo>
                    <a:pt x="177865" y="1882379"/>
                  </a:lnTo>
                  <a:lnTo>
                    <a:pt x="183868" y="1876426"/>
                  </a:lnTo>
                  <a:lnTo>
                    <a:pt x="190271" y="1870870"/>
                  </a:lnTo>
                  <a:lnTo>
                    <a:pt x="197074" y="1864916"/>
                  </a:lnTo>
                  <a:lnTo>
                    <a:pt x="203877" y="1860154"/>
                  </a:lnTo>
                  <a:lnTo>
                    <a:pt x="210279" y="1855391"/>
                  </a:lnTo>
                  <a:lnTo>
                    <a:pt x="220284" y="1848644"/>
                  </a:lnTo>
                  <a:lnTo>
                    <a:pt x="224686" y="1846263"/>
                  </a:lnTo>
                  <a:close/>
                  <a:moveTo>
                    <a:pt x="1862137" y="1284288"/>
                  </a:moveTo>
                  <a:lnTo>
                    <a:pt x="1861739" y="1287447"/>
                  </a:lnTo>
                  <a:lnTo>
                    <a:pt x="1860144" y="1296135"/>
                  </a:lnTo>
                  <a:lnTo>
                    <a:pt x="1858151" y="1308772"/>
                  </a:lnTo>
                  <a:lnTo>
                    <a:pt x="1856557" y="1315880"/>
                  </a:lnTo>
                  <a:lnTo>
                    <a:pt x="1854564" y="1322988"/>
                  </a:lnTo>
                  <a:lnTo>
                    <a:pt x="1852172" y="1330097"/>
                  </a:lnTo>
                  <a:lnTo>
                    <a:pt x="1849781" y="1337205"/>
                  </a:lnTo>
                  <a:lnTo>
                    <a:pt x="1846194" y="1343918"/>
                  </a:lnTo>
                  <a:lnTo>
                    <a:pt x="1843005" y="1350237"/>
                  </a:lnTo>
                  <a:lnTo>
                    <a:pt x="1838620" y="1355370"/>
                  </a:lnTo>
                  <a:lnTo>
                    <a:pt x="1836627" y="1357345"/>
                  </a:lnTo>
                  <a:lnTo>
                    <a:pt x="1834634" y="1359714"/>
                  </a:lnTo>
                  <a:lnTo>
                    <a:pt x="1831844" y="1361294"/>
                  </a:lnTo>
                  <a:lnTo>
                    <a:pt x="1829453" y="1362478"/>
                  </a:lnTo>
                  <a:lnTo>
                    <a:pt x="1826264" y="1363268"/>
                  </a:lnTo>
                  <a:lnTo>
                    <a:pt x="1823474" y="1363663"/>
                  </a:lnTo>
                  <a:lnTo>
                    <a:pt x="1820285" y="1363663"/>
                  </a:lnTo>
                  <a:lnTo>
                    <a:pt x="1816698" y="1363663"/>
                  </a:lnTo>
                  <a:lnTo>
                    <a:pt x="1814306" y="1363268"/>
                  </a:lnTo>
                  <a:lnTo>
                    <a:pt x="1811117" y="1362873"/>
                  </a:lnTo>
                  <a:lnTo>
                    <a:pt x="1809124" y="1362084"/>
                  </a:lnTo>
                  <a:lnTo>
                    <a:pt x="1807131" y="1361294"/>
                  </a:lnTo>
                  <a:lnTo>
                    <a:pt x="1805138" y="1360109"/>
                  </a:lnTo>
                  <a:lnTo>
                    <a:pt x="1803544" y="1358135"/>
                  </a:lnTo>
                  <a:lnTo>
                    <a:pt x="1802348" y="1356555"/>
                  </a:lnTo>
                  <a:lnTo>
                    <a:pt x="1801153" y="1354975"/>
                  </a:lnTo>
                  <a:lnTo>
                    <a:pt x="1800355" y="1353001"/>
                  </a:lnTo>
                  <a:lnTo>
                    <a:pt x="1799558" y="1350237"/>
                  </a:lnTo>
                  <a:lnTo>
                    <a:pt x="1798362" y="1345498"/>
                  </a:lnTo>
                  <a:lnTo>
                    <a:pt x="1797964" y="1339969"/>
                  </a:lnTo>
                  <a:lnTo>
                    <a:pt x="1797565" y="1334835"/>
                  </a:lnTo>
                  <a:lnTo>
                    <a:pt x="1796369" y="1330886"/>
                  </a:lnTo>
                  <a:lnTo>
                    <a:pt x="1795971" y="1329702"/>
                  </a:lnTo>
                  <a:lnTo>
                    <a:pt x="1795174" y="1328912"/>
                  </a:lnTo>
                  <a:lnTo>
                    <a:pt x="1794376" y="1328122"/>
                  </a:lnTo>
                  <a:lnTo>
                    <a:pt x="1793579" y="1328122"/>
                  </a:lnTo>
                  <a:lnTo>
                    <a:pt x="1791985" y="1328122"/>
                  </a:lnTo>
                  <a:lnTo>
                    <a:pt x="1791188" y="1328517"/>
                  </a:lnTo>
                  <a:lnTo>
                    <a:pt x="1790390" y="1328912"/>
                  </a:lnTo>
                  <a:lnTo>
                    <a:pt x="1789992" y="1329702"/>
                  </a:lnTo>
                  <a:lnTo>
                    <a:pt x="1788796" y="1332071"/>
                  </a:lnTo>
                  <a:lnTo>
                    <a:pt x="1788398" y="1336020"/>
                  </a:lnTo>
                  <a:lnTo>
                    <a:pt x="1787999" y="1337995"/>
                  </a:lnTo>
                  <a:lnTo>
                    <a:pt x="1787600" y="1340759"/>
                  </a:lnTo>
                  <a:lnTo>
                    <a:pt x="1785209" y="1346288"/>
                  </a:lnTo>
                  <a:lnTo>
                    <a:pt x="1782020" y="1351816"/>
                  </a:lnTo>
                  <a:lnTo>
                    <a:pt x="1778034" y="1356950"/>
                  </a:lnTo>
                  <a:lnTo>
                    <a:pt x="1776440" y="1358529"/>
                  </a:lnTo>
                  <a:lnTo>
                    <a:pt x="1774845" y="1360504"/>
                  </a:lnTo>
                  <a:lnTo>
                    <a:pt x="1773251" y="1361294"/>
                  </a:lnTo>
                  <a:lnTo>
                    <a:pt x="1771657" y="1361294"/>
                  </a:lnTo>
                  <a:lnTo>
                    <a:pt x="1770859" y="1360899"/>
                  </a:lnTo>
                  <a:lnTo>
                    <a:pt x="1770062" y="1358924"/>
                  </a:lnTo>
                  <a:lnTo>
                    <a:pt x="1770062" y="1356555"/>
                  </a:lnTo>
                  <a:lnTo>
                    <a:pt x="1770062" y="1353396"/>
                  </a:lnTo>
                  <a:lnTo>
                    <a:pt x="1772454" y="1335230"/>
                  </a:lnTo>
                  <a:lnTo>
                    <a:pt x="1774048" y="1326148"/>
                  </a:lnTo>
                  <a:lnTo>
                    <a:pt x="1775643" y="1317460"/>
                  </a:lnTo>
                  <a:lnTo>
                    <a:pt x="1778034" y="1309957"/>
                  </a:lnTo>
                  <a:lnTo>
                    <a:pt x="1779628" y="1306797"/>
                  </a:lnTo>
                  <a:lnTo>
                    <a:pt x="1781223" y="1303638"/>
                  </a:lnTo>
                  <a:lnTo>
                    <a:pt x="1782817" y="1301269"/>
                  </a:lnTo>
                  <a:lnTo>
                    <a:pt x="1784810" y="1299689"/>
                  </a:lnTo>
                  <a:lnTo>
                    <a:pt x="1787202" y="1298110"/>
                  </a:lnTo>
                  <a:lnTo>
                    <a:pt x="1789593" y="1297715"/>
                  </a:lnTo>
                  <a:lnTo>
                    <a:pt x="1862137" y="1284288"/>
                  </a:lnTo>
                  <a:close/>
                  <a:moveTo>
                    <a:pt x="42862" y="1284288"/>
                  </a:moveTo>
                  <a:lnTo>
                    <a:pt x="114155" y="1297983"/>
                  </a:lnTo>
                  <a:lnTo>
                    <a:pt x="116114" y="1298386"/>
                  </a:lnTo>
                  <a:lnTo>
                    <a:pt x="118073" y="1299595"/>
                  </a:lnTo>
                  <a:lnTo>
                    <a:pt x="120423" y="1301609"/>
                  </a:lnTo>
                  <a:lnTo>
                    <a:pt x="121990" y="1303623"/>
                  </a:lnTo>
                  <a:lnTo>
                    <a:pt x="123557" y="1306845"/>
                  </a:lnTo>
                  <a:lnTo>
                    <a:pt x="125124" y="1310067"/>
                  </a:lnTo>
                  <a:lnTo>
                    <a:pt x="127474" y="1318123"/>
                  </a:lnTo>
                  <a:lnTo>
                    <a:pt x="129433" y="1326985"/>
                  </a:lnTo>
                  <a:lnTo>
                    <a:pt x="130608" y="1335847"/>
                  </a:lnTo>
                  <a:lnTo>
                    <a:pt x="133350" y="1354376"/>
                  </a:lnTo>
                  <a:lnTo>
                    <a:pt x="133350" y="1358001"/>
                  </a:lnTo>
                  <a:lnTo>
                    <a:pt x="132958" y="1360820"/>
                  </a:lnTo>
                  <a:lnTo>
                    <a:pt x="132566" y="1362029"/>
                  </a:lnTo>
                  <a:lnTo>
                    <a:pt x="131000" y="1362834"/>
                  </a:lnTo>
                  <a:lnTo>
                    <a:pt x="129824" y="1362432"/>
                  </a:lnTo>
                  <a:lnTo>
                    <a:pt x="128257" y="1361626"/>
                  </a:lnTo>
                  <a:lnTo>
                    <a:pt x="126691" y="1360418"/>
                  </a:lnTo>
                  <a:lnTo>
                    <a:pt x="124732" y="1358001"/>
                  </a:lnTo>
                  <a:lnTo>
                    <a:pt x="121598" y="1353167"/>
                  </a:lnTo>
                  <a:lnTo>
                    <a:pt x="118073" y="1347528"/>
                  </a:lnTo>
                  <a:lnTo>
                    <a:pt x="116114" y="1341486"/>
                  </a:lnTo>
                  <a:lnTo>
                    <a:pt x="115331" y="1339069"/>
                  </a:lnTo>
                  <a:lnTo>
                    <a:pt x="115331" y="1336652"/>
                  </a:lnTo>
                  <a:lnTo>
                    <a:pt x="114939" y="1333430"/>
                  </a:lnTo>
                  <a:lnTo>
                    <a:pt x="113764" y="1330610"/>
                  </a:lnTo>
                  <a:lnTo>
                    <a:pt x="112980" y="1329805"/>
                  </a:lnTo>
                  <a:lnTo>
                    <a:pt x="111805" y="1328999"/>
                  </a:lnTo>
                  <a:lnTo>
                    <a:pt x="111022" y="1328596"/>
                  </a:lnTo>
                  <a:lnTo>
                    <a:pt x="110238" y="1328596"/>
                  </a:lnTo>
                  <a:lnTo>
                    <a:pt x="109455" y="1328999"/>
                  </a:lnTo>
                  <a:lnTo>
                    <a:pt x="108671" y="1329402"/>
                  </a:lnTo>
                  <a:lnTo>
                    <a:pt x="107888" y="1330610"/>
                  </a:lnTo>
                  <a:lnTo>
                    <a:pt x="107104" y="1332221"/>
                  </a:lnTo>
                  <a:lnTo>
                    <a:pt x="106321" y="1335444"/>
                  </a:lnTo>
                  <a:lnTo>
                    <a:pt x="105929" y="1341083"/>
                  </a:lnTo>
                  <a:lnTo>
                    <a:pt x="105146" y="1346722"/>
                  </a:lnTo>
                  <a:lnTo>
                    <a:pt x="104362" y="1351556"/>
                  </a:lnTo>
                  <a:lnTo>
                    <a:pt x="103579" y="1353973"/>
                  </a:lnTo>
                  <a:lnTo>
                    <a:pt x="102795" y="1355987"/>
                  </a:lnTo>
                  <a:lnTo>
                    <a:pt x="101620" y="1358001"/>
                  </a:lnTo>
                  <a:lnTo>
                    <a:pt x="100445" y="1360015"/>
                  </a:lnTo>
                  <a:lnTo>
                    <a:pt x="98487" y="1361223"/>
                  </a:lnTo>
                  <a:lnTo>
                    <a:pt x="96920" y="1362432"/>
                  </a:lnTo>
                  <a:lnTo>
                    <a:pt x="94961" y="1363237"/>
                  </a:lnTo>
                  <a:lnTo>
                    <a:pt x="92611" y="1364043"/>
                  </a:lnTo>
                  <a:lnTo>
                    <a:pt x="89869" y="1364848"/>
                  </a:lnTo>
                  <a:lnTo>
                    <a:pt x="87127" y="1365251"/>
                  </a:lnTo>
                  <a:lnTo>
                    <a:pt x="80467" y="1364848"/>
                  </a:lnTo>
                  <a:lnTo>
                    <a:pt x="77725" y="1364446"/>
                  </a:lnTo>
                  <a:lnTo>
                    <a:pt x="74983" y="1363640"/>
                  </a:lnTo>
                  <a:lnTo>
                    <a:pt x="72633" y="1362432"/>
                  </a:lnTo>
                  <a:lnTo>
                    <a:pt x="69891" y="1360820"/>
                  </a:lnTo>
                  <a:lnTo>
                    <a:pt x="67932" y="1358806"/>
                  </a:lnTo>
                  <a:lnTo>
                    <a:pt x="65190" y="1356792"/>
                  </a:lnTo>
                  <a:lnTo>
                    <a:pt x="61665" y="1351153"/>
                  </a:lnTo>
                  <a:lnTo>
                    <a:pt x="57747" y="1345111"/>
                  </a:lnTo>
                  <a:lnTo>
                    <a:pt x="55005" y="1338263"/>
                  </a:lnTo>
                  <a:lnTo>
                    <a:pt x="52655" y="1331013"/>
                  </a:lnTo>
                  <a:lnTo>
                    <a:pt x="49913" y="1323360"/>
                  </a:lnTo>
                  <a:lnTo>
                    <a:pt x="48346" y="1316109"/>
                  </a:lnTo>
                  <a:lnTo>
                    <a:pt x="46779" y="1308859"/>
                  </a:lnTo>
                  <a:lnTo>
                    <a:pt x="44037" y="1296372"/>
                  </a:lnTo>
                  <a:lnTo>
                    <a:pt x="43254" y="1287511"/>
                  </a:lnTo>
                  <a:lnTo>
                    <a:pt x="42862" y="1284288"/>
                  </a:lnTo>
                  <a:close/>
                  <a:moveTo>
                    <a:pt x="1298517" y="998258"/>
                  </a:moveTo>
                  <a:lnTo>
                    <a:pt x="1247697" y="1005006"/>
                  </a:lnTo>
                  <a:lnTo>
                    <a:pt x="970168" y="1039940"/>
                  </a:lnTo>
                  <a:lnTo>
                    <a:pt x="956272" y="1045895"/>
                  </a:lnTo>
                  <a:lnTo>
                    <a:pt x="928877" y="1057010"/>
                  </a:lnTo>
                  <a:lnTo>
                    <a:pt x="879644" y="1076859"/>
                  </a:lnTo>
                  <a:lnTo>
                    <a:pt x="925700" y="1070905"/>
                  </a:lnTo>
                  <a:lnTo>
                    <a:pt x="946743" y="1068523"/>
                  </a:lnTo>
                  <a:lnTo>
                    <a:pt x="1317972" y="1020885"/>
                  </a:lnTo>
                  <a:lnTo>
                    <a:pt x="1314399" y="1016122"/>
                  </a:lnTo>
                  <a:lnTo>
                    <a:pt x="1298517" y="998258"/>
                  </a:lnTo>
                  <a:close/>
                  <a:moveTo>
                    <a:pt x="1085309" y="949429"/>
                  </a:moveTo>
                  <a:lnTo>
                    <a:pt x="951111" y="956178"/>
                  </a:lnTo>
                  <a:lnTo>
                    <a:pt x="912995" y="958163"/>
                  </a:lnTo>
                  <a:lnTo>
                    <a:pt x="891952" y="958957"/>
                  </a:lnTo>
                  <a:lnTo>
                    <a:pt x="653731" y="981585"/>
                  </a:lnTo>
                  <a:lnTo>
                    <a:pt x="641819" y="988730"/>
                  </a:lnTo>
                  <a:lnTo>
                    <a:pt x="569956" y="1031207"/>
                  </a:lnTo>
                  <a:lnTo>
                    <a:pt x="947934" y="971263"/>
                  </a:lnTo>
                  <a:lnTo>
                    <a:pt x="990814" y="964515"/>
                  </a:lnTo>
                  <a:lnTo>
                    <a:pt x="999549" y="962927"/>
                  </a:lnTo>
                  <a:lnTo>
                    <a:pt x="1085309" y="949429"/>
                  </a:lnTo>
                  <a:close/>
                  <a:moveTo>
                    <a:pt x="606483" y="818030"/>
                  </a:moveTo>
                  <a:lnTo>
                    <a:pt x="609660" y="823191"/>
                  </a:lnTo>
                  <a:lnTo>
                    <a:pt x="612836" y="831527"/>
                  </a:lnTo>
                  <a:lnTo>
                    <a:pt x="621174" y="852964"/>
                  </a:lnTo>
                  <a:lnTo>
                    <a:pt x="619188" y="828351"/>
                  </a:lnTo>
                  <a:lnTo>
                    <a:pt x="606483" y="818030"/>
                  </a:lnTo>
                  <a:close/>
                  <a:moveTo>
                    <a:pt x="1283033" y="812472"/>
                  </a:moveTo>
                  <a:lnTo>
                    <a:pt x="1282239" y="812869"/>
                  </a:lnTo>
                  <a:lnTo>
                    <a:pt x="1281445" y="814060"/>
                  </a:lnTo>
                  <a:lnTo>
                    <a:pt x="1273504" y="824381"/>
                  </a:lnTo>
                  <a:lnTo>
                    <a:pt x="1265960" y="835100"/>
                  </a:lnTo>
                  <a:lnTo>
                    <a:pt x="1263578" y="838276"/>
                  </a:lnTo>
                  <a:lnTo>
                    <a:pt x="1256034" y="951811"/>
                  </a:lnTo>
                  <a:lnTo>
                    <a:pt x="1261990" y="924023"/>
                  </a:lnTo>
                  <a:lnTo>
                    <a:pt x="1268342" y="897425"/>
                  </a:lnTo>
                  <a:lnTo>
                    <a:pt x="1279062" y="850185"/>
                  </a:lnTo>
                  <a:lnTo>
                    <a:pt x="1282239" y="832321"/>
                  </a:lnTo>
                  <a:lnTo>
                    <a:pt x="1283430" y="825175"/>
                  </a:lnTo>
                  <a:lnTo>
                    <a:pt x="1284621" y="819618"/>
                  </a:lnTo>
                  <a:lnTo>
                    <a:pt x="1284621" y="815251"/>
                  </a:lnTo>
                  <a:lnTo>
                    <a:pt x="1283827" y="812869"/>
                  </a:lnTo>
                  <a:lnTo>
                    <a:pt x="1283430" y="812472"/>
                  </a:lnTo>
                  <a:lnTo>
                    <a:pt x="1283033" y="812472"/>
                  </a:lnTo>
                  <a:close/>
                  <a:moveTo>
                    <a:pt x="266522" y="615950"/>
                  </a:moveTo>
                  <a:lnTo>
                    <a:pt x="270489" y="616347"/>
                  </a:lnTo>
                  <a:lnTo>
                    <a:pt x="273661" y="619521"/>
                  </a:lnTo>
                  <a:lnTo>
                    <a:pt x="344258" y="879386"/>
                  </a:lnTo>
                  <a:lnTo>
                    <a:pt x="345448" y="868674"/>
                  </a:lnTo>
                  <a:lnTo>
                    <a:pt x="370434" y="687760"/>
                  </a:lnTo>
                  <a:lnTo>
                    <a:pt x="364485" y="673081"/>
                  </a:lnTo>
                  <a:lnTo>
                    <a:pt x="370831" y="674271"/>
                  </a:lnTo>
                  <a:lnTo>
                    <a:pt x="377573" y="675858"/>
                  </a:lnTo>
                  <a:lnTo>
                    <a:pt x="383919" y="676255"/>
                  </a:lnTo>
                  <a:lnTo>
                    <a:pt x="390265" y="676652"/>
                  </a:lnTo>
                  <a:lnTo>
                    <a:pt x="396214" y="676255"/>
                  </a:lnTo>
                  <a:lnTo>
                    <a:pt x="402957" y="675858"/>
                  </a:lnTo>
                  <a:lnTo>
                    <a:pt x="409699" y="674668"/>
                  </a:lnTo>
                  <a:lnTo>
                    <a:pt x="416045" y="673478"/>
                  </a:lnTo>
                  <a:lnTo>
                    <a:pt x="412872" y="683793"/>
                  </a:lnTo>
                  <a:lnTo>
                    <a:pt x="409699" y="694108"/>
                  </a:lnTo>
                  <a:lnTo>
                    <a:pt x="407716" y="704820"/>
                  </a:lnTo>
                  <a:lnTo>
                    <a:pt x="406526" y="716326"/>
                  </a:lnTo>
                  <a:lnTo>
                    <a:pt x="406129" y="724657"/>
                  </a:lnTo>
                  <a:lnTo>
                    <a:pt x="405733" y="734973"/>
                  </a:lnTo>
                  <a:lnTo>
                    <a:pt x="405733" y="746875"/>
                  </a:lnTo>
                  <a:lnTo>
                    <a:pt x="406526" y="759967"/>
                  </a:lnTo>
                  <a:lnTo>
                    <a:pt x="407319" y="774250"/>
                  </a:lnTo>
                  <a:lnTo>
                    <a:pt x="408509" y="789326"/>
                  </a:lnTo>
                  <a:lnTo>
                    <a:pt x="412079" y="823049"/>
                  </a:lnTo>
                  <a:lnTo>
                    <a:pt x="416045" y="859549"/>
                  </a:lnTo>
                  <a:lnTo>
                    <a:pt x="421597" y="897636"/>
                  </a:lnTo>
                  <a:lnTo>
                    <a:pt x="427546" y="936914"/>
                  </a:lnTo>
                  <a:lnTo>
                    <a:pt x="433496" y="976191"/>
                  </a:lnTo>
                  <a:lnTo>
                    <a:pt x="445791" y="1051175"/>
                  </a:lnTo>
                  <a:lnTo>
                    <a:pt x="456896" y="1114257"/>
                  </a:lnTo>
                  <a:lnTo>
                    <a:pt x="468398" y="1176546"/>
                  </a:lnTo>
                  <a:lnTo>
                    <a:pt x="469587" y="1181703"/>
                  </a:lnTo>
                  <a:lnTo>
                    <a:pt x="471967" y="1187258"/>
                  </a:lnTo>
                  <a:lnTo>
                    <a:pt x="474347" y="1192415"/>
                  </a:lnTo>
                  <a:lnTo>
                    <a:pt x="477123" y="1197573"/>
                  </a:lnTo>
                  <a:lnTo>
                    <a:pt x="481089" y="1201937"/>
                  </a:lnTo>
                  <a:lnTo>
                    <a:pt x="485055" y="1206301"/>
                  </a:lnTo>
                  <a:lnTo>
                    <a:pt x="489418" y="1210269"/>
                  </a:lnTo>
                  <a:lnTo>
                    <a:pt x="494177" y="1213046"/>
                  </a:lnTo>
                  <a:lnTo>
                    <a:pt x="500920" y="1217410"/>
                  </a:lnTo>
                  <a:lnTo>
                    <a:pt x="508059" y="1220187"/>
                  </a:lnTo>
                  <a:lnTo>
                    <a:pt x="515594" y="1222964"/>
                  </a:lnTo>
                  <a:lnTo>
                    <a:pt x="523527" y="1225345"/>
                  </a:lnTo>
                  <a:lnTo>
                    <a:pt x="531459" y="1227329"/>
                  </a:lnTo>
                  <a:lnTo>
                    <a:pt x="540581" y="1228519"/>
                  </a:lnTo>
                  <a:lnTo>
                    <a:pt x="549306" y="1228915"/>
                  </a:lnTo>
                  <a:lnTo>
                    <a:pt x="558428" y="1229312"/>
                  </a:lnTo>
                  <a:lnTo>
                    <a:pt x="566757" y="1229312"/>
                  </a:lnTo>
                  <a:lnTo>
                    <a:pt x="574689" y="1228519"/>
                  </a:lnTo>
                  <a:lnTo>
                    <a:pt x="583018" y="1228122"/>
                  </a:lnTo>
                  <a:lnTo>
                    <a:pt x="590950" y="1226932"/>
                  </a:lnTo>
                  <a:lnTo>
                    <a:pt x="595313" y="1274937"/>
                  </a:lnTo>
                  <a:lnTo>
                    <a:pt x="591347" y="1282476"/>
                  </a:lnTo>
                  <a:lnTo>
                    <a:pt x="588174" y="1290410"/>
                  </a:lnTo>
                  <a:lnTo>
                    <a:pt x="585398" y="1298742"/>
                  </a:lnTo>
                  <a:lnTo>
                    <a:pt x="583018" y="1306677"/>
                  </a:lnTo>
                  <a:lnTo>
                    <a:pt x="581432" y="1314612"/>
                  </a:lnTo>
                  <a:lnTo>
                    <a:pt x="579845" y="1322150"/>
                  </a:lnTo>
                  <a:lnTo>
                    <a:pt x="577466" y="1336829"/>
                  </a:lnTo>
                  <a:lnTo>
                    <a:pt x="573896" y="1342780"/>
                  </a:lnTo>
                  <a:lnTo>
                    <a:pt x="540581" y="1790304"/>
                  </a:lnTo>
                  <a:lnTo>
                    <a:pt x="537011" y="1789908"/>
                  </a:lnTo>
                  <a:lnTo>
                    <a:pt x="448170" y="1789908"/>
                  </a:lnTo>
                  <a:lnTo>
                    <a:pt x="444997" y="1789908"/>
                  </a:lnTo>
                  <a:lnTo>
                    <a:pt x="441428" y="1790304"/>
                  </a:lnTo>
                  <a:lnTo>
                    <a:pt x="434685" y="1792288"/>
                  </a:lnTo>
                  <a:lnTo>
                    <a:pt x="390265" y="1442759"/>
                  </a:lnTo>
                  <a:lnTo>
                    <a:pt x="383919" y="1443156"/>
                  </a:lnTo>
                  <a:lnTo>
                    <a:pt x="377970" y="1443553"/>
                  </a:lnTo>
                  <a:lnTo>
                    <a:pt x="373607" y="1443156"/>
                  </a:lnTo>
                  <a:lnTo>
                    <a:pt x="369641" y="1442759"/>
                  </a:lnTo>
                  <a:lnTo>
                    <a:pt x="327600" y="1792288"/>
                  </a:lnTo>
                  <a:lnTo>
                    <a:pt x="320461" y="1790304"/>
                  </a:lnTo>
                  <a:lnTo>
                    <a:pt x="316892" y="1789908"/>
                  </a:lnTo>
                  <a:lnTo>
                    <a:pt x="312926" y="1789908"/>
                  </a:lnTo>
                  <a:lnTo>
                    <a:pt x="224085" y="1789908"/>
                  </a:lnTo>
                  <a:lnTo>
                    <a:pt x="221309" y="1790304"/>
                  </a:lnTo>
                  <a:lnTo>
                    <a:pt x="218532" y="1790701"/>
                  </a:lnTo>
                  <a:lnTo>
                    <a:pt x="187597" y="1376503"/>
                  </a:lnTo>
                  <a:lnTo>
                    <a:pt x="188787" y="1369759"/>
                  </a:lnTo>
                  <a:lnTo>
                    <a:pt x="189580" y="1363014"/>
                  </a:lnTo>
                  <a:lnTo>
                    <a:pt x="189977" y="1355873"/>
                  </a:lnTo>
                  <a:lnTo>
                    <a:pt x="189580" y="1348335"/>
                  </a:lnTo>
                  <a:lnTo>
                    <a:pt x="188390" y="1338416"/>
                  </a:lnTo>
                  <a:lnTo>
                    <a:pt x="187200" y="1327704"/>
                  </a:lnTo>
                  <a:lnTo>
                    <a:pt x="184821" y="1315802"/>
                  </a:lnTo>
                  <a:lnTo>
                    <a:pt x="182044" y="1303503"/>
                  </a:lnTo>
                  <a:lnTo>
                    <a:pt x="179665" y="1297552"/>
                  </a:lnTo>
                  <a:lnTo>
                    <a:pt x="177682" y="1291601"/>
                  </a:lnTo>
                  <a:lnTo>
                    <a:pt x="175302" y="1285649"/>
                  </a:lnTo>
                  <a:lnTo>
                    <a:pt x="172526" y="1279698"/>
                  </a:lnTo>
                  <a:lnTo>
                    <a:pt x="169353" y="1274144"/>
                  </a:lnTo>
                  <a:lnTo>
                    <a:pt x="165783" y="1268590"/>
                  </a:lnTo>
                  <a:lnTo>
                    <a:pt x="161817" y="1263829"/>
                  </a:lnTo>
                  <a:lnTo>
                    <a:pt x="157058" y="1259465"/>
                  </a:lnTo>
                  <a:lnTo>
                    <a:pt x="149919" y="1178133"/>
                  </a:lnTo>
                  <a:lnTo>
                    <a:pt x="144763" y="1121795"/>
                  </a:lnTo>
                  <a:lnTo>
                    <a:pt x="140004" y="1058317"/>
                  </a:lnTo>
                  <a:lnTo>
                    <a:pt x="124536" y="836538"/>
                  </a:lnTo>
                  <a:lnTo>
                    <a:pt x="118587" y="831381"/>
                  </a:lnTo>
                  <a:lnTo>
                    <a:pt x="113034" y="825430"/>
                  </a:lnTo>
                  <a:lnTo>
                    <a:pt x="112637" y="825033"/>
                  </a:lnTo>
                  <a:lnTo>
                    <a:pt x="111844" y="825430"/>
                  </a:lnTo>
                  <a:lnTo>
                    <a:pt x="111051" y="827413"/>
                  </a:lnTo>
                  <a:lnTo>
                    <a:pt x="110654" y="831381"/>
                  </a:lnTo>
                  <a:lnTo>
                    <a:pt x="110258" y="836142"/>
                  </a:lnTo>
                  <a:lnTo>
                    <a:pt x="110258" y="851614"/>
                  </a:lnTo>
                  <a:lnTo>
                    <a:pt x="110258" y="871452"/>
                  </a:lnTo>
                  <a:lnTo>
                    <a:pt x="111051" y="925012"/>
                  </a:lnTo>
                  <a:lnTo>
                    <a:pt x="113827" y="990474"/>
                  </a:lnTo>
                  <a:lnTo>
                    <a:pt x="116603" y="1061491"/>
                  </a:lnTo>
                  <a:lnTo>
                    <a:pt x="119776" y="1131317"/>
                  </a:lnTo>
                  <a:lnTo>
                    <a:pt x="122949" y="1194002"/>
                  </a:lnTo>
                  <a:lnTo>
                    <a:pt x="126519" y="1243595"/>
                  </a:lnTo>
                  <a:lnTo>
                    <a:pt x="124536" y="1243198"/>
                  </a:lnTo>
                  <a:lnTo>
                    <a:pt x="122553" y="1242801"/>
                  </a:lnTo>
                  <a:lnTo>
                    <a:pt x="52353" y="1229312"/>
                  </a:lnTo>
                  <a:lnTo>
                    <a:pt x="47197" y="1228915"/>
                  </a:lnTo>
                  <a:lnTo>
                    <a:pt x="42041" y="1228519"/>
                  </a:lnTo>
                  <a:lnTo>
                    <a:pt x="36091" y="1228915"/>
                  </a:lnTo>
                  <a:lnTo>
                    <a:pt x="30539" y="1229709"/>
                  </a:lnTo>
                  <a:lnTo>
                    <a:pt x="27763" y="1205508"/>
                  </a:lnTo>
                  <a:lnTo>
                    <a:pt x="24590" y="1176942"/>
                  </a:lnTo>
                  <a:lnTo>
                    <a:pt x="21417" y="1145203"/>
                  </a:lnTo>
                  <a:lnTo>
                    <a:pt x="18244" y="1110290"/>
                  </a:lnTo>
                  <a:lnTo>
                    <a:pt x="12295" y="1036099"/>
                  </a:lnTo>
                  <a:lnTo>
                    <a:pt x="7139" y="959925"/>
                  </a:lnTo>
                  <a:lnTo>
                    <a:pt x="3173" y="887321"/>
                  </a:lnTo>
                  <a:lnTo>
                    <a:pt x="1586" y="853995"/>
                  </a:lnTo>
                  <a:lnTo>
                    <a:pt x="793" y="824636"/>
                  </a:lnTo>
                  <a:lnTo>
                    <a:pt x="0" y="798848"/>
                  </a:lnTo>
                  <a:lnTo>
                    <a:pt x="0" y="777424"/>
                  </a:lnTo>
                  <a:lnTo>
                    <a:pt x="396" y="761554"/>
                  </a:lnTo>
                  <a:lnTo>
                    <a:pt x="793" y="755603"/>
                  </a:lnTo>
                  <a:lnTo>
                    <a:pt x="1190" y="752032"/>
                  </a:lnTo>
                  <a:lnTo>
                    <a:pt x="1983" y="744494"/>
                  </a:lnTo>
                  <a:lnTo>
                    <a:pt x="3569" y="737353"/>
                  </a:lnTo>
                  <a:lnTo>
                    <a:pt x="5949" y="730608"/>
                  </a:lnTo>
                  <a:lnTo>
                    <a:pt x="8725" y="723864"/>
                  </a:lnTo>
                  <a:lnTo>
                    <a:pt x="12691" y="717516"/>
                  </a:lnTo>
                  <a:lnTo>
                    <a:pt x="16658" y="711168"/>
                  </a:lnTo>
                  <a:lnTo>
                    <a:pt x="21813" y="705217"/>
                  </a:lnTo>
                  <a:lnTo>
                    <a:pt x="27763" y="699266"/>
                  </a:lnTo>
                  <a:lnTo>
                    <a:pt x="33712" y="693711"/>
                  </a:lnTo>
                  <a:lnTo>
                    <a:pt x="40454" y="688157"/>
                  </a:lnTo>
                  <a:lnTo>
                    <a:pt x="47593" y="683396"/>
                  </a:lnTo>
                  <a:lnTo>
                    <a:pt x="55525" y="678239"/>
                  </a:lnTo>
                  <a:lnTo>
                    <a:pt x="63458" y="673478"/>
                  </a:lnTo>
                  <a:lnTo>
                    <a:pt x="72183" y="669113"/>
                  </a:lnTo>
                  <a:lnTo>
                    <a:pt x="81305" y="664353"/>
                  </a:lnTo>
                  <a:lnTo>
                    <a:pt x="90427" y="659988"/>
                  </a:lnTo>
                  <a:lnTo>
                    <a:pt x="99946" y="656418"/>
                  </a:lnTo>
                  <a:lnTo>
                    <a:pt x="109861" y="652450"/>
                  </a:lnTo>
                  <a:lnTo>
                    <a:pt x="130485" y="645309"/>
                  </a:lnTo>
                  <a:lnTo>
                    <a:pt x="151902" y="638564"/>
                  </a:lnTo>
                  <a:lnTo>
                    <a:pt x="174112" y="633010"/>
                  </a:lnTo>
                  <a:lnTo>
                    <a:pt x="196322" y="627456"/>
                  </a:lnTo>
                  <a:lnTo>
                    <a:pt x="218532" y="623488"/>
                  </a:lnTo>
                  <a:lnTo>
                    <a:pt x="241139" y="619521"/>
                  </a:lnTo>
                  <a:lnTo>
                    <a:pt x="262953" y="616347"/>
                  </a:lnTo>
                  <a:lnTo>
                    <a:pt x="266522" y="615950"/>
                  </a:lnTo>
                  <a:close/>
                  <a:moveTo>
                    <a:pt x="1664891" y="614363"/>
                  </a:moveTo>
                  <a:lnTo>
                    <a:pt x="1675210" y="614363"/>
                  </a:lnTo>
                  <a:lnTo>
                    <a:pt x="1686322" y="614760"/>
                  </a:lnTo>
                  <a:lnTo>
                    <a:pt x="1697038" y="615554"/>
                  </a:lnTo>
                  <a:lnTo>
                    <a:pt x="1707754" y="617142"/>
                  </a:lnTo>
                  <a:lnTo>
                    <a:pt x="1718866" y="619127"/>
                  </a:lnTo>
                  <a:lnTo>
                    <a:pt x="1729582" y="621906"/>
                  </a:lnTo>
                  <a:lnTo>
                    <a:pt x="1740297" y="624288"/>
                  </a:lnTo>
                  <a:lnTo>
                    <a:pt x="1750616" y="627861"/>
                  </a:lnTo>
                  <a:lnTo>
                    <a:pt x="1761729" y="631435"/>
                  </a:lnTo>
                  <a:lnTo>
                    <a:pt x="1772047" y="635405"/>
                  </a:lnTo>
                  <a:lnTo>
                    <a:pt x="1782366" y="638978"/>
                  </a:lnTo>
                  <a:lnTo>
                    <a:pt x="1792288" y="643742"/>
                  </a:lnTo>
                  <a:lnTo>
                    <a:pt x="1802210" y="648506"/>
                  </a:lnTo>
                  <a:lnTo>
                    <a:pt x="1821260" y="657637"/>
                  </a:lnTo>
                  <a:lnTo>
                    <a:pt x="1838326" y="667562"/>
                  </a:lnTo>
                  <a:lnTo>
                    <a:pt x="1854994" y="677885"/>
                  </a:lnTo>
                  <a:lnTo>
                    <a:pt x="1869282" y="687810"/>
                  </a:lnTo>
                  <a:lnTo>
                    <a:pt x="1881982" y="697338"/>
                  </a:lnTo>
                  <a:lnTo>
                    <a:pt x="1892301" y="706072"/>
                  </a:lnTo>
                  <a:lnTo>
                    <a:pt x="1900635" y="714012"/>
                  </a:lnTo>
                  <a:lnTo>
                    <a:pt x="1903810" y="717585"/>
                  </a:lnTo>
                  <a:lnTo>
                    <a:pt x="1905794" y="720761"/>
                  </a:lnTo>
                  <a:lnTo>
                    <a:pt x="1907779" y="723541"/>
                  </a:lnTo>
                  <a:lnTo>
                    <a:pt x="1908969" y="725923"/>
                  </a:lnTo>
                  <a:lnTo>
                    <a:pt x="1909366" y="730290"/>
                  </a:lnTo>
                  <a:lnTo>
                    <a:pt x="1909763" y="735848"/>
                  </a:lnTo>
                  <a:lnTo>
                    <a:pt x="1909763" y="752125"/>
                  </a:lnTo>
                  <a:lnTo>
                    <a:pt x="1908969" y="773961"/>
                  </a:lnTo>
                  <a:lnTo>
                    <a:pt x="1907779" y="800957"/>
                  </a:lnTo>
                  <a:lnTo>
                    <a:pt x="1905794" y="832321"/>
                  </a:lnTo>
                  <a:lnTo>
                    <a:pt x="1903413" y="866861"/>
                  </a:lnTo>
                  <a:lnTo>
                    <a:pt x="1897460" y="942689"/>
                  </a:lnTo>
                  <a:lnTo>
                    <a:pt x="1890316" y="1022885"/>
                  </a:lnTo>
                  <a:lnTo>
                    <a:pt x="1882379" y="1101096"/>
                  </a:lnTo>
                  <a:lnTo>
                    <a:pt x="1878410" y="1137621"/>
                  </a:lnTo>
                  <a:lnTo>
                    <a:pt x="1874838" y="1171366"/>
                  </a:lnTo>
                  <a:lnTo>
                    <a:pt x="1870869" y="1201539"/>
                  </a:lnTo>
                  <a:lnTo>
                    <a:pt x="1867298" y="1227345"/>
                  </a:lnTo>
                  <a:lnTo>
                    <a:pt x="1863726" y="1226948"/>
                  </a:lnTo>
                  <a:lnTo>
                    <a:pt x="1860948" y="1226948"/>
                  </a:lnTo>
                  <a:lnTo>
                    <a:pt x="1855391" y="1226948"/>
                  </a:lnTo>
                  <a:lnTo>
                    <a:pt x="1850232" y="1227742"/>
                  </a:lnTo>
                  <a:lnTo>
                    <a:pt x="1784351" y="1240049"/>
                  </a:lnTo>
                  <a:lnTo>
                    <a:pt x="1786732" y="1190026"/>
                  </a:lnTo>
                  <a:lnTo>
                    <a:pt x="1788716" y="1126504"/>
                  </a:lnTo>
                  <a:lnTo>
                    <a:pt x="1789907" y="1056631"/>
                  </a:lnTo>
                  <a:lnTo>
                    <a:pt x="1790701" y="985566"/>
                  </a:lnTo>
                  <a:lnTo>
                    <a:pt x="1790701" y="920854"/>
                  </a:lnTo>
                  <a:lnTo>
                    <a:pt x="1790304" y="892666"/>
                  </a:lnTo>
                  <a:lnTo>
                    <a:pt x="1789907" y="868052"/>
                  </a:lnTo>
                  <a:lnTo>
                    <a:pt x="1789113" y="848201"/>
                  </a:lnTo>
                  <a:lnTo>
                    <a:pt x="1787923" y="833909"/>
                  </a:lnTo>
                  <a:lnTo>
                    <a:pt x="1787129" y="828748"/>
                  </a:lnTo>
                  <a:lnTo>
                    <a:pt x="1786335" y="825969"/>
                  </a:lnTo>
                  <a:lnTo>
                    <a:pt x="1785541" y="824381"/>
                  </a:lnTo>
                  <a:lnTo>
                    <a:pt x="1785144" y="824381"/>
                  </a:lnTo>
                  <a:lnTo>
                    <a:pt x="1784351" y="824778"/>
                  </a:lnTo>
                  <a:lnTo>
                    <a:pt x="1778398" y="832718"/>
                  </a:lnTo>
                  <a:lnTo>
                    <a:pt x="1772444" y="841452"/>
                  </a:lnTo>
                  <a:lnTo>
                    <a:pt x="1770460" y="843437"/>
                  </a:lnTo>
                  <a:lnTo>
                    <a:pt x="1750616" y="1136033"/>
                  </a:lnTo>
                  <a:lnTo>
                    <a:pt x="1743869" y="1212258"/>
                  </a:lnTo>
                  <a:lnTo>
                    <a:pt x="1739107" y="1264664"/>
                  </a:lnTo>
                  <a:lnTo>
                    <a:pt x="1735932" y="1268634"/>
                  </a:lnTo>
                  <a:lnTo>
                    <a:pt x="1733551" y="1272604"/>
                  </a:lnTo>
                  <a:lnTo>
                    <a:pt x="1731169" y="1276971"/>
                  </a:lnTo>
                  <a:lnTo>
                    <a:pt x="1728391" y="1281338"/>
                  </a:lnTo>
                  <a:lnTo>
                    <a:pt x="1724819" y="1290469"/>
                  </a:lnTo>
                  <a:lnTo>
                    <a:pt x="1721644" y="1300394"/>
                  </a:lnTo>
                  <a:lnTo>
                    <a:pt x="1718866" y="1309526"/>
                  </a:lnTo>
                  <a:lnTo>
                    <a:pt x="1717279" y="1319054"/>
                  </a:lnTo>
                  <a:lnTo>
                    <a:pt x="1715294" y="1328185"/>
                  </a:lnTo>
                  <a:lnTo>
                    <a:pt x="1714501" y="1336522"/>
                  </a:lnTo>
                  <a:lnTo>
                    <a:pt x="1710929" y="1342477"/>
                  </a:lnTo>
                  <a:lnTo>
                    <a:pt x="1677194" y="1790303"/>
                  </a:lnTo>
                  <a:lnTo>
                    <a:pt x="1674019" y="1789906"/>
                  </a:lnTo>
                  <a:lnTo>
                    <a:pt x="1585119" y="1789906"/>
                  </a:lnTo>
                  <a:lnTo>
                    <a:pt x="1581150" y="1789906"/>
                  </a:lnTo>
                  <a:lnTo>
                    <a:pt x="1577975" y="1790303"/>
                  </a:lnTo>
                  <a:lnTo>
                    <a:pt x="1571229" y="1792288"/>
                  </a:lnTo>
                  <a:lnTo>
                    <a:pt x="1526382" y="1442523"/>
                  </a:lnTo>
                  <a:lnTo>
                    <a:pt x="1520429" y="1442920"/>
                  </a:lnTo>
                  <a:lnTo>
                    <a:pt x="1514475" y="1443317"/>
                  </a:lnTo>
                  <a:lnTo>
                    <a:pt x="1510110" y="1442920"/>
                  </a:lnTo>
                  <a:lnTo>
                    <a:pt x="1505744" y="1442523"/>
                  </a:lnTo>
                  <a:lnTo>
                    <a:pt x="1464072" y="1792288"/>
                  </a:lnTo>
                  <a:lnTo>
                    <a:pt x="1456929" y="1790303"/>
                  </a:lnTo>
                  <a:lnTo>
                    <a:pt x="1453357" y="1789906"/>
                  </a:lnTo>
                  <a:lnTo>
                    <a:pt x="1449388" y="1789906"/>
                  </a:lnTo>
                  <a:lnTo>
                    <a:pt x="1360488" y="1789906"/>
                  </a:lnTo>
                  <a:lnTo>
                    <a:pt x="1357710" y="1790303"/>
                  </a:lnTo>
                  <a:lnTo>
                    <a:pt x="1354932" y="1790700"/>
                  </a:lnTo>
                  <a:lnTo>
                    <a:pt x="1323578" y="1376223"/>
                  </a:lnTo>
                  <a:lnTo>
                    <a:pt x="1325563" y="1369871"/>
                  </a:lnTo>
                  <a:lnTo>
                    <a:pt x="1326357" y="1362725"/>
                  </a:lnTo>
                  <a:lnTo>
                    <a:pt x="1326357" y="1355579"/>
                  </a:lnTo>
                  <a:lnTo>
                    <a:pt x="1325960" y="1348035"/>
                  </a:lnTo>
                  <a:lnTo>
                    <a:pt x="1324769" y="1338110"/>
                  </a:lnTo>
                  <a:lnTo>
                    <a:pt x="1323182" y="1327391"/>
                  </a:lnTo>
                  <a:lnTo>
                    <a:pt x="1321197" y="1315481"/>
                  </a:lnTo>
                  <a:lnTo>
                    <a:pt x="1318419" y="1303173"/>
                  </a:lnTo>
                  <a:lnTo>
                    <a:pt x="1316435" y="1297218"/>
                  </a:lnTo>
                  <a:lnTo>
                    <a:pt x="1314053" y="1291263"/>
                  </a:lnTo>
                  <a:lnTo>
                    <a:pt x="1312069" y="1285308"/>
                  </a:lnTo>
                  <a:lnTo>
                    <a:pt x="1308894" y="1279353"/>
                  </a:lnTo>
                  <a:lnTo>
                    <a:pt x="1305719" y="1273795"/>
                  </a:lnTo>
                  <a:lnTo>
                    <a:pt x="1302147" y="1268237"/>
                  </a:lnTo>
                  <a:lnTo>
                    <a:pt x="1298178" y="1263472"/>
                  </a:lnTo>
                  <a:lnTo>
                    <a:pt x="1293813" y="1259105"/>
                  </a:lnTo>
                  <a:lnTo>
                    <a:pt x="1292225" y="1240049"/>
                  </a:lnTo>
                  <a:lnTo>
                    <a:pt x="1293813" y="1217419"/>
                  </a:lnTo>
                  <a:lnTo>
                    <a:pt x="1305322" y="1219802"/>
                  </a:lnTo>
                  <a:lnTo>
                    <a:pt x="1311672" y="1220993"/>
                  </a:lnTo>
                  <a:lnTo>
                    <a:pt x="1317228" y="1220993"/>
                  </a:lnTo>
                  <a:lnTo>
                    <a:pt x="1321991" y="1220993"/>
                  </a:lnTo>
                  <a:lnTo>
                    <a:pt x="1326357" y="1220596"/>
                  </a:lnTo>
                  <a:lnTo>
                    <a:pt x="1330325" y="1219802"/>
                  </a:lnTo>
                  <a:lnTo>
                    <a:pt x="1334691" y="1218610"/>
                  </a:lnTo>
                  <a:lnTo>
                    <a:pt x="1339057" y="1217022"/>
                  </a:lnTo>
                  <a:lnTo>
                    <a:pt x="1342628" y="1215037"/>
                  </a:lnTo>
                  <a:lnTo>
                    <a:pt x="1346597" y="1213052"/>
                  </a:lnTo>
                  <a:lnTo>
                    <a:pt x="1350169" y="1210670"/>
                  </a:lnTo>
                  <a:lnTo>
                    <a:pt x="1353741" y="1207891"/>
                  </a:lnTo>
                  <a:lnTo>
                    <a:pt x="1356916" y="1205112"/>
                  </a:lnTo>
                  <a:lnTo>
                    <a:pt x="1360091" y="1201539"/>
                  </a:lnTo>
                  <a:lnTo>
                    <a:pt x="1362869" y="1198363"/>
                  </a:lnTo>
                  <a:lnTo>
                    <a:pt x="1365647" y="1194393"/>
                  </a:lnTo>
                  <a:lnTo>
                    <a:pt x="1367632" y="1190820"/>
                  </a:lnTo>
                  <a:lnTo>
                    <a:pt x="1369219" y="1186453"/>
                  </a:lnTo>
                  <a:lnTo>
                    <a:pt x="1370807" y="1182086"/>
                  </a:lnTo>
                  <a:lnTo>
                    <a:pt x="1394619" y="1110624"/>
                  </a:lnTo>
                  <a:lnTo>
                    <a:pt x="1417638" y="1047897"/>
                  </a:lnTo>
                  <a:lnTo>
                    <a:pt x="1429544" y="1016533"/>
                  </a:lnTo>
                  <a:lnTo>
                    <a:pt x="1440657" y="985169"/>
                  </a:lnTo>
                  <a:lnTo>
                    <a:pt x="1450578" y="954997"/>
                  </a:lnTo>
                  <a:lnTo>
                    <a:pt x="1460500" y="924427"/>
                  </a:lnTo>
                  <a:lnTo>
                    <a:pt x="1469629" y="895048"/>
                  </a:lnTo>
                  <a:lnTo>
                    <a:pt x="1477169" y="866067"/>
                  </a:lnTo>
                  <a:lnTo>
                    <a:pt x="1480741" y="878771"/>
                  </a:lnTo>
                  <a:lnTo>
                    <a:pt x="1482329" y="868052"/>
                  </a:lnTo>
                  <a:lnTo>
                    <a:pt x="1491854" y="796193"/>
                  </a:lnTo>
                  <a:lnTo>
                    <a:pt x="1493838" y="783886"/>
                  </a:lnTo>
                  <a:lnTo>
                    <a:pt x="1506538" y="687016"/>
                  </a:lnTo>
                  <a:lnTo>
                    <a:pt x="1500982" y="672326"/>
                  </a:lnTo>
                  <a:lnTo>
                    <a:pt x="1507729" y="673517"/>
                  </a:lnTo>
                  <a:lnTo>
                    <a:pt x="1514079" y="675105"/>
                  </a:lnTo>
                  <a:lnTo>
                    <a:pt x="1520032" y="675502"/>
                  </a:lnTo>
                  <a:lnTo>
                    <a:pt x="1526382" y="675899"/>
                  </a:lnTo>
                  <a:lnTo>
                    <a:pt x="1533922" y="675502"/>
                  </a:lnTo>
                  <a:lnTo>
                    <a:pt x="1541860" y="674311"/>
                  </a:lnTo>
                  <a:lnTo>
                    <a:pt x="1549400" y="673517"/>
                  </a:lnTo>
                  <a:lnTo>
                    <a:pt x="1556941" y="671929"/>
                  </a:lnTo>
                  <a:lnTo>
                    <a:pt x="1551385" y="690589"/>
                  </a:lnTo>
                  <a:lnTo>
                    <a:pt x="1573213" y="881153"/>
                  </a:lnTo>
                  <a:lnTo>
                    <a:pt x="1628776" y="636993"/>
                  </a:lnTo>
                  <a:lnTo>
                    <a:pt x="1635126" y="631832"/>
                  </a:lnTo>
                  <a:lnTo>
                    <a:pt x="1641476" y="626273"/>
                  </a:lnTo>
                  <a:lnTo>
                    <a:pt x="1647826" y="621112"/>
                  </a:lnTo>
                  <a:lnTo>
                    <a:pt x="1654176" y="615157"/>
                  </a:lnTo>
                  <a:lnTo>
                    <a:pt x="1664891" y="614363"/>
                  </a:lnTo>
                  <a:close/>
                  <a:moveTo>
                    <a:pt x="1134938" y="547688"/>
                  </a:moveTo>
                  <a:lnTo>
                    <a:pt x="1149232" y="547688"/>
                  </a:lnTo>
                  <a:lnTo>
                    <a:pt x="1163128" y="548482"/>
                  </a:lnTo>
                  <a:lnTo>
                    <a:pt x="1177421" y="550070"/>
                  </a:lnTo>
                  <a:lnTo>
                    <a:pt x="1191317" y="552055"/>
                  </a:lnTo>
                  <a:lnTo>
                    <a:pt x="1205611" y="554834"/>
                  </a:lnTo>
                  <a:lnTo>
                    <a:pt x="1219507" y="558010"/>
                  </a:lnTo>
                  <a:lnTo>
                    <a:pt x="1233403" y="561979"/>
                  </a:lnTo>
                  <a:lnTo>
                    <a:pt x="1247300" y="566346"/>
                  </a:lnTo>
                  <a:lnTo>
                    <a:pt x="1261196" y="571110"/>
                  </a:lnTo>
                  <a:lnTo>
                    <a:pt x="1274695" y="576667"/>
                  </a:lnTo>
                  <a:lnTo>
                    <a:pt x="1288194" y="582225"/>
                  </a:lnTo>
                  <a:lnTo>
                    <a:pt x="1300899" y="588180"/>
                  </a:lnTo>
                  <a:lnTo>
                    <a:pt x="1313605" y="594531"/>
                  </a:lnTo>
                  <a:lnTo>
                    <a:pt x="1325913" y="600883"/>
                  </a:lnTo>
                  <a:lnTo>
                    <a:pt x="1337824" y="607632"/>
                  </a:lnTo>
                  <a:lnTo>
                    <a:pt x="1349338" y="614777"/>
                  </a:lnTo>
                  <a:lnTo>
                    <a:pt x="1360455" y="621923"/>
                  </a:lnTo>
                  <a:lnTo>
                    <a:pt x="1370381" y="629069"/>
                  </a:lnTo>
                  <a:lnTo>
                    <a:pt x="1380704" y="636214"/>
                  </a:lnTo>
                  <a:lnTo>
                    <a:pt x="1389836" y="643757"/>
                  </a:lnTo>
                  <a:lnTo>
                    <a:pt x="1398173" y="650902"/>
                  </a:lnTo>
                  <a:lnTo>
                    <a:pt x="1405717" y="658048"/>
                  </a:lnTo>
                  <a:lnTo>
                    <a:pt x="1412864" y="665590"/>
                  </a:lnTo>
                  <a:lnTo>
                    <a:pt x="1419216" y="672339"/>
                  </a:lnTo>
                  <a:lnTo>
                    <a:pt x="1425172" y="679485"/>
                  </a:lnTo>
                  <a:lnTo>
                    <a:pt x="1429936" y="686233"/>
                  </a:lnTo>
                  <a:lnTo>
                    <a:pt x="1433907" y="692982"/>
                  </a:lnTo>
                  <a:lnTo>
                    <a:pt x="1436289" y="699334"/>
                  </a:lnTo>
                  <a:lnTo>
                    <a:pt x="1438274" y="705288"/>
                  </a:lnTo>
                  <a:lnTo>
                    <a:pt x="1439068" y="711243"/>
                  </a:lnTo>
                  <a:lnTo>
                    <a:pt x="1439862" y="719182"/>
                  </a:lnTo>
                  <a:lnTo>
                    <a:pt x="1441053" y="727916"/>
                  </a:lnTo>
                  <a:lnTo>
                    <a:pt x="1441450" y="737443"/>
                  </a:lnTo>
                  <a:lnTo>
                    <a:pt x="1441053" y="746971"/>
                  </a:lnTo>
                  <a:lnTo>
                    <a:pt x="1440656" y="756895"/>
                  </a:lnTo>
                  <a:lnTo>
                    <a:pt x="1439465" y="766820"/>
                  </a:lnTo>
                  <a:lnTo>
                    <a:pt x="1438671" y="777538"/>
                  </a:lnTo>
                  <a:lnTo>
                    <a:pt x="1437083" y="787860"/>
                  </a:lnTo>
                  <a:lnTo>
                    <a:pt x="1433112" y="810090"/>
                  </a:lnTo>
                  <a:lnTo>
                    <a:pt x="1428348" y="833512"/>
                  </a:lnTo>
                  <a:lnTo>
                    <a:pt x="1422392" y="857331"/>
                  </a:lnTo>
                  <a:lnTo>
                    <a:pt x="1415643" y="882340"/>
                  </a:lnTo>
                  <a:lnTo>
                    <a:pt x="1407702" y="908144"/>
                  </a:lnTo>
                  <a:lnTo>
                    <a:pt x="1399761" y="933947"/>
                  </a:lnTo>
                  <a:lnTo>
                    <a:pt x="1390630" y="960148"/>
                  </a:lnTo>
                  <a:lnTo>
                    <a:pt x="1381101" y="986348"/>
                  </a:lnTo>
                  <a:lnTo>
                    <a:pt x="1361646" y="1039146"/>
                  </a:lnTo>
                  <a:lnTo>
                    <a:pt x="1342191" y="1091547"/>
                  </a:lnTo>
                  <a:lnTo>
                    <a:pt x="1317972" y="1165385"/>
                  </a:lnTo>
                  <a:lnTo>
                    <a:pt x="1242535" y="1148315"/>
                  </a:lnTo>
                  <a:lnTo>
                    <a:pt x="1238962" y="1207465"/>
                  </a:lnTo>
                  <a:lnTo>
                    <a:pt x="1232212" y="1284875"/>
                  </a:lnTo>
                  <a:lnTo>
                    <a:pt x="1226654" y="1344422"/>
                  </a:lnTo>
                  <a:lnTo>
                    <a:pt x="1221095" y="1398411"/>
                  </a:lnTo>
                  <a:lnTo>
                    <a:pt x="1220698" y="1403572"/>
                  </a:lnTo>
                  <a:lnTo>
                    <a:pt x="1218316" y="1411908"/>
                  </a:lnTo>
                  <a:lnTo>
                    <a:pt x="1214743" y="1420245"/>
                  </a:lnTo>
                  <a:lnTo>
                    <a:pt x="1211169" y="1428581"/>
                  </a:lnTo>
                  <a:lnTo>
                    <a:pt x="1207199" y="1436918"/>
                  </a:lnTo>
                  <a:lnTo>
                    <a:pt x="1203229" y="1444857"/>
                  </a:lnTo>
                  <a:lnTo>
                    <a:pt x="1198464" y="1452797"/>
                  </a:lnTo>
                  <a:lnTo>
                    <a:pt x="1193303" y="1461133"/>
                  </a:lnTo>
                  <a:lnTo>
                    <a:pt x="1187744" y="1469073"/>
                  </a:lnTo>
                  <a:lnTo>
                    <a:pt x="1141688" y="2084388"/>
                  </a:lnTo>
                  <a:lnTo>
                    <a:pt x="1017416" y="2084388"/>
                  </a:lnTo>
                  <a:lnTo>
                    <a:pt x="955478" y="1594915"/>
                  </a:lnTo>
                  <a:lnTo>
                    <a:pt x="947537" y="1595709"/>
                  </a:lnTo>
                  <a:lnTo>
                    <a:pt x="943567" y="1596503"/>
                  </a:lnTo>
                  <a:lnTo>
                    <a:pt x="939597" y="1596503"/>
                  </a:lnTo>
                  <a:lnTo>
                    <a:pt x="934435" y="1595709"/>
                  </a:lnTo>
                  <a:lnTo>
                    <a:pt x="928877" y="1595312"/>
                  </a:lnTo>
                  <a:lnTo>
                    <a:pt x="871306" y="2082006"/>
                  </a:lnTo>
                  <a:lnTo>
                    <a:pt x="741476" y="2084388"/>
                  </a:lnTo>
                  <a:lnTo>
                    <a:pt x="694625" y="1461133"/>
                  </a:lnTo>
                  <a:lnTo>
                    <a:pt x="685890" y="1446842"/>
                  </a:lnTo>
                  <a:lnTo>
                    <a:pt x="681920" y="1439697"/>
                  </a:lnTo>
                  <a:lnTo>
                    <a:pt x="677553" y="1432948"/>
                  </a:lnTo>
                  <a:lnTo>
                    <a:pt x="673582" y="1425802"/>
                  </a:lnTo>
                  <a:lnTo>
                    <a:pt x="670406" y="1418657"/>
                  </a:lnTo>
                  <a:lnTo>
                    <a:pt x="667230" y="1411511"/>
                  </a:lnTo>
                  <a:lnTo>
                    <a:pt x="664848" y="1403969"/>
                  </a:lnTo>
                  <a:lnTo>
                    <a:pt x="664053" y="1398411"/>
                  </a:lnTo>
                  <a:lnTo>
                    <a:pt x="657701" y="1329337"/>
                  </a:lnTo>
                  <a:lnTo>
                    <a:pt x="650554" y="1253514"/>
                  </a:lnTo>
                  <a:lnTo>
                    <a:pt x="642217" y="1157446"/>
                  </a:lnTo>
                  <a:lnTo>
                    <a:pt x="626335" y="1161415"/>
                  </a:lnTo>
                  <a:lnTo>
                    <a:pt x="610057" y="1165782"/>
                  </a:lnTo>
                  <a:lnTo>
                    <a:pt x="594175" y="1168958"/>
                  </a:lnTo>
                  <a:lnTo>
                    <a:pt x="585440" y="1170943"/>
                  </a:lnTo>
                  <a:lnTo>
                    <a:pt x="577500" y="1171737"/>
                  </a:lnTo>
                  <a:lnTo>
                    <a:pt x="569956" y="1172531"/>
                  </a:lnTo>
                  <a:lnTo>
                    <a:pt x="562412" y="1172928"/>
                  </a:lnTo>
                  <a:lnTo>
                    <a:pt x="554869" y="1172928"/>
                  </a:lnTo>
                  <a:lnTo>
                    <a:pt x="548119" y="1172531"/>
                  </a:lnTo>
                  <a:lnTo>
                    <a:pt x="541369" y="1171737"/>
                  </a:lnTo>
                  <a:lnTo>
                    <a:pt x="535017" y="1170149"/>
                  </a:lnTo>
                  <a:lnTo>
                    <a:pt x="529458" y="1167767"/>
                  </a:lnTo>
                  <a:lnTo>
                    <a:pt x="523900" y="1165385"/>
                  </a:lnTo>
                  <a:lnTo>
                    <a:pt x="514768" y="1116557"/>
                  </a:lnTo>
                  <a:lnTo>
                    <a:pt x="504048" y="1055819"/>
                  </a:lnTo>
                  <a:lnTo>
                    <a:pt x="492931" y="988730"/>
                  </a:lnTo>
                  <a:lnTo>
                    <a:pt x="482211" y="919656"/>
                  </a:lnTo>
                  <a:lnTo>
                    <a:pt x="477049" y="885913"/>
                  </a:lnTo>
                  <a:lnTo>
                    <a:pt x="472682" y="853361"/>
                  </a:lnTo>
                  <a:lnTo>
                    <a:pt x="468712" y="822397"/>
                  </a:lnTo>
                  <a:lnTo>
                    <a:pt x="465932" y="794608"/>
                  </a:lnTo>
                  <a:lnTo>
                    <a:pt x="463550" y="770393"/>
                  </a:lnTo>
                  <a:lnTo>
                    <a:pt x="462359" y="748956"/>
                  </a:lnTo>
                  <a:lnTo>
                    <a:pt x="461962" y="740222"/>
                  </a:lnTo>
                  <a:lnTo>
                    <a:pt x="461962" y="732680"/>
                  </a:lnTo>
                  <a:lnTo>
                    <a:pt x="462359" y="726328"/>
                  </a:lnTo>
                  <a:lnTo>
                    <a:pt x="463153" y="720770"/>
                  </a:lnTo>
                  <a:lnTo>
                    <a:pt x="463550" y="716404"/>
                  </a:lnTo>
                  <a:lnTo>
                    <a:pt x="463947" y="711640"/>
                  </a:lnTo>
                  <a:lnTo>
                    <a:pt x="465138" y="707273"/>
                  </a:lnTo>
                  <a:lnTo>
                    <a:pt x="466330" y="702906"/>
                  </a:lnTo>
                  <a:lnTo>
                    <a:pt x="469109" y="694173"/>
                  </a:lnTo>
                  <a:lnTo>
                    <a:pt x="473079" y="685836"/>
                  </a:lnTo>
                  <a:lnTo>
                    <a:pt x="477447" y="677500"/>
                  </a:lnTo>
                  <a:lnTo>
                    <a:pt x="483005" y="669957"/>
                  </a:lnTo>
                  <a:lnTo>
                    <a:pt x="489358" y="662415"/>
                  </a:lnTo>
                  <a:lnTo>
                    <a:pt x="496504" y="654475"/>
                  </a:lnTo>
                  <a:lnTo>
                    <a:pt x="504048" y="647329"/>
                  </a:lnTo>
                  <a:lnTo>
                    <a:pt x="512783" y="640581"/>
                  </a:lnTo>
                  <a:lnTo>
                    <a:pt x="521915" y="634229"/>
                  </a:lnTo>
                  <a:lnTo>
                    <a:pt x="531443" y="628275"/>
                  </a:lnTo>
                  <a:lnTo>
                    <a:pt x="542163" y="621923"/>
                  </a:lnTo>
                  <a:lnTo>
                    <a:pt x="552883" y="616365"/>
                  </a:lnTo>
                  <a:lnTo>
                    <a:pt x="564000" y="610411"/>
                  </a:lnTo>
                  <a:lnTo>
                    <a:pt x="575911" y="605250"/>
                  </a:lnTo>
                  <a:lnTo>
                    <a:pt x="588220" y="600089"/>
                  </a:lnTo>
                  <a:lnTo>
                    <a:pt x="600925" y="595325"/>
                  </a:lnTo>
                  <a:lnTo>
                    <a:pt x="613233" y="590562"/>
                  </a:lnTo>
                  <a:lnTo>
                    <a:pt x="626732" y="586195"/>
                  </a:lnTo>
                  <a:lnTo>
                    <a:pt x="640231" y="582225"/>
                  </a:lnTo>
                  <a:lnTo>
                    <a:pt x="653731" y="577858"/>
                  </a:lnTo>
                  <a:lnTo>
                    <a:pt x="681920" y="570713"/>
                  </a:lnTo>
                  <a:lnTo>
                    <a:pt x="710110" y="564361"/>
                  </a:lnTo>
                  <a:lnTo>
                    <a:pt x="738299" y="558407"/>
                  </a:lnTo>
                  <a:lnTo>
                    <a:pt x="766489" y="554040"/>
                  </a:lnTo>
                  <a:lnTo>
                    <a:pt x="793884" y="549673"/>
                  </a:lnTo>
                  <a:lnTo>
                    <a:pt x="797458" y="549276"/>
                  </a:lnTo>
                  <a:lnTo>
                    <a:pt x="800634" y="549276"/>
                  </a:lnTo>
                  <a:lnTo>
                    <a:pt x="806987" y="549276"/>
                  </a:lnTo>
                  <a:lnTo>
                    <a:pt x="897114" y="881943"/>
                  </a:lnTo>
                  <a:lnTo>
                    <a:pt x="899099" y="868843"/>
                  </a:lnTo>
                  <a:lnTo>
                    <a:pt x="930068" y="640581"/>
                  </a:lnTo>
                  <a:lnTo>
                    <a:pt x="921333" y="617953"/>
                  </a:lnTo>
                  <a:lnTo>
                    <a:pt x="938406" y="588577"/>
                  </a:lnTo>
                  <a:lnTo>
                    <a:pt x="977712" y="588180"/>
                  </a:lnTo>
                  <a:lnTo>
                    <a:pt x="994388" y="617953"/>
                  </a:lnTo>
                  <a:lnTo>
                    <a:pt x="986844" y="644551"/>
                  </a:lnTo>
                  <a:lnTo>
                    <a:pt x="1014636" y="885913"/>
                  </a:lnTo>
                  <a:lnTo>
                    <a:pt x="1088485" y="559597"/>
                  </a:lnTo>
                  <a:lnTo>
                    <a:pt x="1096823" y="556025"/>
                  </a:lnTo>
                  <a:lnTo>
                    <a:pt x="1103175" y="552849"/>
                  </a:lnTo>
                  <a:lnTo>
                    <a:pt x="1106749" y="550467"/>
                  </a:lnTo>
                  <a:lnTo>
                    <a:pt x="1107543" y="550070"/>
                  </a:lnTo>
                  <a:lnTo>
                    <a:pt x="1107543" y="549673"/>
                  </a:lnTo>
                  <a:lnTo>
                    <a:pt x="1121042" y="548085"/>
                  </a:lnTo>
                  <a:lnTo>
                    <a:pt x="1134938" y="547688"/>
                  </a:lnTo>
                  <a:close/>
                  <a:moveTo>
                    <a:pt x="1529566" y="180975"/>
                  </a:moveTo>
                  <a:lnTo>
                    <a:pt x="1542295" y="180975"/>
                  </a:lnTo>
                  <a:lnTo>
                    <a:pt x="1554228" y="181372"/>
                  </a:lnTo>
                  <a:lnTo>
                    <a:pt x="1566162" y="182564"/>
                  </a:lnTo>
                  <a:lnTo>
                    <a:pt x="1577698" y="184153"/>
                  </a:lnTo>
                  <a:lnTo>
                    <a:pt x="1588040" y="186139"/>
                  </a:lnTo>
                  <a:lnTo>
                    <a:pt x="1598781" y="188920"/>
                  </a:lnTo>
                  <a:lnTo>
                    <a:pt x="1608328" y="191700"/>
                  </a:lnTo>
                  <a:lnTo>
                    <a:pt x="1617874" y="195275"/>
                  </a:lnTo>
                  <a:lnTo>
                    <a:pt x="1626626" y="198453"/>
                  </a:lnTo>
                  <a:lnTo>
                    <a:pt x="1634979" y="202426"/>
                  </a:lnTo>
                  <a:lnTo>
                    <a:pt x="1642935" y="206398"/>
                  </a:lnTo>
                  <a:lnTo>
                    <a:pt x="1650095" y="210370"/>
                  </a:lnTo>
                  <a:lnTo>
                    <a:pt x="1656858" y="214740"/>
                  </a:lnTo>
                  <a:lnTo>
                    <a:pt x="1663222" y="218315"/>
                  </a:lnTo>
                  <a:lnTo>
                    <a:pt x="1673962" y="225862"/>
                  </a:lnTo>
                  <a:lnTo>
                    <a:pt x="1682316" y="232615"/>
                  </a:lnTo>
                  <a:lnTo>
                    <a:pt x="1688681" y="238177"/>
                  </a:lnTo>
                  <a:lnTo>
                    <a:pt x="1693454" y="243341"/>
                  </a:lnTo>
                  <a:lnTo>
                    <a:pt x="1691863" y="246519"/>
                  </a:lnTo>
                  <a:lnTo>
                    <a:pt x="1689476" y="250888"/>
                  </a:lnTo>
                  <a:lnTo>
                    <a:pt x="1686692" y="256052"/>
                  </a:lnTo>
                  <a:lnTo>
                    <a:pt x="1682714" y="262011"/>
                  </a:lnTo>
                  <a:lnTo>
                    <a:pt x="1677940" y="268367"/>
                  </a:lnTo>
                  <a:lnTo>
                    <a:pt x="1671973" y="275120"/>
                  </a:lnTo>
                  <a:lnTo>
                    <a:pt x="1665211" y="281078"/>
                  </a:lnTo>
                  <a:lnTo>
                    <a:pt x="1661233" y="284256"/>
                  </a:lnTo>
                  <a:lnTo>
                    <a:pt x="1656858" y="286639"/>
                  </a:lnTo>
                  <a:lnTo>
                    <a:pt x="1652880" y="289420"/>
                  </a:lnTo>
                  <a:lnTo>
                    <a:pt x="1648106" y="291803"/>
                  </a:lnTo>
                  <a:lnTo>
                    <a:pt x="1643333" y="293790"/>
                  </a:lnTo>
                  <a:lnTo>
                    <a:pt x="1638162" y="295776"/>
                  </a:lnTo>
                  <a:lnTo>
                    <a:pt x="1632593" y="296967"/>
                  </a:lnTo>
                  <a:lnTo>
                    <a:pt x="1627024" y="297762"/>
                  </a:lnTo>
                  <a:lnTo>
                    <a:pt x="1621057" y="298159"/>
                  </a:lnTo>
                  <a:lnTo>
                    <a:pt x="1614692" y="298159"/>
                  </a:lnTo>
                  <a:lnTo>
                    <a:pt x="1607930" y="297762"/>
                  </a:lnTo>
                  <a:lnTo>
                    <a:pt x="1601167" y="296570"/>
                  </a:lnTo>
                  <a:lnTo>
                    <a:pt x="1594007" y="294584"/>
                  </a:lnTo>
                  <a:lnTo>
                    <a:pt x="1586449" y="292201"/>
                  </a:lnTo>
                  <a:lnTo>
                    <a:pt x="1578891" y="289420"/>
                  </a:lnTo>
                  <a:lnTo>
                    <a:pt x="1570936" y="285448"/>
                  </a:lnTo>
                  <a:lnTo>
                    <a:pt x="1561389" y="280681"/>
                  </a:lnTo>
                  <a:lnTo>
                    <a:pt x="1551842" y="276708"/>
                  </a:lnTo>
                  <a:lnTo>
                    <a:pt x="1590825" y="295776"/>
                  </a:lnTo>
                  <a:lnTo>
                    <a:pt x="1608328" y="303720"/>
                  </a:lnTo>
                  <a:lnTo>
                    <a:pt x="1617477" y="306898"/>
                  </a:lnTo>
                  <a:lnTo>
                    <a:pt x="1625830" y="310473"/>
                  </a:lnTo>
                  <a:lnTo>
                    <a:pt x="1633786" y="312857"/>
                  </a:lnTo>
                  <a:lnTo>
                    <a:pt x="1641344" y="314446"/>
                  </a:lnTo>
                  <a:lnTo>
                    <a:pt x="1648902" y="316035"/>
                  </a:lnTo>
                  <a:lnTo>
                    <a:pt x="1655664" y="316432"/>
                  </a:lnTo>
                  <a:lnTo>
                    <a:pt x="1662427" y="316035"/>
                  </a:lnTo>
                  <a:lnTo>
                    <a:pt x="1665609" y="315240"/>
                  </a:lnTo>
                  <a:lnTo>
                    <a:pt x="1668393" y="314446"/>
                  </a:lnTo>
                  <a:lnTo>
                    <a:pt x="1671576" y="313651"/>
                  </a:lnTo>
                  <a:lnTo>
                    <a:pt x="1674360" y="312460"/>
                  </a:lnTo>
                  <a:lnTo>
                    <a:pt x="1676747" y="310871"/>
                  </a:lnTo>
                  <a:lnTo>
                    <a:pt x="1679531" y="309282"/>
                  </a:lnTo>
                  <a:lnTo>
                    <a:pt x="1680725" y="321993"/>
                  </a:lnTo>
                  <a:lnTo>
                    <a:pt x="1681123" y="333910"/>
                  </a:lnTo>
                  <a:lnTo>
                    <a:pt x="1681123" y="345430"/>
                  </a:lnTo>
                  <a:lnTo>
                    <a:pt x="1680327" y="356950"/>
                  </a:lnTo>
                  <a:lnTo>
                    <a:pt x="1682316" y="354566"/>
                  </a:lnTo>
                  <a:lnTo>
                    <a:pt x="1683509" y="353772"/>
                  </a:lnTo>
                  <a:lnTo>
                    <a:pt x="1684703" y="353772"/>
                  </a:lnTo>
                  <a:lnTo>
                    <a:pt x="1685896" y="354169"/>
                  </a:lnTo>
                  <a:lnTo>
                    <a:pt x="1687487" y="354964"/>
                  </a:lnTo>
                  <a:lnTo>
                    <a:pt x="1688681" y="356553"/>
                  </a:lnTo>
                  <a:lnTo>
                    <a:pt x="1689874" y="358142"/>
                  </a:lnTo>
                  <a:lnTo>
                    <a:pt x="1692261" y="363703"/>
                  </a:lnTo>
                  <a:lnTo>
                    <a:pt x="1694250" y="370456"/>
                  </a:lnTo>
                  <a:lnTo>
                    <a:pt x="1695841" y="378401"/>
                  </a:lnTo>
                  <a:lnTo>
                    <a:pt x="1697034" y="387934"/>
                  </a:lnTo>
                  <a:lnTo>
                    <a:pt x="1698227" y="398660"/>
                  </a:lnTo>
                  <a:lnTo>
                    <a:pt x="1698625" y="409782"/>
                  </a:lnTo>
                  <a:lnTo>
                    <a:pt x="1698227" y="420905"/>
                  </a:lnTo>
                  <a:lnTo>
                    <a:pt x="1697034" y="431630"/>
                  </a:lnTo>
                  <a:lnTo>
                    <a:pt x="1695841" y="441164"/>
                  </a:lnTo>
                  <a:lnTo>
                    <a:pt x="1694250" y="449108"/>
                  </a:lnTo>
                  <a:lnTo>
                    <a:pt x="1692261" y="456259"/>
                  </a:lnTo>
                  <a:lnTo>
                    <a:pt x="1689874" y="461423"/>
                  </a:lnTo>
                  <a:lnTo>
                    <a:pt x="1688681" y="463012"/>
                  </a:lnTo>
                  <a:lnTo>
                    <a:pt x="1687487" y="464998"/>
                  </a:lnTo>
                  <a:lnTo>
                    <a:pt x="1685896" y="465792"/>
                  </a:lnTo>
                  <a:lnTo>
                    <a:pt x="1684703" y="465792"/>
                  </a:lnTo>
                  <a:lnTo>
                    <a:pt x="1683112" y="465792"/>
                  </a:lnTo>
                  <a:lnTo>
                    <a:pt x="1681520" y="464203"/>
                  </a:lnTo>
                  <a:lnTo>
                    <a:pt x="1680327" y="463012"/>
                  </a:lnTo>
                  <a:lnTo>
                    <a:pt x="1679134" y="461025"/>
                  </a:lnTo>
                  <a:lnTo>
                    <a:pt x="1677940" y="458642"/>
                  </a:lnTo>
                  <a:lnTo>
                    <a:pt x="1676349" y="455464"/>
                  </a:lnTo>
                  <a:lnTo>
                    <a:pt x="1674758" y="447917"/>
                  </a:lnTo>
                  <a:lnTo>
                    <a:pt x="1673565" y="457450"/>
                  </a:lnTo>
                  <a:lnTo>
                    <a:pt x="1671973" y="467381"/>
                  </a:lnTo>
                  <a:lnTo>
                    <a:pt x="1669587" y="476518"/>
                  </a:lnTo>
                  <a:lnTo>
                    <a:pt x="1667200" y="485654"/>
                  </a:lnTo>
                  <a:lnTo>
                    <a:pt x="1664813" y="494393"/>
                  </a:lnTo>
                  <a:lnTo>
                    <a:pt x="1661631" y="502735"/>
                  </a:lnTo>
                  <a:lnTo>
                    <a:pt x="1658449" y="511077"/>
                  </a:lnTo>
                  <a:lnTo>
                    <a:pt x="1654869" y="519419"/>
                  </a:lnTo>
                  <a:lnTo>
                    <a:pt x="1651289" y="526966"/>
                  </a:lnTo>
                  <a:lnTo>
                    <a:pt x="1646913" y="534514"/>
                  </a:lnTo>
                  <a:lnTo>
                    <a:pt x="1642537" y="541664"/>
                  </a:lnTo>
                  <a:lnTo>
                    <a:pt x="1638162" y="548417"/>
                  </a:lnTo>
                  <a:lnTo>
                    <a:pt x="1633388" y="555170"/>
                  </a:lnTo>
                  <a:lnTo>
                    <a:pt x="1628217" y="561526"/>
                  </a:lnTo>
                  <a:lnTo>
                    <a:pt x="1623046" y="567485"/>
                  </a:lnTo>
                  <a:lnTo>
                    <a:pt x="1618272" y="573443"/>
                  </a:lnTo>
                  <a:lnTo>
                    <a:pt x="1612703" y="578607"/>
                  </a:lnTo>
                  <a:lnTo>
                    <a:pt x="1607134" y="583771"/>
                  </a:lnTo>
                  <a:lnTo>
                    <a:pt x="1601565" y="588538"/>
                  </a:lnTo>
                  <a:lnTo>
                    <a:pt x="1596394" y="592510"/>
                  </a:lnTo>
                  <a:lnTo>
                    <a:pt x="1590427" y="596880"/>
                  </a:lnTo>
                  <a:lnTo>
                    <a:pt x="1584460" y="600852"/>
                  </a:lnTo>
                  <a:lnTo>
                    <a:pt x="1578891" y="604030"/>
                  </a:lnTo>
                  <a:lnTo>
                    <a:pt x="1572924" y="607605"/>
                  </a:lnTo>
                  <a:lnTo>
                    <a:pt x="1566958" y="609989"/>
                  </a:lnTo>
                  <a:lnTo>
                    <a:pt x="1560991" y="612372"/>
                  </a:lnTo>
                  <a:lnTo>
                    <a:pt x="1555024" y="614756"/>
                  </a:lnTo>
                  <a:lnTo>
                    <a:pt x="1549853" y="616344"/>
                  </a:lnTo>
                  <a:lnTo>
                    <a:pt x="1543886" y="617536"/>
                  </a:lnTo>
                  <a:lnTo>
                    <a:pt x="1538317" y="618331"/>
                  </a:lnTo>
                  <a:lnTo>
                    <a:pt x="1532748" y="618728"/>
                  </a:lnTo>
                  <a:lnTo>
                    <a:pt x="1527179" y="619125"/>
                  </a:lnTo>
                  <a:lnTo>
                    <a:pt x="1523201" y="618728"/>
                  </a:lnTo>
                  <a:lnTo>
                    <a:pt x="1518428" y="618331"/>
                  </a:lnTo>
                  <a:lnTo>
                    <a:pt x="1513654" y="617536"/>
                  </a:lnTo>
                  <a:lnTo>
                    <a:pt x="1508881" y="615947"/>
                  </a:lnTo>
                  <a:lnTo>
                    <a:pt x="1503709" y="614358"/>
                  </a:lnTo>
                  <a:lnTo>
                    <a:pt x="1498538" y="611975"/>
                  </a:lnTo>
                  <a:lnTo>
                    <a:pt x="1492969" y="609592"/>
                  </a:lnTo>
                  <a:lnTo>
                    <a:pt x="1487798" y="606414"/>
                  </a:lnTo>
                  <a:lnTo>
                    <a:pt x="1482229" y="603633"/>
                  </a:lnTo>
                  <a:lnTo>
                    <a:pt x="1476660" y="599661"/>
                  </a:lnTo>
                  <a:lnTo>
                    <a:pt x="1465522" y="591716"/>
                  </a:lnTo>
                  <a:lnTo>
                    <a:pt x="1454384" y="582580"/>
                  </a:lnTo>
                  <a:lnTo>
                    <a:pt x="1443246" y="572251"/>
                  </a:lnTo>
                  <a:lnTo>
                    <a:pt x="1432108" y="560732"/>
                  </a:lnTo>
                  <a:lnTo>
                    <a:pt x="1421765" y="548020"/>
                  </a:lnTo>
                  <a:lnTo>
                    <a:pt x="1416992" y="541664"/>
                  </a:lnTo>
                  <a:lnTo>
                    <a:pt x="1411821" y="534514"/>
                  </a:lnTo>
                  <a:lnTo>
                    <a:pt x="1407445" y="527364"/>
                  </a:lnTo>
                  <a:lnTo>
                    <a:pt x="1402671" y="520213"/>
                  </a:lnTo>
                  <a:lnTo>
                    <a:pt x="1398296" y="512666"/>
                  </a:lnTo>
                  <a:lnTo>
                    <a:pt x="1394318" y="504721"/>
                  </a:lnTo>
                  <a:lnTo>
                    <a:pt x="1390340" y="496777"/>
                  </a:lnTo>
                  <a:lnTo>
                    <a:pt x="1386760" y="488435"/>
                  </a:lnTo>
                  <a:lnTo>
                    <a:pt x="1383180" y="480490"/>
                  </a:lnTo>
                  <a:lnTo>
                    <a:pt x="1380395" y="472148"/>
                  </a:lnTo>
                  <a:lnTo>
                    <a:pt x="1377213" y="463012"/>
                  </a:lnTo>
                  <a:lnTo>
                    <a:pt x="1374826" y="454272"/>
                  </a:lnTo>
                  <a:lnTo>
                    <a:pt x="1373235" y="460231"/>
                  </a:lnTo>
                  <a:lnTo>
                    <a:pt x="1370848" y="464998"/>
                  </a:lnTo>
                  <a:lnTo>
                    <a:pt x="1369655" y="466189"/>
                  </a:lnTo>
                  <a:lnTo>
                    <a:pt x="1368462" y="467381"/>
                  </a:lnTo>
                  <a:lnTo>
                    <a:pt x="1367268" y="468176"/>
                  </a:lnTo>
                  <a:lnTo>
                    <a:pt x="1366075" y="468573"/>
                  </a:lnTo>
                  <a:lnTo>
                    <a:pt x="1364484" y="468176"/>
                  </a:lnTo>
                  <a:lnTo>
                    <a:pt x="1363291" y="467381"/>
                  </a:lnTo>
                  <a:lnTo>
                    <a:pt x="1361699" y="466189"/>
                  </a:lnTo>
                  <a:lnTo>
                    <a:pt x="1360506" y="463806"/>
                  </a:lnTo>
                  <a:lnTo>
                    <a:pt x="1358119" y="459039"/>
                  </a:lnTo>
                  <a:lnTo>
                    <a:pt x="1356130" y="452286"/>
                  </a:lnTo>
                  <a:lnTo>
                    <a:pt x="1354539" y="443547"/>
                  </a:lnTo>
                  <a:lnTo>
                    <a:pt x="1353346" y="434411"/>
                  </a:lnTo>
                  <a:lnTo>
                    <a:pt x="1352550" y="423685"/>
                  </a:lnTo>
                  <a:lnTo>
                    <a:pt x="1352550" y="412563"/>
                  </a:lnTo>
                  <a:lnTo>
                    <a:pt x="1352550" y="401043"/>
                  </a:lnTo>
                  <a:lnTo>
                    <a:pt x="1353346" y="390715"/>
                  </a:lnTo>
                  <a:lnTo>
                    <a:pt x="1354539" y="381181"/>
                  </a:lnTo>
                  <a:lnTo>
                    <a:pt x="1356130" y="372839"/>
                  </a:lnTo>
                  <a:lnTo>
                    <a:pt x="1358119" y="366086"/>
                  </a:lnTo>
                  <a:lnTo>
                    <a:pt x="1360506" y="360922"/>
                  </a:lnTo>
                  <a:lnTo>
                    <a:pt x="1361699" y="358936"/>
                  </a:lnTo>
                  <a:lnTo>
                    <a:pt x="1363291" y="357744"/>
                  </a:lnTo>
                  <a:lnTo>
                    <a:pt x="1364484" y="356950"/>
                  </a:lnTo>
                  <a:lnTo>
                    <a:pt x="1366075" y="356553"/>
                  </a:lnTo>
                  <a:lnTo>
                    <a:pt x="1366871" y="356950"/>
                  </a:lnTo>
                  <a:lnTo>
                    <a:pt x="1367666" y="357347"/>
                  </a:lnTo>
                  <a:lnTo>
                    <a:pt x="1368064" y="349800"/>
                  </a:lnTo>
                  <a:lnTo>
                    <a:pt x="1368462" y="342252"/>
                  </a:lnTo>
                  <a:lnTo>
                    <a:pt x="1369257" y="335499"/>
                  </a:lnTo>
                  <a:lnTo>
                    <a:pt x="1370053" y="329541"/>
                  </a:lnTo>
                  <a:lnTo>
                    <a:pt x="1369655" y="321596"/>
                  </a:lnTo>
                  <a:lnTo>
                    <a:pt x="1369257" y="314049"/>
                  </a:lnTo>
                  <a:lnTo>
                    <a:pt x="1369257" y="307296"/>
                  </a:lnTo>
                  <a:lnTo>
                    <a:pt x="1369655" y="300543"/>
                  </a:lnTo>
                  <a:lnTo>
                    <a:pt x="1370053" y="294584"/>
                  </a:lnTo>
                  <a:lnTo>
                    <a:pt x="1370848" y="289023"/>
                  </a:lnTo>
                  <a:lnTo>
                    <a:pt x="1372440" y="283461"/>
                  </a:lnTo>
                  <a:lnTo>
                    <a:pt x="1374031" y="278297"/>
                  </a:lnTo>
                  <a:lnTo>
                    <a:pt x="1375622" y="273531"/>
                  </a:lnTo>
                  <a:lnTo>
                    <a:pt x="1377213" y="269558"/>
                  </a:lnTo>
                  <a:lnTo>
                    <a:pt x="1379998" y="265189"/>
                  </a:lnTo>
                  <a:lnTo>
                    <a:pt x="1382384" y="262011"/>
                  </a:lnTo>
                  <a:lnTo>
                    <a:pt x="1384771" y="258436"/>
                  </a:lnTo>
                  <a:lnTo>
                    <a:pt x="1387953" y="255655"/>
                  </a:lnTo>
                  <a:lnTo>
                    <a:pt x="1391136" y="252477"/>
                  </a:lnTo>
                  <a:lnTo>
                    <a:pt x="1394716" y="250491"/>
                  </a:lnTo>
                  <a:lnTo>
                    <a:pt x="1379600" y="250491"/>
                  </a:lnTo>
                  <a:lnTo>
                    <a:pt x="1367666" y="250888"/>
                  </a:lnTo>
                  <a:lnTo>
                    <a:pt x="1357324" y="251683"/>
                  </a:lnTo>
                  <a:lnTo>
                    <a:pt x="1364484" y="248108"/>
                  </a:lnTo>
                  <a:lnTo>
                    <a:pt x="1371644" y="243341"/>
                  </a:lnTo>
                  <a:lnTo>
                    <a:pt x="1379202" y="238177"/>
                  </a:lnTo>
                  <a:lnTo>
                    <a:pt x="1386362" y="232615"/>
                  </a:lnTo>
                  <a:lnTo>
                    <a:pt x="1400285" y="222287"/>
                  </a:lnTo>
                  <a:lnTo>
                    <a:pt x="1406649" y="217520"/>
                  </a:lnTo>
                  <a:lnTo>
                    <a:pt x="1412218" y="214343"/>
                  </a:lnTo>
                  <a:lnTo>
                    <a:pt x="1428528" y="206398"/>
                  </a:lnTo>
                  <a:lnTo>
                    <a:pt x="1444041" y="199645"/>
                  </a:lnTo>
                  <a:lnTo>
                    <a:pt x="1459157" y="194481"/>
                  </a:lnTo>
                  <a:lnTo>
                    <a:pt x="1474273" y="189714"/>
                  </a:lnTo>
                  <a:lnTo>
                    <a:pt x="1488594" y="186139"/>
                  </a:lnTo>
                  <a:lnTo>
                    <a:pt x="1502914" y="183756"/>
                  </a:lnTo>
                  <a:lnTo>
                    <a:pt x="1516439" y="182167"/>
                  </a:lnTo>
                  <a:lnTo>
                    <a:pt x="1529566" y="180975"/>
                  </a:lnTo>
                  <a:close/>
                  <a:moveTo>
                    <a:pt x="392103" y="180975"/>
                  </a:moveTo>
                  <a:lnTo>
                    <a:pt x="405170" y="180975"/>
                  </a:lnTo>
                  <a:lnTo>
                    <a:pt x="417445" y="181372"/>
                  </a:lnTo>
                  <a:lnTo>
                    <a:pt x="428532" y="182564"/>
                  </a:lnTo>
                  <a:lnTo>
                    <a:pt x="440015" y="184153"/>
                  </a:lnTo>
                  <a:lnTo>
                    <a:pt x="451102" y="186139"/>
                  </a:lnTo>
                  <a:lnTo>
                    <a:pt x="461001" y="188920"/>
                  </a:lnTo>
                  <a:lnTo>
                    <a:pt x="471296" y="191700"/>
                  </a:lnTo>
                  <a:lnTo>
                    <a:pt x="480404" y="195275"/>
                  </a:lnTo>
                  <a:lnTo>
                    <a:pt x="489115" y="198453"/>
                  </a:lnTo>
                  <a:lnTo>
                    <a:pt x="497430" y="202426"/>
                  </a:lnTo>
                  <a:lnTo>
                    <a:pt x="505349" y="206398"/>
                  </a:lnTo>
                  <a:lnTo>
                    <a:pt x="512873" y="210370"/>
                  </a:lnTo>
                  <a:lnTo>
                    <a:pt x="519604" y="214740"/>
                  </a:lnTo>
                  <a:lnTo>
                    <a:pt x="525543" y="218315"/>
                  </a:lnTo>
                  <a:lnTo>
                    <a:pt x="536234" y="225862"/>
                  </a:lnTo>
                  <a:lnTo>
                    <a:pt x="544550" y="232615"/>
                  </a:lnTo>
                  <a:lnTo>
                    <a:pt x="550489" y="238177"/>
                  </a:lnTo>
                  <a:lnTo>
                    <a:pt x="555637" y="243341"/>
                  </a:lnTo>
                  <a:lnTo>
                    <a:pt x="554053" y="246519"/>
                  </a:lnTo>
                  <a:lnTo>
                    <a:pt x="551677" y="250888"/>
                  </a:lnTo>
                  <a:lnTo>
                    <a:pt x="548905" y="256052"/>
                  </a:lnTo>
                  <a:lnTo>
                    <a:pt x="544946" y="262011"/>
                  </a:lnTo>
                  <a:lnTo>
                    <a:pt x="540194" y="268367"/>
                  </a:lnTo>
                  <a:lnTo>
                    <a:pt x="534255" y="275120"/>
                  </a:lnTo>
                  <a:lnTo>
                    <a:pt x="527523" y="281078"/>
                  </a:lnTo>
                  <a:lnTo>
                    <a:pt x="523564" y="284256"/>
                  </a:lnTo>
                  <a:lnTo>
                    <a:pt x="519604" y="286639"/>
                  </a:lnTo>
                  <a:lnTo>
                    <a:pt x="515248" y="289420"/>
                  </a:lnTo>
                  <a:lnTo>
                    <a:pt x="510497" y="291803"/>
                  </a:lnTo>
                  <a:lnTo>
                    <a:pt x="505745" y="293790"/>
                  </a:lnTo>
                  <a:lnTo>
                    <a:pt x="500598" y="295776"/>
                  </a:lnTo>
                  <a:lnTo>
                    <a:pt x="495054" y="296967"/>
                  </a:lnTo>
                  <a:lnTo>
                    <a:pt x="489511" y="297762"/>
                  </a:lnTo>
                  <a:lnTo>
                    <a:pt x="483175" y="298159"/>
                  </a:lnTo>
                  <a:lnTo>
                    <a:pt x="477236" y="298159"/>
                  </a:lnTo>
                  <a:lnTo>
                    <a:pt x="470504" y="297762"/>
                  </a:lnTo>
                  <a:lnTo>
                    <a:pt x="463773" y="296570"/>
                  </a:lnTo>
                  <a:lnTo>
                    <a:pt x="456646" y="294584"/>
                  </a:lnTo>
                  <a:lnTo>
                    <a:pt x="449122" y="292201"/>
                  </a:lnTo>
                  <a:lnTo>
                    <a:pt x="441599" y="289420"/>
                  </a:lnTo>
                  <a:lnTo>
                    <a:pt x="433680" y="285448"/>
                  </a:lnTo>
                  <a:lnTo>
                    <a:pt x="424572" y="280681"/>
                  </a:lnTo>
                  <a:lnTo>
                    <a:pt x="414673" y="276708"/>
                  </a:lnTo>
                  <a:lnTo>
                    <a:pt x="453082" y="295776"/>
                  </a:lnTo>
                  <a:lnTo>
                    <a:pt x="471296" y="303720"/>
                  </a:lnTo>
                  <a:lnTo>
                    <a:pt x="480008" y="306898"/>
                  </a:lnTo>
                  <a:lnTo>
                    <a:pt x="488323" y="310473"/>
                  </a:lnTo>
                  <a:lnTo>
                    <a:pt x="496242" y="312857"/>
                  </a:lnTo>
                  <a:lnTo>
                    <a:pt x="503765" y="314446"/>
                  </a:lnTo>
                  <a:lnTo>
                    <a:pt x="511289" y="316035"/>
                  </a:lnTo>
                  <a:lnTo>
                    <a:pt x="518020" y="316432"/>
                  </a:lnTo>
                  <a:lnTo>
                    <a:pt x="524751" y="316035"/>
                  </a:lnTo>
                  <a:lnTo>
                    <a:pt x="527919" y="315240"/>
                  </a:lnTo>
                  <a:lnTo>
                    <a:pt x="530691" y="314446"/>
                  </a:lnTo>
                  <a:lnTo>
                    <a:pt x="533859" y="313651"/>
                  </a:lnTo>
                  <a:lnTo>
                    <a:pt x="536234" y="312460"/>
                  </a:lnTo>
                  <a:lnTo>
                    <a:pt x="539402" y="310871"/>
                  </a:lnTo>
                  <a:lnTo>
                    <a:pt x="541382" y="309282"/>
                  </a:lnTo>
                  <a:lnTo>
                    <a:pt x="542966" y="321993"/>
                  </a:lnTo>
                  <a:lnTo>
                    <a:pt x="543362" y="333910"/>
                  </a:lnTo>
                  <a:lnTo>
                    <a:pt x="542966" y="345430"/>
                  </a:lnTo>
                  <a:lnTo>
                    <a:pt x="542570" y="356950"/>
                  </a:lnTo>
                  <a:lnTo>
                    <a:pt x="544550" y="354566"/>
                  </a:lnTo>
                  <a:lnTo>
                    <a:pt x="545738" y="353772"/>
                  </a:lnTo>
                  <a:lnTo>
                    <a:pt x="546925" y="353772"/>
                  </a:lnTo>
                  <a:lnTo>
                    <a:pt x="548113" y="354169"/>
                  </a:lnTo>
                  <a:lnTo>
                    <a:pt x="549301" y="354964"/>
                  </a:lnTo>
                  <a:lnTo>
                    <a:pt x="550489" y="356553"/>
                  </a:lnTo>
                  <a:lnTo>
                    <a:pt x="551677" y="358142"/>
                  </a:lnTo>
                  <a:lnTo>
                    <a:pt x="554449" y="363703"/>
                  </a:lnTo>
                  <a:lnTo>
                    <a:pt x="556429" y="370456"/>
                  </a:lnTo>
                  <a:lnTo>
                    <a:pt x="558012" y="378401"/>
                  </a:lnTo>
                  <a:lnTo>
                    <a:pt x="559596" y="387934"/>
                  </a:lnTo>
                  <a:lnTo>
                    <a:pt x="560388" y="398660"/>
                  </a:lnTo>
                  <a:lnTo>
                    <a:pt x="560388" y="409782"/>
                  </a:lnTo>
                  <a:lnTo>
                    <a:pt x="560388" y="420905"/>
                  </a:lnTo>
                  <a:lnTo>
                    <a:pt x="559596" y="431630"/>
                  </a:lnTo>
                  <a:lnTo>
                    <a:pt x="558012" y="441164"/>
                  </a:lnTo>
                  <a:lnTo>
                    <a:pt x="556429" y="449108"/>
                  </a:lnTo>
                  <a:lnTo>
                    <a:pt x="554449" y="456259"/>
                  </a:lnTo>
                  <a:lnTo>
                    <a:pt x="551677" y="461423"/>
                  </a:lnTo>
                  <a:lnTo>
                    <a:pt x="550489" y="463012"/>
                  </a:lnTo>
                  <a:lnTo>
                    <a:pt x="549301" y="464998"/>
                  </a:lnTo>
                  <a:lnTo>
                    <a:pt x="548113" y="465792"/>
                  </a:lnTo>
                  <a:lnTo>
                    <a:pt x="546925" y="465792"/>
                  </a:lnTo>
                  <a:lnTo>
                    <a:pt x="544946" y="465792"/>
                  </a:lnTo>
                  <a:lnTo>
                    <a:pt x="543758" y="464203"/>
                  </a:lnTo>
                  <a:lnTo>
                    <a:pt x="542570" y="463012"/>
                  </a:lnTo>
                  <a:lnTo>
                    <a:pt x="541382" y="461025"/>
                  </a:lnTo>
                  <a:lnTo>
                    <a:pt x="540194" y="458642"/>
                  </a:lnTo>
                  <a:lnTo>
                    <a:pt x="539006" y="455464"/>
                  </a:lnTo>
                  <a:lnTo>
                    <a:pt x="536630" y="447917"/>
                  </a:lnTo>
                  <a:lnTo>
                    <a:pt x="535442" y="457450"/>
                  </a:lnTo>
                  <a:lnTo>
                    <a:pt x="533859" y="467381"/>
                  </a:lnTo>
                  <a:lnTo>
                    <a:pt x="531483" y="476518"/>
                  </a:lnTo>
                  <a:lnTo>
                    <a:pt x="529503" y="485654"/>
                  </a:lnTo>
                  <a:lnTo>
                    <a:pt x="527127" y="494393"/>
                  </a:lnTo>
                  <a:lnTo>
                    <a:pt x="523564" y="502735"/>
                  </a:lnTo>
                  <a:lnTo>
                    <a:pt x="520792" y="511077"/>
                  </a:lnTo>
                  <a:lnTo>
                    <a:pt x="516832" y="519419"/>
                  </a:lnTo>
                  <a:lnTo>
                    <a:pt x="513269" y="526966"/>
                  </a:lnTo>
                  <a:lnTo>
                    <a:pt x="508913" y="534514"/>
                  </a:lnTo>
                  <a:lnTo>
                    <a:pt x="504557" y="541664"/>
                  </a:lnTo>
                  <a:lnTo>
                    <a:pt x="500598" y="548417"/>
                  </a:lnTo>
                  <a:lnTo>
                    <a:pt x="495450" y="555170"/>
                  </a:lnTo>
                  <a:lnTo>
                    <a:pt x="490699" y="561526"/>
                  </a:lnTo>
                  <a:lnTo>
                    <a:pt x="485947" y="567485"/>
                  </a:lnTo>
                  <a:lnTo>
                    <a:pt x="480404" y="573443"/>
                  </a:lnTo>
                  <a:lnTo>
                    <a:pt x="475256" y="578607"/>
                  </a:lnTo>
                  <a:lnTo>
                    <a:pt x="469713" y="583771"/>
                  </a:lnTo>
                  <a:lnTo>
                    <a:pt x="464565" y="588538"/>
                  </a:lnTo>
                  <a:lnTo>
                    <a:pt x="458625" y="592510"/>
                  </a:lnTo>
                  <a:lnTo>
                    <a:pt x="453082" y="596880"/>
                  </a:lnTo>
                  <a:lnTo>
                    <a:pt x="447142" y="600852"/>
                  </a:lnTo>
                  <a:lnTo>
                    <a:pt x="441203" y="604030"/>
                  </a:lnTo>
                  <a:lnTo>
                    <a:pt x="435263" y="607605"/>
                  </a:lnTo>
                  <a:lnTo>
                    <a:pt x="429720" y="609989"/>
                  </a:lnTo>
                  <a:lnTo>
                    <a:pt x="424177" y="612372"/>
                  </a:lnTo>
                  <a:lnTo>
                    <a:pt x="418237" y="614756"/>
                  </a:lnTo>
                  <a:lnTo>
                    <a:pt x="412298" y="616344"/>
                  </a:lnTo>
                  <a:lnTo>
                    <a:pt x="406754" y="617536"/>
                  </a:lnTo>
                  <a:lnTo>
                    <a:pt x="401211" y="618331"/>
                  </a:lnTo>
                  <a:lnTo>
                    <a:pt x="395667" y="618728"/>
                  </a:lnTo>
                  <a:lnTo>
                    <a:pt x="390520" y="619125"/>
                  </a:lnTo>
                  <a:lnTo>
                    <a:pt x="385768" y="618728"/>
                  </a:lnTo>
                  <a:lnTo>
                    <a:pt x="381017" y="618331"/>
                  </a:lnTo>
                  <a:lnTo>
                    <a:pt x="376265" y="617536"/>
                  </a:lnTo>
                  <a:lnTo>
                    <a:pt x="371909" y="615947"/>
                  </a:lnTo>
                  <a:lnTo>
                    <a:pt x="366762" y="614358"/>
                  </a:lnTo>
                  <a:lnTo>
                    <a:pt x="361218" y="611975"/>
                  </a:lnTo>
                  <a:lnTo>
                    <a:pt x="356467" y="609592"/>
                  </a:lnTo>
                  <a:lnTo>
                    <a:pt x="350923" y="606414"/>
                  </a:lnTo>
                  <a:lnTo>
                    <a:pt x="345380" y="603633"/>
                  </a:lnTo>
                  <a:lnTo>
                    <a:pt x="339836" y="599661"/>
                  </a:lnTo>
                  <a:lnTo>
                    <a:pt x="328353" y="591716"/>
                  </a:lnTo>
                  <a:lnTo>
                    <a:pt x="317662" y="582580"/>
                  </a:lnTo>
                  <a:lnTo>
                    <a:pt x="306575" y="572251"/>
                  </a:lnTo>
                  <a:lnTo>
                    <a:pt x="295884" y="560732"/>
                  </a:lnTo>
                  <a:lnTo>
                    <a:pt x="285193" y="548020"/>
                  </a:lnTo>
                  <a:lnTo>
                    <a:pt x="280046" y="541664"/>
                  </a:lnTo>
                  <a:lnTo>
                    <a:pt x="275690" y="534514"/>
                  </a:lnTo>
                  <a:lnTo>
                    <a:pt x="270543" y="527364"/>
                  </a:lnTo>
                  <a:lnTo>
                    <a:pt x="266187" y="520213"/>
                  </a:lnTo>
                  <a:lnTo>
                    <a:pt x="261832" y="512666"/>
                  </a:lnTo>
                  <a:lnTo>
                    <a:pt x="257872" y="504721"/>
                  </a:lnTo>
                  <a:lnTo>
                    <a:pt x="253516" y="496777"/>
                  </a:lnTo>
                  <a:lnTo>
                    <a:pt x="250349" y="488435"/>
                  </a:lnTo>
                  <a:lnTo>
                    <a:pt x="246785" y="480490"/>
                  </a:lnTo>
                  <a:lnTo>
                    <a:pt x="244013" y="472148"/>
                  </a:lnTo>
                  <a:lnTo>
                    <a:pt x="240846" y="463012"/>
                  </a:lnTo>
                  <a:lnTo>
                    <a:pt x="238470" y="454272"/>
                  </a:lnTo>
                  <a:lnTo>
                    <a:pt x="236490" y="460231"/>
                  </a:lnTo>
                  <a:lnTo>
                    <a:pt x="234114" y="464998"/>
                  </a:lnTo>
                  <a:lnTo>
                    <a:pt x="233322" y="466189"/>
                  </a:lnTo>
                  <a:lnTo>
                    <a:pt x="232134" y="467381"/>
                  </a:lnTo>
                  <a:lnTo>
                    <a:pt x="230946" y="468176"/>
                  </a:lnTo>
                  <a:lnTo>
                    <a:pt x="229759" y="468573"/>
                  </a:lnTo>
                  <a:lnTo>
                    <a:pt x="228175" y="468176"/>
                  </a:lnTo>
                  <a:lnTo>
                    <a:pt x="226591" y="467381"/>
                  </a:lnTo>
                  <a:lnTo>
                    <a:pt x="225403" y="466189"/>
                  </a:lnTo>
                  <a:lnTo>
                    <a:pt x="224215" y="463806"/>
                  </a:lnTo>
                  <a:lnTo>
                    <a:pt x="222235" y="459039"/>
                  </a:lnTo>
                  <a:lnTo>
                    <a:pt x="219860" y="452286"/>
                  </a:lnTo>
                  <a:lnTo>
                    <a:pt x="218276" y="443547"/>
                  </a:lnTo>
                  <a:lnTo>
                    <a:pt x="217088" y="434411"/>
                  </a:lnTo>
                  <a:lnTo>
                    <a:pt x="216296" y="423685"/>
                  </a:lnTo>
                  <a:lnTo>
                    <a:pt x="215900" y="412563"/>
                  </a:lnTo>
                  <a:lnTo>
                    <a:pt x="216296" y="401043"/>
                  </a:lnTo>
                  <a:lnTo>
                    <a:pt x="217088" y="390715"/>
                  </a:lnTo>
                  <a:lnTo>
                    <a:pt x="218276" y="381181"/>
                  </a:lnTo>
                  <a:lnTo>
                    <a:pt x="219860" y="372839"/>
                  </a:lnTo>
                  <a:lnTo>
                    <a:pt x="222235" y="366086"/>
                  </a:lnTo>
                  <a:lnTo>
                    <a:pt x="224215" y="360922"/>
                  </a:lnTo>
                  <a:lnTo>
                    <a:pt x="225403" y="358936"/>
                  </a:lnTo>
                  <a:lnTo>
                    <a:pt x="226591" y="357744"/>
                  </a:lnTo>
                  <a:lnTo>
                    <a:pt x="228175" y="356950"/>
                  </a:lnTo>
                  <a:lnTo>
                    <a:pt x="229759" y="356553"/>
                  </a:lnTo>
                  <a:lnTo>
                    <a:pt x="230551" y="356950"/>
                  </a:lnTo>
                  <a:lnTo>
                    <a:pt x="231342" y="357347"/>
                  </a:lnTo>
                  <a:lnTo>
                    <a:pt x="232134" y="342252"/>
                  </a:lnTo>
                  <a:lnTo>
                    <a:pt x="232530" y="335499"/>
                  </a:lnTo>
                  <a:lnTo>
                    <a:pt x="233718" y="329541"/>
                  </a:lnTo>
                  <a:lnTo>
                    <a:pt x="232926" y="321596"/>
                  </a:lnTo>
                  <a:lnTo>
                    <a:pt x="232926" y="314049"/>
                  </a:lnTo>
                  <a:lnTo>
                    <a:pt x="232926" y="307296"/>
                  </a:lnTo>
                  <a:lnTo>
                    <a:pt x="232926" y="300543"/>
                  </a:lnTo>
                  <a:lnTo>
                    <a:pt x="233718" y="294584"/>
                  </a:lnTo>
                  <a:lnTo>
                    <a:pt x="234906" y="289023"/>
                  </a:lnTo>
                  <a:lnTo>
                    <a:pt x="236094" y="283461"/>
                  </a:lnTo>
                  <a:lnTo>
                    <a:pt x="237282" y="278297"/>
                  </a:lnTo>
                  <a:lnTo>
                    <a:pt x="238866" y="273531"/>
                  </a:lnTo>
                  <a:lnTo>
                    <a:pt x="240846" y="269558"/>
                  </a:lnTo>
                  <a:lnTo>
                    <a:pt x="243617" y="265189"/>
                  </a:lnTo>
                  <a:lnTo>
                    <a:pt x="245597" y="262011"/>
                  </a:lnTo>
                  <a:lnTo>
                    <a:pt x="248765" y="258436"/>
                  </a:lnTo>
                  <a:lnTo>
                    <a:pt x="251537" y="255655"/>
                  </a:lnTo>
                  <a:lnTo>
                    <a:pt x="255100" y="252477"/>
                  </a:lnTo>
                  <a:lnTo>
                    <a:pt x="258268" y="250491"/>
                  </a:lnTo>
                  <a:lnTo>
                    <a:pt x="243221" y="250491"/>
                  </a:lnTo>
                  <a:lnTo>
                    <a:pt x="231342" y="250888"/>
                  </a:lnTo>
                  <a:lnTo>
                    <a:pt x="221443" y="251683"/>
                  </a:lnTo>
                  <a:lnTo>
                    <a:pt x="228175" y="248108"/>
                  </a:lnTo>
                  <a:lnTo>
                    <a:pt x="235302" y="243341"/>
                  </a:lnTo>
                  <a:lnTo>
                    <a:pt x="242825" y="238177"/>
                  </a:lnTo>
                  <a:lnTo>
                    <a:pt x="249953" y="232615"/>
                  </a:lnTo>
                  <a:lnTo>
                    <a:pt x="263811" y="222287"/>
                  </a:lnTo>
                  <a:lnTo>
                    <a:pt x="270147" y="217520"/>
                  </a:lnTo>
                  <a:lnTo>
                    <a:pt x="276086" y="214343"/>
                  </a:lnTo>
                  <a:lnTo>
                    <a:pt x="291925" y="206398"/>
                  </a:lnTo>
                  <a:lnTo>
                    <a:pt x="307367" y="199645"/>
                  </a:lnTo>
                  <a:lnTo>
                    <a:pt x="322810" y="194481"/>
                  </a:lnTo>
                  <a:lnTo>
                    <a:pt x="337461" y="189714"/>
                  </a:lnTo>
                  <a:lnTo>
                    <a:pt x="351715" y="186139"/>
                  </a:lnTo>
                  <a:lnTo>
                    <a:pt x="365574" y="183756"/>
                  </a:lnTo>
                  <a:lnTo>
                    <a:pt x="379037" y="182167"/>
                  </a:lnTo>
                  <a:lnTo>
                    <a:pt x="392103" y="180975"/>
                  </a:lnTo>
                  <a:close/>
                  <a:moveTo>
                    <a:pt x="958250" y="0"/>
                  </a:moveTo>
                  <a:lnTo>
                    <a:pt x="974507" y="0"/>
                  </a:lnTo>
                  <a:lnTo>
                    <a:pt x="989971" y="397"/>
                  </a:lnTo>
                  <a:lnTo>
                    <a:pt x="1004642" y="1986"/>
                  </a:lnTo>
                  <a:lnTo>
                    <a:pt x="1018917" y="4369"/>
                  </a:lnTo>
                  <a:lnTo>
                    <a:pt x="1032795" y="6752"/>
                  </a:lnTo>
                  <a:lnTo>
                    <a:pt x="1045880" y="9929"/>
                  </a:lnTo>
                  <a:lnTo>
                    <a:pt x="1058172" y="13900"/>
                  </a:lnTo>
                  <a:lnTo>
                    <a:pt x="1070067" y="18269"/>
                  </a:lnTo>
                  <a:lnTo>
                    <a:pt x="1081170" y="22241"/>
                  </a:lnTo>
                  <a:lnTo>
                    <a:pt x="1091876" y="27404"/>
                  </a:lnTo>
                  <a:lnTo>
                    <a:pt x="1101392" y="32170"/>
                  </a:lnTo>
                  <a:lnTo>
                    <a:pt x="1110908" y="36936"/>
                  </a:lnTo>
                  <a:lnTo>
                    <a:pt x="1119235" y="42099"/>
                  </a:lnTo>
                  <a:lnTo>
                    <a:pt x="1127166" y="47262"/>
                  </a:lnTo>
                  <a:lnTo>
                    <a:pt x="1134303" y="52425"/>
                  </a:lnTo>
                  <a:lnTo>
                    <a:pt x="1140647" y="56794"/>
                  </a:lnTo>
                  <a:lnTo>
                    <a:pt x="1151353" y="65531"/>
                  </a:lnTo>
                  <a:lnTo>
                    <a:pt x="1159283" y="72680"/>
                  </a:lnTo>
                  <a:lnTo>
                    <a:pt x="1165628" y="78240"/>
                  </a:lnTo>
                  <a:lnTo>
                    <a:pt x="1163645" y="83006"/>
                  </a:lnTo>
                  <a:lnTo>
                    <a:pt x="1160473" y="88567"/>
                  </a:lnTo>
                  <a:lnTo>
                    <a:pt x="1156904" y="94921"/>
                  </a:lnTo>
                  <a:lnTo>
                    <a:pt x="1151749" y="102467"/>
                  </a:lnTo>
                  <a:lnTo>
                    <a:pt x="1145802" y="110410"/>
                  </a:lnTo>
                  <a:lnTo>
                    <a:pt x="1141837" y="114779"/>
                  </a:lnTo>
                  <a:lnTo>
                    <a:pt x="1138268" y="118354"/>
                  </a:lnTo>
                  <a:lnTo>
                    <a:pt x="1133906" y="122722"/>
                  </a:lnTo>
                  <a:lnTo>
                    <a:pt x="1129545" y="126694"/>
                  </a:lnTo>
                  <a:lnTo>
                    <a:pt x="1124786" y="130268"/>
                  </a:lnTo>
                  <a:lnTo>
                    <a:pt x="1119632" y="134240"/>
                  </a:lnTo>
                  <a:lnTo>
                    <a:pt x="1114081" y="137020"/>
                  </a:lnTo>
                  <a:lnTo>
                    <a:pt x="1108133" y="140197"/>
                  </a:lnTo>
                  <a:lnTo>
                    <a:pt x="1101789" y="142580"/>
                  </a:lnTo>
                  <a:lnTo>
                    <a:pt x="1095841" y="144566"/>
                  </a:lnTo>
                  <a:lnTo>
                    <a:pt x="1089100" y="146552"/>
                  </a:lnTo>
                  <a:lnTo>
                    <a:pt x="1081170" y="147743"/>
                  </a:lnTo>
                  <a:lnTo>
                    <a:pt x="1073636" y="148140"/>
                  </a:lnTo>
                  <a:lnTo>
                    <a:pt x="1066102" y="148140"/>
                  </a:lnTo>
                  <a:lnTo>
                    <a:pt x="1057775" y="147743"/>
                  </a:lnTo>
                  <a:lnTo>
                    <a:pt x="1049052" y="145758"/>
                  </a:lnTo>
                  <a:lnTo>
                    <a:pt x="1039932" y="143772"/>
                  </a:lnTo>
                  <a:lnTo>
                    <a:pt x="1030812" y="140992"/>
                  </a:lnTo>
                  <a:lnTo>
                    <a:pt x="1021296" y="136623"/>
                  </a:lnTo>
                  <a:lnTo>
                    <a:pt x="1010590" y="131857"/>
                  </a:lnTo>
                  <a:lnTo>
                    <a:pt x="998695" y="126297"/>
                  </a:lnTo>
                  <a:lnTo>
                    <a:pt x="987196" y="121134"/>
                  </a:lnTo>
                  <a:lnTo>
                    <a:pt x="1011383" y="133446"/>
                  </a:lnTo>
                  <a:lnTo>
                    <a:pt x="1035571" y="144566"/>
                  </a:lnTo>
                  <a:lnTo>
                    <a:pt x="1047070" y="150126"/>
                  </a:lnTo>
                  <a:lnTo>
                    <a:pt x="1058172" y="155289"/>
                  </a:lnTo>
                  <a:lnTo>
                    <a:pt x="1069274" y="159261"/>
                  </a:lnTo>
                  <a:lnTo>
                    <a:pt x="1079980" y="163233"/>
                  </a:lnTo>
                  <a:lnTo>
                    <a:pt x="1090290" y="166807"/>
                  </a:lnTo>
                  <a:lnTo>
                    <a:pt x="1099806" y="169190"/>
                  </a:lnTo>
                  <a:lnTo>
                    <a:pt x="1109322" y="170381"/>
                  </a:lnTo>
                  <a:lnTo>
                    <a:pt x="1118046" y="171176"/>
                  </a:lnTo>
                  <a:lnTo>
                    <a:pt x="1122011" y="171176"/>
                  </a:lnTo>
                  <a:lnTo>
                    <a:pt x="1126373" y="170779"/>
                  </a:lnTo>
                  <a:lnTo>
                    <a:pt x="1130338" y="169984"/>
                  </a:lnTo>
                  <a:lnTo>
                    <a:pt x="1133906" y="169190"/>
                  </a:lnTo>
                  <a:lnTo>
                    <a:pt x="1137475" y="167998"/>
                  </a:lnTo>
                  <a:lnTo>
                    <a:pt x="1141044" y="166013"/>
                  </a:lnTo>
                  <a:lnTo>
                    <a:pt x="1144612" y="164027"/>
                  </a:lnTo>
                  <a:lnTo>
                    <a:pt x="1147388" y="162041"/>
                  </a:lnTo>
                  <a:lnTo>
                    <a:pt x="1148181" y="170381"/>
                  </a:lnTo>
                  <a:lnTo>
                    <a:pt x="1148974" y="178325"/>
                  </a:lnTo>
                  <a:lnTo>
                    <a:pt x="1150163" y="193417"/>
                  </a:lnTo>
                  <a:lnTo>
                    <a:pt x="1149767" y="208112"/>
                  </a:lnTo>
                  <a:lnTo>
                    <a:pt x="1148577" y="222012"/>
                  </a:lnTo>
                  <a:lnTo>
                    <a:pt x="1150163" y="220424"/>
                  </a:lnTo>
                  <a:lnTo>
                    <a:pt x="1151353" y="219232"/>
                  </a:lnTo>
                  <a:lnTo>
                    <a:pt x="1152543" y="218835"/>
                  </a:lnTo>
                  <a:lnTo>
                    <a:pt x="1154129" y="218438"/>
                  </a:lnTo>
                  <a:lnTo>
                    <a:pt x="1155715" y="218835"/>
                  </a:lnTo>
                  <a:lnTo>
                    <a:pt x="1157697" y="219629"/>
                  </a:lnTo>
                  <a:lnTo>
                    <a:pt x="1159283" y="222012"/>
                  </a:lnTo>
                  <a:lnTo>
                    <a:pt x="1160869" y="223998"/>
                  </a:lnTo>
                  <a:lnTo>
                    <a:pt x="1162059" y="226778"/>
                  </a:lnTo>
                  <a:lnTo>
                    <a:pt x="1164041" y="230750"/>
                  </a:lnTo>
                  <a:lnTo>
                    <a:pt x="1166421" y="239090"/>
                  </a:lnTo>
                  <a:lnTo>
                    <a:pt x="1168403" y="249813"/>
                  </a:lnTo>
                  <a:lnTo>
                    <a:pt x="1169989" y="261728"/>
                  </a:lnTo>
                  <a:lnTo>
                    <a:pt x="1171179" y="275232"/>
                  </a:lnTo>
                  <a:lnTo>
                    <a:pt x="1171575" y="289529"/>
                  </a:lnTo>
                  <a:lnTo>
                    <a:pt x="1171179" y="303827"/>
                  </a:lnTo>
                  <a:lnTo>
                    <a:pt x="1169989" y="316933"/>
                  </a:lnTo>
                  <a:lnTo>
                    <a:pt x="1168403" y="328848"/>
                  </a:lnTo>
                  <a:lnTo>
                    <a:pt x="1166421" y="339174"/>
                  </a:lnTo>
                  <a:lnTo>
                    <a:pt x="1164041" y="347912"/>
                  </a:lnTo>
                  <a:lnTo>
                    <a:pt x="1162059" y="351486"/>
                  </a:lnTo>
                  <a:lnTo>
                    <a:pt x="1160869" y="354266"/>
                  </a:lnTo>
                  <a:lnTo>
                    <a:pt x="1159283" y="357047"/>
                  </a:lnTo>
                  <a:lnTo>
                    <a:pt x="1157697" y="358635"/>
                  </a:lnTo>
                  <a:lnTo>
                    <a:pt x="1155715" y="359827"/>
                  </a:lnTo>
                  <a:lnTo>
                    <a:pt x="1154129" y="360224"/>
                  </a:lnTo>
                  <a:lnTo>
                    <a:pt x="1152146" y="359827"/>
                  </a:lnTo>
                  <a:lnTo>
                    <a:pt x="1150560" y="358635"/>
                  </a:lnTo>
                  <a:lnTo>
                    <a:pt x="1148577" y="356649"/>
                  </a:lnTo>
                  <a:lnTo>
                    <a:pt x="1146991" y="353869"/>
                  </a:lnTo>
                  <a:lnTo>
                    <a:pt x="1145405" y="351089"/>
                  </a:lnTo>
                  <a:lnTo>
                    <a:pt x="1144216" y="346720"/>
                  </a:lnTo>
                  <a:lnTo>
                    <a:pt x="1141440" y="337586"/>
                  </a:lnTo>
                  <a:lnTo>
                    <a:pt x="1139854" y="350295"/>
                  </a:lnTo>
                  <a:lnTo>
                    <a:pt x="1137871" y="361812"/>
                  </a:lnTo>
                  <a:lnTo>
                    <a:pt x="1135096" y="373727"/>
                  </a:lnTo>
                  <a:lnTo>
                    <a:pt x="1132320" y="385245"/>
                  </a:lnTo>
                  <a:lnTo>
                    <a:pt x="1128752" y="395968"/>
                  </a:lnTo>
                  <a:lnTo>
                    <a:pt x="1125183" y="407089"/>
                  </a:lnTo>
                  <a:lnTo>
                    <a:pt x="1120821" y="417812"/>
                  </a:lnTo>
                  <a:lnTo>
                    <a:pt x="1116460" y="427741"/>
                  </a:lnTo>
                  <a:lnTo>
                    <a:pt x="1111701" y="437273"/>
                  </a:lnTo>
                  <a:lnTo>
                    <a:pt x="1106547" y="446805"/>
                  </a:lnTo>
                  <a:lnTo>
                    <a:pt x="1100996" y="455939"/>
                  </a:lnTo>
                  <a:lnTo>
                    <a:pt x="1095444" y="464280"/>
                  </a:lnTo>
                  <a:lnTo>
                    <a:pt x="1089497" y="473017"/>
                  </a:lnTo>
                  <a:lnTo>
                    <a:pt x="1083152" y="480960"/>
                  </a:lnTo>
                  <a:lnTo>
                    <a:pt x="1076808" y="488506"/>
                  </a:lnTo>
                  <a:lnTo>
                    <a:pt x="1070464" y="495655"/>
                  </a:lnTo>
                  <a:lnTo>
                    <a:pt x="1063723" y="502407"/>
                  </a:lnTo>
                  <a:lnTo>
                    <a:pt x="1056586" y="509159"/>
                  </a:lnTo>
                  <a:lnTo>
                    <a:pt x="1049845" y="515116"/>
                  </a:lnTo>
                  <a:lnTo>
                    <a:pt x="1042708" y="520676"/>
                  </a:lnTo>
                  <a:lnTo>
                    <a:pt x="1035174" y="525442"/>
                  </a:lnTo>
                  <a:lnTo>
                    <a:pt x="1028037" y="530605"/>
                  </a:lnTo>
                  <a:lnTo>
                    <a:pt x="1020503" y="534974"/>
                  </a:lnTo>
                  <a:lnTo>
                    <a:pt x="1012969" y="538549"/>
                  </a:lnTo>
                  <a:lnTo>
                    <a:pt x="1005832" y="542520"/>
                  </a:lnTo>
                  <a:lnTo>
                    <a:pt x="998298" y="545300"/>
                  </a:lnTo>
                  <a:lnTo>
                    <a:pt x="991161" y="548081"/>
                  </a:lnTo>
                  <a:lnTo>
                    <a:pt x="984024" y="550067"/>
                  </a:lnTo>
                  <a:lnTo>
                    <a:pt x="976886" y="551655"/>
                  </a:lnTo>
                  <a:lnTo>
                    <a:pt x="969749" y="553244"/>
                  </a:lnTo>
                  <a:lnTo>
                    <a:pt x="962612" y="554038"/>
                  </a:lnTo>
                  <a:lnTo>
                    <a:pt x="955871" y="554038"/>
                  </a:lnTo>
                  <a:lnTo>
                    <a:pt x="950320" y="553641"/>
                  </a:lnTo>
                  <a:lnTo>
                    <a:pt x="944372" y="553244"/>
                  </a:lnTo>
                  <a:lnTo>
                    <a:pt x="938424" y="551655"/>
                  </a:lnTo>
                  <a:lnTo>
                    <a:pt x="932080" y="549669"/>
                  </a:lnTo>
                  <a:lnTo>
                    <a:pt x="925736" y="547683"/>
                  </a:lnTo>
                  <a:lnTo>
                    <a:pt x="919788" y="544903"/>
                  </a:lnTo>
                  <a:lnTo>
                    <a:pt x="913047" y="541726"/>
                  </a:lnTo>
                  <a:lnTo>
                    <a:pt x="906307" y="538151"/>
                  </a:lnTo>
                  <a:lnTo>
                    <a:pt x="898773" y="534180"/>
                  </a:lnTo>
                  <a:lnTo>
                    <a:pt x="892429" y="529811"/>
                  </a:lnTo>
                  <a:lnTo>
                    <a:pt x="884895" y="524648"/>
                  </a:lnTo>
                  <a:lnTo>
                    <a:pt x="877758" y="519882"/>
                  </a:lnTo>
                  <a:lnTo>
                    <a:pt x="870620" y="513925"/>
                  </a:lnTo>
                  <a:lnTo>
                    <a:pt x="863880" y="507967"/>
                  </a:lnTo>
                  <a:lnTo>
                    <a:pt x="856742" y="501613"/>
                  </a:lnTo>
                  <a:lnTo>
                    <a:pt x="849605" y="494861"/>
                  </a:lnTo>
                  <a:lnTo>
                    <a:pt x="842864" y="487712"/>
                  </a:lnTo>
                  <a:lnTo>
                    <a:pt x="836124" y="480166"/>
                  </a:lnTo>
                  <a:lnTo>
                    <a:pt x="829383" y="472223"/>
                  </a:lnTo>
                  <a:lnTo>
                    <a:pt x="823039" y="463883"/>
                  </a:lnTo>
                  <a:lnTo>
                    <a:pt x="816694" y="455542"/>
                  </a:lnTo>
                  <a:lnTo>
                    <a:pt x="810350" y="446805"/>
                  </a:lnTo>
                  <a:lnTo>
                    <a:pt x="804799" y="438067"/>
                  </a:lnTo>
                  <a:lnTo>
                    <a:pt x="798851" y="428535"/>
                  </a:lnTo>
                  <a:lnTo>
                    <a:pt x="793300" y="419004"/>
                  </a:lnTo>
                  <a:lnTo>
                    <a:pt x="788145" y="409075"/>
                  </a:lnTo>
                  <a:lnTo>
                    <a:pt x="782991" y="399146"/>
                  </a:lnTo>
                  <a:lnTo>
                    <a:pt x="778629" y="388819"/>
                  </a:lnTo>
                  <a:lnTo>
                    <a:pt x="774267" y="378493"/>
                  </a:lnTo>
                  <a:lnTo>
                    <a:pt x="770699" y="367770"/>
                  </a:lnTo>
                  <a:lnTo>
                    <a:pt x="767130" y="357047"/>
                  </a:lnTo>
                  <a:lnTo>
                    <a:pt x="763958" y="345529"/>
                  </a:lnTo>
                  <a:lnTo>
                    <a:pt x="761579" y="353075"/>
                  </a:lnTo>
                  <a:lnTo>
                    <a:pt x="759993" y="355855"/>
                  </a:lnTo>
                  <a:lnTo>
                    <a:pt x="758803" y="358635"/>
                  </a:lnTo>
                  <a:lnTo>
                    <a:pt x="757614" y="360621"/>
                  </a:lnTo>
                  <a:lnTo>
                    <a:pt x="755631" y="362210"/>
                  </a:lnTo>
                  <a:lnTo>
                    <a:pt x="754045" y="363401"/>
                  </a:lnTo>
                  <a:lnTo>
                    <a:pt x="752459" y="363798"/>
                  </a:lnTo>
                  <a:lnTo>
                    <a:pt x="750873" y="363401"/>
                  </a:lnTo>
                  <a:lnTo>
                    <a:pt x="748890" y="361812"/>
                  </a:lnTo>
                  <a:lnTo>
                    <a:pt x="747304" y="360224"/>
                  </a:lnTo>
                  <a:lnTo>
                    <a:pt x="745718" y="357841"/>
                  </a:lnTo>
                  <a:lnTo>
                    <a:pt x="744528" y="354664"/>
                  </a:lnTo>
                  <a:lnTo>
                    <a:pt x="742546" y="351486"/>
                  </a:lnTo>
                  <a:lnTo>
                    <a:pt x="740167" y="342352"/>
                  </a:lnTo>
                  <a:lnTo>
                    <a:pt x="738184" y="332423"/>
                  </a:lnTo>
                  <a:lnTo>
                    <a:pt x="736202" y="320111"/>
                  </a:lnTo>
                  <a:lnTo>
                    <a:pt x="735409" y="307004"/>
                  </a:lnTo>
                  <a:lnTo>
                    <a:pt x="735012" y="292707"/>
                  </a:lnTo>
                  <a:lnTo>
                    <a:pt x="735409" y="278409"/>
                  </a:lnTo>
                  <a:lnTo>
                    <a:pt x="736202" y="264905"/>
                  </a:lnTo>
                  <a:lnTo>
                    <a:pt x="738184" y="252991"/>
                  </a:lnTo>
                  <a:lnTo>
                    <a:pt x="740167" y="242665"/>
                  </a:lnTo>
                  <a:lnTo>
                    <a:pt x="742546" y="233927"/>
                  </a:lnTo>
                  <a:lnTo>
                    <a:pt x="744528" y="230353"/>
                  </a:lnTo>
                  <a:lnTo>
                    <a:pt x="745718" y="227175"/>
                  </a:lnTo>
                  <a:lnTo>
                    <a:pt x="747304" y="224792"/>
                  </a:lnTo>
                  <a:lnTo>
                    <a:pt x="748890" y="223204"/>
                  </a:lnTo>
                  <a:lnTo>
                    <a:pt x="750873" y="222409"/>
                  </a:lnTo>
                  <a:lnTo>
                    <a:pt x="752459" y="222012"/>
                  </a:lnTo>
                  <a:lnTo>
                    <a:pt x="753648" y="222409"/>
                  </a:lnTo>
                  <a:lnTo>
                    <a:pt x="754441" y="222807"/>
                  </a:lnTo>
                  <a:lnTo>
                    <a:pt x="754838" y="213275"/>
                  </a:lnTo>
                  <a:lnTo>
                    <a:pt x="755631" y="204140"/>
                  </a:lnTo>
                  <a:lnTo>
                    <a:pt x="756424" y="195800"/>
                  </a:lnTo>
                  <a:lnTo>
                    <a:pt x="758010" y="187856"/>
                  </a:lnTo>
                  <a:lnTo>
                    <a:pt x="757217" y="177927"/>
                  </a:lnTo>
                  <a:lnTo>
                    <a:pt x="756424" y="168793"/>
                  </a:lnTo>
                  <a:lnTo>
                    <a:pt x="756424" y="160055"/>
                  </a:lnTo>
                  <a:lnTo>
                    <a:pt x="757217" y="151318"/>
                  </a:lnTo>
                  <a:lnTo>
                    <a:pt x="758010" y="143772"/>
                  </a:lnTo>
                  <a:lnTo>
                    <a:pt x="759200" y="136226"/>
                  </a:lnTo>
                  <a:lnTo>
                    <a:pt x="760389" y="129474"/>
                  </a:lnTo>
                  <a:lnTo>
                    <a:pt x="762372" y="123119"/>
                  </a:lnTo>
                  <a:lnTo>
                    <a:pt x="764751" y="117162"/>
                  </a:lnTo>
                  <a:lnTo>
                    <a:pt x="767130" y="111602"/>
                  </a:lnTo>
                  <a:lnTo>
                    <a:pt x="769906" y="106836"/>
                  </a:lnTo>
                  <a:lnTo>
                    <a:pt x="773078" y="102070"/>
                  </a:lnTo>
                  <a:lnTo>
                    <a:pt x="776646" y="97701"/>
                  </a:lnTo>
                  <a:lnTo>
                    <a:pt x="780215" y="94127"/>
                  </a:lnTo>
                  <a:lnTo>
                    <a:pt x="784577" y="90552"/>
                  </a:lnTo>
                  <a:lnTo>
                    <a:pt x="788542" y="87772"/>
                  </a:lnTo>
                  <a:lnTo>
                    <a:pt x="769113" y="88169"/>
                  </a:lnTo>
                  <a:lnTo>
                    <a:pt x="754441" y="88567"/>
                  </a:lnTo>
                  <a:lnTo>
                    <a:pt x="741753" y="89361"/>
                  </a:lnTo>
                  <a:lnTo>
                    <a:pt x="746115" y="86978"/>
                  </a:lnTo>
                  <a:lnTo>
                    <a:pt x="750873" y="84198"/>
                  </a:lnTo>
                  <a:lnTo>
                    <a:pt x="759993" y="79035"/>
                  </a:lnTo>
                  <a:lnTo>
                    <a:pt x="768716" y="72283"/>
                  </a:lnTo>
                  <a:lnTo>
                    <a:pt x="778232" y="65531"/>
                  </a:lnTo>
                  <a:lnTo>
                    <a:pt x="795283" y="52425"/>
                  </a:lnTo>
                  <a:lnTo>
                    <a:pt x="803609" y="46468"/>
                  </a:lnTo>
                  <a:lnTo>
                    <a:pt x="810747" y="42099"/>
                  </a:lnTo>
                  <a:lnTo>
                    <a:pt x="821453" y="36936"/>
                  </a:lnTo>
                  <a:lnTo>
                    <a:pt x="830969" y="32567"/>
                  </a:lnTo>
                  <a:lnTo>
                    <a:pt x="841278" y="27801"/>
                  </a:lnTo>
                  <a:lnTo>
                    <a:pt x="850795" y="23829"/>
                  </a:lnTo>
                  <a:lnTo>
                    <a:pt x="860707" y="20255"/>
                  </a:lnTo>
                  <a:lnTo>
                    <a:pt x="870224" y="16681"/>
                  </a:lnTo>
                  <a:lnTo>
                    <a:pt x="879740" y="13900"/>
                  </a:lnTo>
                  <a:lnTo>
                    <a:pt x="888860" y="11518"/>
                  </a:lnTo>
                  <a:lnTo>
                    <a:pt x="897980" y="8737"/>
                  </a:lnTo>
                  <a:lnTo>
                    <a:pt x="907100" y="6752"/>
                  </a:lnTo>
                  <a:lnTo>
                    <a:pt x="915823" y="5163"/>
                  </a:lnTo>
                  <a:lnTo>
                    <a:pt x="924546" y="3177"/>
                  </a:lnTo>
                  <a:lnTo>
                    <a:pt x="941993" y="1191"/>
                  </a:lnTo>
                  <a:lnTo>
                    <a:pt x="958250" y="0"/>
                  </a:lnTo>
                  <a:close/>
                </a:path>
              </a:pathLst>
            </a:custGeom>
            <a:blipFill>
              <a:blip r:embed="rId4"/>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
        <p:nvSpPr>
          <p:cNvPr id="65" name="TextBox 64"/>
          <p:cNvSpPr txBox="1"/>
          <p:nvPr/>
        </p:nvSpPr>
        <p:spPr>
          <a:xfrm>
            <a:off x="4328099" y="294275"/>
            <a:ext cx="1107996" cy="369332"/>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zh-CN" altLang="en-US" sz="1800" dirty="0" smtClean="0"/>
              <a:t>组织架构</a:t>
            </a:r>
            <a:endParaRPr lang="zh-CN" altLang="en-US" sz="1800" dirty="0"/>
          </a:p>
        </p:txBody>
      </p:sp>
    </p:spTree>
    <p:extLst>
      <p:ext uri="{BB962C8B-B14F-4D97-AF65-F5344CB8AC3E}">
        <p14:creationId xmlns:p14="http://schemas.microsoft.com/office/powerpoint/2010/main" val="15802161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ipe(up)">
                                      <p:cBhvr>
                                        <p:cTn id="15" dur="500"/>
                                        <p:tgtEl>
                                          <p:spTgt spid="4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barn(outVertical)">
                                      <p:cBhvr>
                                        <p:cTn id="19" dur="500"/>
                                        <p:tgtEl>
                                          <p:spTgt spid="4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500"/>
                                        <p:tgtEl>
                                          <p:spTgt spid="5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fade">
                                      <p:cBhvr>
                                        <p:cTn id="64" dur="500"/>
                                        <p:tgtEl>
                                          <p:spTgt spid="5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500"/>
                                        <p:tgtEl>
                                          <p:spTgt spid="5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fade">
                                      <p:cBhvr>
                                        <p:cTn id="73" dur="500"/>
                                        <p:tgtEl>
                                          <p:spTgt spid="5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500"/>
                                        <p:tgtEl>
                                          <p:spTgt spid="5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500"/>
                                        <p:tgtEl>
                                          <p:spTgt spid="6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fade">
                                      <p:cBhvr>
                                        <p:cTn id="82" dur="500"/>
                                        <p:tgtEl>
                                          <p:spTgt spid="61"/>
                                        </p:tgtEl>
                                      </p:cBhvr>
                                    </p:animEffect>
                                  </p:childTnLst>
                                </p:cTn>
                              </p:par>
                            </p:childTnLst>
                          </p:cTn>
                        </p:par>
                        <p:par>
                          <p:cTn id="83" fill="hold">
                            <p:stCondLst>
                              <p:cond delay="3500"/>
                            </p:stCondLst>
                            <p:childTnLst>
                              <p:par>
                                <p:cTn id="84" presetID="10" presetClass="entr" presetSubtype="0" fill="hold" grpId="0" nodeType="after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500"/>
                                        <p:tgtEl>
                                          <p:spTgt spid="3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500"/>
                                        <p:tgtEl>
                                          <p:spTgt spid="3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fade">
                                      <p:cBhvr>
                                        <p:cTn id="95" dur="500"/>
                                        <p:tgtEl>
                                          <p:spTgt spid="3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fade">
                                      <p:cBhvr>
                                        <p:cTn id="98" dur="500"/>
                                        <p:tgtEl>
                                          <p:spTgt spid="3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fade">
                                      <p:cBhvr>
                                        <p:cTn id="101" dur="500"/>
                                        <p:tgtEl>
                                          <p:spTgt spid="4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500"/>
                                        <p:tgtEl>
                                          <p:spTgt spid="4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fade">
                                      <p:cBhvr>
                                        <p:cTn id="107" dur="500"/>
                                        <p:tgtEl>
                                          <p:spTgt spid="4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43"/>
                                        </p:tgtEl>
                                        <p:attrNameLst>
                                          <p:attrName>style.visibility</p:attrName>
                                        </p:attrNameLst>
                                      </p:cBhvr>
                                      <p:to>
                                        <p:strVal val="visible"/>
                                      </p:to>
                                    </p:set>
                                    <p:animEffect transition="in" filter="fade">
                                      <p:cBhvr>
                                        <p:cTn id="110" dur="500"/>
                                        <p:tgtEl>
                                          <p:spTgt spid="43"/>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44"/>
                                        </p:tgtEl>
                                        <p:attrNameLst>
                                          <p:attrName>style.visibility</p:attrName>
                                        </p:attrNameLst>
                                      </p:cBhvr>
                                      <p:to>
                                        <p:strVal val="visible"/>
                                      </p:to>
                                    </p:set>
                                    <p:animEffect transition="in" filter="fade">
                                      <p:cBhvr>
                                        <p:cTn id="113" dur="500"/>
                                        <p:tgtEl>
                                          <p:spTgt spid="4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5"/>
                                        </p:tgtEl>
                                        <p:attrNameLst>
                                          <p:attrName>style.visibility</p:attrName>
                                        </p:attrNameLst>
                                      </p:cBhvr>
                                      <p:to>
                                        <p:strVal val="visible"/>
                                      </p:to>
                                    </p:set>
                                    <p:animEffect transition="in" filter="fade">
                                      <p:cBhvr>
                                        <p:cTn id="11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5" grpId="0" animBg="1"/>
      <p:bldP spid="28" grpId="0" animBg="1"/>
      <p:bldP spid="29" grpId="0" animBg="1"/>
      <p:bldP spid="30" grpId="0" animBg="1"/>
      <p:bldP spid="31" grpId="0" animBg="1"/>
      <p:bldP spid="32" grpId="0" animBg="1"/>
      <p:bldP spid="33"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1520" y="2643772"/>
            <a:ext cx="1810604" cy="2497385"/>
          </a:xfrm>
          <a:prstGeom prst="rect">
            <a:avLst/>
          </a:prstGeom>
        </p:spPr>
      </p:pic>
      <p:pic>
        <p:nvPicPr>
          <p:cNvPr id="4" name="图片 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3213279"/>
            <a:ext cx="3496340" cy="1925068"/>
          </a:xfrm>
          <a:prstGeom prst="rect">
            <a:avLst/>
          </a:prstGeom>
        </p:spPr>
      </p:pic>
      <p:sp>
        <p:nvSpPr>
          <p:cNvPr id="22" name="MH_Other_1"/>
          <p:cNvSpPr/>
          <p:nvPr>
            <p:custDataLst>
              <p:tags r:id="rId1"/>
            </p:custDataLst>
          </p:nvPr>
        </p:nvSpPr>
        <p:spPr>
          <a:xfrm>
            <a:off x="2754632" y="1182854"/>
            <a:ext cx="1700212" cy="2160240"/>
          </a:xfrm>
          <a:prstGeom prst="rect">
            <a:avLst/>
          </a:prstGeom>
          <a:blipFill>
            <a:blip r:embed="rId15"/>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23" name="MH_Other_2"/>
          <p:cNvSpPr/>
          <p:nvPr>
            <p:custDataLst>
              <p:tags r:id="rId2"/>
            </p:custDataLst>
          </p:nvPr>
        </p:nvSpPr>
        <p:spPr>
          <a:xfrm>
            <a:off x="4942851" y="1182854"/>
            <a:ext cx="1700213" cy="2160240"/>
          </a:xfrm>
          <a:prstGeom prst="rect">
            <a:avLst/>
          </a:prstGeom>
          <a:blipFill>
            <a:blip r:embed="rId15"/>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cxnSp>
        <p:nvCxnSpPr>
          <p:cNvPr id="24" name="MH_Other_7"/>
          <p:cNvCxnSpPr>
            <a:cxnSpLocks noChangeShapeType="1"/>
          </p:cNvCxnSpPr>
          <p:nvPr>
            <p:custDataLst>
              <p:tags r:id="rId3"/>
            </p:custDataLst>
          </p:nvPr>
        </p:nvCxnSpPr>
        <p:spPr bwMode="auto">
          <a:xfrm>
            <a:off x="3580562" y="3795886"/>
            <a:ext cx="4280773" cy="0"/>
          </a:xfrm>
          <a:prstGeom prst="line">
            <a:avLst/>
          </a:prstGeom>
          <a:noFill/>
          <a:ln w="6350" cap="rnd" algn="ctr">
            <a:solidFill>
              <a:srgbClr val="C49166"/>
            </a:solidFill>
            <a:prstDash val="sysDash"/>
            <a:miter lim="800000"/>
            <a:headEnd/>
            <a:tailEnd/>
          </a:ln>
          <a:extLst>
            <a:ext uri="{909E8E84-426E-40DD-AFC4-6F175D3DCCD1}">
              <a14:hiddenFill xmlns:a14="http://schemas.microsoft.com/office/drawing/2010/main">
                <a:noFill/>
              </a14:hiddenFill>
            </a:ext>
          </a:extLst>
        </p:spPr>
      </p:cxnSp>
      <p:sp>
        <p:nvSpPr>
          <p:cNvPr id="25" name="MH_Desc_1"/>
          <p:cNvSpPr txBox="1">
            <a:spLocks noChangeArrowheads="1"/>
          </p:cNvSpPr>
          <p:nvPr>
            <p:custDataLst>
              <p:tags r:id="rId4"/>
            </p:custDataLst>
          </p:nvPr>
        </p:nvSpPr>
        <p:spPr bwMode="auto">
          <a:xfrm>
            <a:off x="3242490" y="3957274"/>
            <a:ext cx="4618845" cy="1046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just">
              <a:lnSpc>
                <a:spcPct val="150000"/>
              </a:lnSpc>
              <a:defRPr/>
            </a:pPr>
            <a:r>
              <a:rPr lang="zh-CN" altLang="en-US" sz="1200" dirty="0" smtClean="0">
                <a:solidFill>
                  <a:srgbClr val="C49166"/>
                </a:solidFill>
                <a:latin typeface="Arial"/>
                <a:ea typeface="微软雅黑"/>
                <a:sym typeface="+mn-lt"/>
              </a:rPr>
              <a:t>您</a:t>
            </a:r>
            <a:r>
              <a:rPr lang="zh-CN" altLang="en-US" sz="1200" dirty="0">
                <a:solidFill>
                  <a:srgbClr val="C49166"/>
                </a:solidFill>
                <a:latin typeface="Arial"/>
                <a:ea typeface="微软雅黑"/>
                <a:sym typeface="+mn-lt"/>
              </a:rPr>
              <a:t>的内容打在这里，或者通过复制您的文本后，在此框中选择粘贴，并选择只保留文字。您的内容打在这里，或者通过复制您的文本后，在此框中选择粘贴，并选择只保留文字</a:t>
            </a:r>
            <a:r>
              <a:rPr lang="zh-CN" altLang="en-US" sz="1200" dirty="0" smtClean="0">
                <a:solidFill>
                  <a:srgbClr val="C49166"/>
                </a:solidFill>
                <a:latin typeface="Arial"/>
                <a:ea typeface="微软雅黑"/>
                <a:sym typeface="+mn-lt"/>
              </a:rPr>
              <a:t>。</a:t>
            </a:r>
            <a:endParaRPr lang="zh-CN" altLang="en-US" sz="1600" dirty="0" smtClean="0">
              <a:solidFill>
                <a:srgbClr val="C49166"/>
              </a:solidFill>
              <a:latin typeface="+mn-lt"/>
              <a:ea typeface="+mn-ea"/>
            </a:endParaRPr>
          </a:p>
        </p:txBody>
      </p:sp>
      <p:grpSp>
        <p:nvGrpSpPr>
          <p:cNvPr id="26" name="组合 25"/>
          <p:cNvGrpSpPr/>
          <p:nvPr/>
        </p:nvGrpSpPr>
        <p:grpSpPr>
          <a:xfrm>
            <a:off x="8260494" y="3561274"/>
            <a:ext cx="504000" cy="504000"/>
            <a:chOff x="1031458" y="3043650"/>
            <a:chExt cx="504000" cy="504000"/>
          </a:xfrm>
        </p:grpSpPr>
        <p:sp>
          <p:nvSpPr>
            <p:cNvPr id="27" name="椭圆 26"/>
            <p:cNvSpPr>
              <a:spLocks noChangeAspect="1"/>
            </p:cNvSpPr>
            <p:nvPr/>
          </p:nvSpPr>
          <p:spPr>
            <a:xfrm>
              <a:off x="1031458" y="3043650"/>
              <a:ext cx="504000" cy="504000"/>
            </a:xfrm>
            <a:prstGeom prst="ellipse">
              <a:avLst/>
            </a:prstGeom>
            <a:blipFill dpi="0" rotWithShape="1">
              <a:blip r:embed="rId15"/>
              <a:srcRect/>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85000"/>
                    <a:lumOff val="15000"/>
                  </a:schemeClr>
                </a:solidFill>
                <a:latin typeface="微软雅黑" pitchFamily="34" charset="-122"/>
                <a:ea typeface="微软雅黑" pitchFamily="34" charset="-122"/>
              </a:endParaRPr>
            </a:p>
          </p:txBody>
        </p:sp>
        <p:sp>
          <p:nvSpPr>
            <p:cNvPr id="28" name="MH_Other_5"/>
            <p:cNvSpPr/>
            <p:nvPr>
              <p:custDataLst>
                <p:tags r:id="rId9"/>
              </p:custDataLst>
            </p:nvPr>
          </p:nvSpPr>
          <p:spPr>
            <a:xfrm>
              <a:off x="1139458" y="3151650"/>
              <a:ext cx="288000" cy="288000"/>
            </a:xfrm>
            <a:prstGeom prst="donut">
              <a:avLst>
                <a:gd name="adj" fmla="val 9123"/>
              </a:avLst>
            </a:prstGeom>
            <a:solidFill>
              <a:srgbClr val="FFFFFF"/>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400" kern="0">
                <a:solidFill>
                  <a:prstClr val="black"/>
                </a:solidFill>
                <a:latin typeface="Calibri" panose="020F0502020204030204"/>
                <a:ea typeface="宋体" panose="02010600030101010101" pitchFamily="2" charset="-122"/>
              </a:endParaRPr>
            </a:p>
          </p:txBody>
        </p:sp>
        <p:sp>
          <p:nvSpPr>
            <p:cNvPr id="29" name="MH_Other_6"/>
            <p:cNvSpPr>
              <a:spLocks noChangeAspect="1"/>
            </p:cNvSpPr>
            <p:nvPr>
              <p:custDataLst>
                <p:tags r:id="rId10"/>
              </p:custDataLst>
            </p:nvPr>
          </p:nvSpPr>
          <p:spPr>
            <a:xfrm>
              <a:off x="1215596" y="3241030"/>
              <a:ext cx="135724" cy="109241"/>
            </a:xfrm>
            <a:prstGeom prst="rightArrow">
              <a:avLst/>
            </a:prstGeom>
            <a:solidFill>
              <a:srgbClr val="FFFFFF"/>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400" kern="0">
                <a:solidFill>
                  <a:prstClr val="white"/>
                </a:solidFill>
                <a:latin typeface="Calibri" panose="020F0502020204030204"/>
                <a:ea typeface="宋体" panose="02010600030101010101" pitchFamily="2" charset="-122"/>
              </a:endParaRPr>
            </a:p>
          </p:txBody>
        </p:sp>
      </p:grpSp>
      <p:sp>
        <p:nvSpPr>
          <p:cNvPr id="32" name="MH_Other_1"/>
          <p:cNvSpPr/>
          <p:nvPr>
            <p:custDataLst>
              <p:tags r:id="rId5"/>
            </p:custDataLst>
          </p:nvPr>
        </p:nvSpPr>
        <p:spPr>
          <a:xfrm>
            <a:off x="7048252" y="1203598"/>
            <a:ext cx="1700212" cy="2160240"/>
          </a:xfrm>
          <a:prstGeom prst="rect">
            <a:avLst/>
          </a:prstGeom>
          <a:blipFill>
            <a:blip r:embed="rId15"/>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30" name="MH_Other_1"/>
          <p:cNvSpPr>
            <a:spLocks noChangeAspect="1"/>
          </p:cNvSpPr>
          <p:nvPr>
            <p:custDataLst>
              <p:tags r:id="rId6"/>
            </p:custDataLst>
          </p:nvPr>
        </p:nvSpPr>
        <p:spPr>
          <a:xfrm>
            <a:off x="2918594" y="1391180"/>
            <a:ext cx="1372288" cy="1743589"/>
          </a:xfrm>
          <a:prstGeom prst="rect">
            <a:avLst/>
          </a:prstGeom>
          <a:blipFill>
            <a:blip r:embed="rId16"/>
            <a:stretch>
              <a:fillRect/>
            </a:stretch>
          </a:blipFill>
          <a:ln w="34925">
            <a:noFill/>
          </a:ln>
          <a:effectLst>
            <a:outerShdw blurRad="254000" dist="114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endParaRPr lang="zh-CN" altLang="en-US">
              <a:solidFill>
                <a:prstClr val="white"/>
              </a:solidFill>
            </a:endParaRPr>
          </a:p>
        </p:txBody>
      </p:sp>
      <p:sp>
        <p:nvSpPr>
          <p:cNvPr id="31" name="MH_Other_1"/>
          <p:cNvSpPr>
            <a:spLocks noChangeAspect="1"/>
          </p:cNvSpPr>
          <p:nvPr>
            <p:custDataLst>
              <p:tags r:id="rId7"/>
            </p:custDataLst>
          </p:nvPr>
        </p:nvSpPr>
        <p:spPr>
          <a:xfrm>
            <a:off x="5106813" y="1411924"/>
            <a:ext cx="1372288" cy="1743589"/>
          </a:xfrm>
          <a:prstGeom prst="rect">
            <a:avLst/>
          </a:prstGeom>
          <a:blipFill>
            <a:blip r:embed="rId17"/>
            <a:stretch>
              <a:fillRect/>
            </a:stretch>
          </a:blipFill>
          <a:ln w="34925">
            <a:noFill/>
          </a:ln>
          <a:effectLst>
            <a:outerShdw blurRad="254000" dist="114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endParaRPr lang="zh-CN" altLang="en-US">
              <a:solidFill>
                <a:prstClr val="white"/>
              </a:solidFill>
            </a:endParaRPr>
          </a:p>
        </p:txBody>
      </p:sp>
      <p:sp>
        <p:nvSpPr>
          <p:cNvPr id="33" name="MH_Other_1"/>
          <p:cNvSpPr>
            <a:spLocks noChangeAspect="1"/>
          </p:cNvSpPr>
          <p:nvPr>
            <p:custDataLst>
              <p:tags r:id="rId8"/>
            </p:custDataLst>
          </p:nvPr>
        </p:nvSpPr>
        <p:spPr>
          <a:xfrm>
            <a:off x="7212214" y="1411924"/>
            <a:ext cx="1372288" cy="1743589"/>
          </a:xfrm>
          <a:prstGeom prst="rect">
            <a:avLst/>
          </a:prstGeom>
          <a:blipFill>
            <a:blip r:embed="rId18"/>
            <a:stretch>
              <a:fillRect/>
            </a:stretch>
          </a:blipFill>
          <a:ln w="34925">
            <a:noFill/>
          </a:ln>
          <a:effectLst>
            <a:outerShdw blurRad="254000" dist="114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endParaRPr lang="zh-CN" altLang="en-US">
              <a:solidFill>
                <a:prstClr val="white"/>
              </a:solidFill>
            </a:endParaRPr>
          </a:p>
        </p:txBody>
      </p:sp>
      <p:grpSp>
        <p:nvGrpSpPr>
          <p:cNvPr id="17" name="组合 16"/>
          <p:cNvGrpSpPr>
            <a:grpSpLocks noChangeAspect="1"/>
          </p:cNvGrpSpPr>
          <p:nvPr/>
        </p:nvGrpSpPr>
        <p:grpSpPr>
          <a:xfrm>
            <a:off x="3635896" y="152166"/>
            <a:ext cx="622800" cy="678972"/>
            <a:chOff x="4161788" y="-1676722"/>
            <a:chExt cx="1677546" cy="1828848"/>
          </a:xfrm>
        </p:grpSpPr>
        <p:sp>
          <p:nvSpPr>
            <p:cNvPr id="18" name="矩形 10"/>
            <p:cNvSpPr>
              <a:spLocks noChangeAspect="1"/>
            </p:cNvSpPr>
            <p:nvPr/>
          </p:nvSpPr>
          <p:spPr>
            <a:xfrm>
              <a:off x="4161788" y="-1676722"/>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15"/>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19" name="KSO_Shape"/>
            <p:cNvSpPr>
              <a:spLocks noChangeAspect="1"/>
            </p:cNvSpPr>
            <p:nvPr/>
          </p:nvSpPr>
          <p:spPr bwMode="auto">
            <a:xfrm>
              <a:off x="4701881" y="-1104298"/>
              <a:ext cx="597360" cy="684000"/>
            </a:xfrm>
            <a:custGeom>
              <a:avLst/>
              <a:gdLst>
                <a:gd name="T0" fmla="*/ 999865 w 1909763"/>
                <a:gd name="T1" fmla="*/ 1903618 h 2187575"/>
                <a:gd name="T2" fmla="*/ 897202 w 1909763"/>
                <a:gd name="T3" fmla="*/ 1854541 h 2187575"/>
                <a:gd name="T4" fmla="*/ 716440 w 1909763"/>
                <a:gd name="T5" fmla="*/ 1869057 h 2187575"/>
                <a:gd name="T6" fmla="*/ 589485 w 1909763"/>
                <a:gd name="T7" fmla="*/ 1888411 h 2187575"/>
                <a:gd name="T8" fmla="*/ 1505697 w 1909763"/>
                <a:gd name="T9" fmla="*/ 1655471 h 2187575"/>
                <a:gd name="T10" fmla="*/ 1402952 w 1909763"/>
                <a:gd name="T11" fmla="*/ 1639573 h 2187575"/>
                <a:gd name="T12" fmla="*/ 1242644 w 1909763"/>
                <a:gd name="T13" fmla="*/ 1639918 h 2187575"/>
                <a:gd name="T14" fmla="*/ 1139210 w 1909763"/>
                <a:gd name="T15" fmla="*/ 1657199 h 2187575"/>
                <a:gd name="T16" fmla="*/ 515499 w 1909763"/>
                <a:gd name="T17" fmla="*/ 1651324 h 2187575"/>
                <a:gd name="T18" fmla="*/ 413726 w 1909763"/>
                <a:gd name="T19" fmla="*/ 1637845 h 2187575"/>
                <a:gd name="T20" fmla="*/ 266853 w 1909763"/>
                <a:gd name="T21" fmla="*/ 1638881 h 2187575"/>
                <a:gd name="T22" fmla="*/ 152508 w 1909763"/>
                <a:gd name="T23" fmla="*/ 1660655 h 2187575"/>
                <a:gd name="T24" fmla="*/ 1601723 w 1909763"/>
                <a:gd name="T25" fmla="*/ 1180293 h 2187575"/>
                <a:gd name="T26" fmla="*/ 1561097 w 1909763"/>
                <a:gd name="T27" fmla="*/ 1156565 h 2187575"/>
                <a:gd name="T28" fmla="*/ 1556930 w 1909763"/>
                <a:gd name="T29" fmla="*/ 1130430 h 2187575"/>
                <a:gd name="T30" fmla="*/ 100471 w 1909763"/>
                <a:gd name="T31" fmla="*/ 1163993 h 2187575"/>
                <a:gd name="T32" fmla="*/ 65322 w 1909763"/>
                <a:gd name="T33" fmla="*/ 1187495 h 2187575"/>
                <a:gd name="T34" fmla="*/ 828565 w 1909763"/>
                <a:gd name="T35" fmla="*/ 832666 h 2187575"/>
                <a:gd name="T36" fmla="*/ 1118067 w 1909763"/>
                <a:gd name="T37" fmla="*/ 718585 h 2187575"/>
                <a:gd name="T38" fmla="*/ 353456 w 1909763"/>
                <a:gd name="T39" fmla="*/ 650399 h 2187575"/>
                <a:gd name="T40" fmla="*/ 486477 w 1909763"/>
                <a:gd name="T41" fmla="*/ 1070518 h 2187575"/>
                <a:gd name="T42" fmla="*/ 276062 w 1909763"/>
                <a:gd name="T43" fmla="*/ 1558701 h 2187575"/>
                <a:gd name="T44" fmla="*/ 98470 w 1909763"/>
                <a:gd name="T45" fmla="*/ 718807 h 2187575"/>
                <a:gd name="T46" fmla="*/ 2764 w 1909763"/>
                <a:gd name="T47" fmla="*/ 772703 h 2187575"/>
                <a:gd name="T48" fmla="*/ 132330 w 1909763"/>
                <a:gd name="T49" fmla="*/ 556079 h 2187575"/>
                <a:gd name="T50" fmla="*/ 1655748 w 1909763"/>
                <a:gd name="T51" fmla="*/ 621781 h 2187575"/>
                <a:gd name="T52" fmla="*/ 1559979 w 1909763"/>
                <a:gd name="T53" fmla="*/ 858258 h 2187575"/>
                <a:gd name="T54" fmla="*/ 1490485 w 1909763"/>
                <a:gd name="T55" fmla="*/ 1169066 h 2187575"/>
                <a:gd name="T56" fmla="*/ 1148548 w 1909763"/>
                <a:gd name="T57" fmla="*/ 1134839 h 2187575"/>
                <a:gd name="T58" fmla="*/ 1191420 w 1909763"/>
                <a:gd name="T59" fmla="*/ 1036999 h 2187575"/>
                <a:gd name="T60" fmla="*/ 1418917 w 1909763"/>
                <a:gd name="T61" fmla="*/ 554711 h 2187575"/>
                <a:gd name="T62" fmla="*/ 1218026 w 1909763"/>
                <a:gd name="T63" fmla="*/ 566823 h 2187575"/>
                <a:gd name="T64" fmla="*/ 1169257 w 1909763"/>
                <a:gd name="T65" fmla="*/ 950549 h 2187575"/>
                <a:gd name="T66" fmla="*/ 597517 w 1909763"/>
                <a:gd name="T67" fmla="*/ 1259949 h 2187575"/>
                <a:gd name="T68" fmla="*/ 420081 w 1909763"/>
                <a:gd name="T69" fmla="*/ 800862 h 2187575"/>
                <a:gd name="T70" fmla="*/ 491332 w 1909763"/>
                <a:gd name="T71" fmla="*/ 531563 h 2187575"/>
                <a:gd name="T72" fmla="*/ 961037 w 1909763"/>
                <a:gd name="T73" fmla="*/ 481436 h 2187575"/>
                <a:gd name="T74" fmla="*/ 1469371 w 1909763"/>
                <a:gd name="T75" fmla="*/ 222977 h 2187575"/>
                <a:gd name="T76" fmla="*/ 1423281 w 1909763"/>
                <a:gd name="T77" fmla="*/ 272444 h 2187575"/>
                <a:gd name="T78" fmla="*/ 1479766 w 1909763"/>
                <a:gd name="T79" fmla="*/ 356849 h 2187575"/>
                <a:gd name="T80" fmla="*/ 1434717 w 1909763"/>
                <a:gd name="T81" fmla="*/ 465469 h 2187575"/>
                <a:gd name="T82" fmla="*/ 1309964 w 1909763"/>
                <a:gd name="T83" fmla="*/ 535000 h 2187575"/>
                <a:gd name="T84" fmla="*/ 1191103 w 1909763"/>
                <a:gd name="T85" fmla="*/ 407700 h 2187575"/>
                <a:gd name="T86" fmla="*/ 1193529 w 1909763"/>
                <a:gd name="T87" fmla="*/ 286973 h 2187575"/>
                <a:gd name="T88" fmla="*/ 1244470 w 1909763"/>
                <a:gd name="T89" fmla="*/ 179737 h 2187575"/>
                <a:gd name="T90" fmla="*/ 482666 w 1909763"/>
                <a:gd name="T91" fmla="*/ 214675 h 2187575"/>
                <a:gd name="T92" fmla="*/ 418161 w 1909763"/>
                <a:gd name="T93" fmla="*/ 267255 h 2187575"/>
                <a:gd name="T94" fmla="*/ 487495 w 1909763"/>
                <a:gd name="T95" fmla="*/ 337824 h 2187575"/>
                <a:gd name="T96" fmla="*/ 450241 w 1909763"/>
                <a:gd name="T97" fmla="*/ 452324 h 2187575"/>
                <a:gd name="T98" fmla="*/ 327785 w 1909763"/>
                <a:gd name="T99" fmla="*/ 537767 h 2187575"/>
                <a:gd name="T100" fmla="*/ 203260 w 1909763"/>
                <a:gd name="T101" fmla="*/ 405970 h 2187575"/>
                <a:gd name="T102" fmla="*/ 202570 w 1909763"/>
                <a:gd name="T103" fmla="*/ 292162 h 2187575"/>
                <a:gd name="T104" fmla="*/ 240514 w 1909763"/>
                <a:gd name="T105" fmla="*/ 186656 h 2187575"/>
                <a:gd name="T106" fmla="*/ 1009915 w 1909763"/>
                <a:gd name="T107" fmla="*/ 63292 h 2187575"/>
                <a:gd name="T108" fmla="*/ 870018 w 1909763"/>
                <a:gd name="T109" fmla="*/ 109983 h 2187575"/>
                <a:gd name="T110" fmla="*/ 1004044 w 1909763"/>
                <a:gd name="T111" fmla="*/ 190567 h 2187575"/>
                <a:gd name="T112" fmla="*/ 999207 w 1909763"/>
                <a:gd name="T113" fmla="*/ 308159 h 2187575"/>
                <a:gd name="T114" fmla="*/ 882453 w 1909763"/>
                <a:gd name="T115" fmla="*/ 468983 h 2187575"/>
                <a:gd name="T116" fmla="*/ 722521 w 1909763"/>
                <a:gd name="T117" fmla="*/ 411225 h 2187575"/>
                <a:gd name="T118" fmla="*/ 644800 w 1909763"/>
                <a:gd name="T119" fmla="*/ 298129 h 2187575"/>
                <a:gd name="T120" fmla="*/ 661381 w 1909763"/>
                <a:gd name="T121" fmla="*/ 118629 h 2187575"/>
                <a:gd name="T122" fmla="*/ 758100 w 1909763"/>
                <a:gd name="T123" fmla="*/ 14526 h 21875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909763" h="2187575">
                  <a:moveTo>
                    <a:pt x="1028700" y="2105025"/>
                  </a:moveTo>
                  <a:lnTo>
                    <a:pt x="1141354" y="2105025"/>
                  </a:lnTo>
                  <a:lnTo>
                    <a:pt x="1146547" y="2108200"/>
                  </a:lnTo>
                  <a:lnTo>
                    <a:pt x="1159730" y="2117328"/>
                  </a:lnTo>
                  <a:lnTo>
                    <a:pt x="1167720" y="2122488"/>
                  </a:lnTo>
                  <a:lnTo>
                    <a:pt x="1176508" y="2129235"/>
                  </a:lnTo>
                  <a:lnTo>
                    <a:pt x="1185297" y="2136378"/>
                  </a:lnTo>
                  <a:lnTo>
                    <a:pt x="1193287" y="2143522"/>
                  </a:lnTo>
                  <a:lnTo>
                    <a:pt x="1200477" y="2151063"/>
                  </a:lnTo>
                  <a:lnTo>
                    <a:pt x="1203673" y="2154635"/>
                  </a:lnTo>
                  <a:lnTo>
                    <a:pt x="1206070" y="2158603"/>
                  </a:lnTo>
                  <a:lnTo>
                    <a:pt x="1208067" y="2161778"/>
                  </a:lnTo>
                  <a:lnTo>
                    <a:pt x="1209665" y="2165350"/>
                  </a:lnTo>
                  <a:lnTo>
                    <a:pt x="1210864" y="2168525"/>
                  </a:lnTo>
                  <a:lnTo>
                    <a:pt x="1211263" y="2171700"/>
                  </a:lnTo>
                  <a:lnTo>
                    <a:pt x="1210864" y="2174478"/>
                  </a:lnTo>
                  <a:lnTo>
                    <a:pt x="1209266" y="2176860"/>
                  </a:lnTo>
                  <a:lnTo>
                    <a:pt x="1207268" y="2179638"/>
                  </a:lnTo>
                  <a:lnTo>
                    <a:pt x="1204472" y="2181622"/>
                  </a:lnTo>
                  <a:lnTo>
                    <a:pt x="1200078" y="2183210"/>
                  </a:lnTo>
                  <a:lnTo>
                    <a:pt x="1195284" y="2185194"/>
                  </a:lnTo>
                  <a:lnTo>
                    <a:pt x="1188892" y="2186385"/>
                  </a:lnTo>
                  <a:lnTo>
                    <a:pt x="1181702" y="2187178"/>
                  </a:lnTo>
                  <a:lnTo>
                    <a:pt x="1172913" y="2187575"/>
                  </a:lnTo>
                  <a:lnTo>
                    <a:pt x="1164124" y="2187575"/>
                  </a:lnTo>
                  <a:lnTo>
                    <a:pt x="1156135" y="2186781"/>
                  </a:lnTo>
                  <a:lnTo>
                    <a:pt x="1147746" y="2185988"/>
                  </a:lnTo>
                  <a:lnTo>
                    <a:pt x="1140555" y="2184797"/>
                  </a:lnTo>
                  <a:lnTo>
                    <a:pt x="1133364" y="2182813"/>
                  </a:lnTo>
                  <a:lnTo>
                    <a:pt x="1126174" y="2180828"/>
                  </a:lnTo>
                  <a:lnTo>
                    <a:pt x="1119782" y="2178447"/>
                  </a:lnTo>
                  <a:lnTo>
                    <a:pt x="1113390" y="2175272"/>
                  </a:lnTo>
                  <a:lnTo>
                    <a:pt x="1106999" y="2172494"/>
                  </a:lnTo>
                  <a:lnTo>
                    <a:pt x="1101006" y="2169319"/>
                  </a:lnTo>
                  <a:lnTo>
                    <a:pt x="1095414" y="2166144"/>
                  </a:lnTo>
                  <a:lnTo>
                    <a:pt x="1084228" y="2159000"/>
                  </a:lnTo>
                  <a:lnTo>
                    <a:pt x="1073043" y="2151063"/>
                  </a:lnTo>
                  <a:lnTo>
                    <a:pt x="1068648" y="2147888"/>
                  </a:lnTo>
                  <a:lnTo>
                    <a:pt x="1065053" y="2146697"/>
                  </a:lnTo>
                  <a:lnTo>
                    <a:pt x="1064254" y="2146300"/>
                  </a:lnTo>
                  <a:lnTo>
                    <a:pt x="1063056" y="2146300"/>
                  </a:lnTo>
                  <a:lnTo>
                    <a:pt x="1062656" y="2146697"/>
                  </a:lnTo>
                  <a:lnTo>
                    <a:pt x="1061857" y="2147491"/>
                  </a:lnTo>
                  <a:lnTo>
                    <a:pt x="1061458" y="2148681"/>
                  </a:lnTo>
                  <a:lnTo>
                    <a:pt x="1060659" y="2149872"/>
                  </a:lnTo>
                  <a:lnTo>
                    <a:pt x="1059460" y="2151460"/>
                  </a:lnTo>
                  <a:lnTo>
                    <a:pt x="1059061" y="2151856"/>
                  </a:lnTo>
                  <a:lnTo>
                    <a:pt x="1058262" y="2151856"/>
                  </a:lnTo>
                  <a:lnTo>
                    <a:pt x="1045079" y="2151460"/>
                  </a:lnTo>
                  <a:lnTo>
                    <a:pt x="1038288" y="2150269"/>
                  </a:lnTo>
                  <a:lnTo>
                    <a:pt x="1035491" y="2149872"/>
                  </a:lnTo>
                  <a:lnTo>
                    <a:pt x="1033894" y="2149078"/>
                  </a:lnTo>
                  <a:lnTo>
                    <a:pt x="1031097" y="2138760"/>
                  </a:lnTo>
                  <a:lnTo>
                    <a:pt x="1029899" y="2129631"/>
                  </a:lnTo>
                  <a:lnTo>
                    <a:pt x="1029100" y="2122488"/>
                  </a:lnTo>
                  <a:lnTo>
                    <a:pt x="1029100" y="2117328"/>
                  </a:lnTo>
                  <a:lnTo>
                    <a:pt x="1029499" y="2112963"/>
                  </a:lnTo>
                  <a:lnTo>
                    <a:pt x="1029499" y="2110581"/>
                  </a:lnTo>
                  <a:lnTo>
                    <a:pt x="1030298" y="2108200"/>
                  </a:lnTo>
                  <a:lnTo>
                    <a:pt x="1028700" y="2105025"/>
                  </a:lnTo>
                  <a:close/>
                  <a:moveTo>
                    <a:pt x="744784" y="2105025"/>
                  </a:moveTo>
                  <a:lnTo>
                    <a:pt x="857250" y="2105025"/>
                  </a:lnTo>
                  <a:lnTo>
                    <a:pt x="855270" y="2108200"/>
                  </a:lnTo>
                  <a:lnTo>
                    <a:pt x="855666" y="2110581"/>
                  </a:lnTo>
                  <a:lnTo>
                    <a:pt x="856062" y="2112963"/>
                  </a:lnTo>
                  <a:lnTo>
                    <a:pt x="856062" y="2117328"/>
                  </a:lnTo>
                  <a:lnTo>
                    <a:pt x="856062" y="2122488"/>
                  </a:lnTo>
                  <a:lnTo>
                    <a:pt x="855270" y="2129631"/>
                  </a:lnTo>
                  <a:lnTo>
                    <a:pt x="854082" y="2138760"/>
                  </a:lnTo>
                  <a:lnTo>
                    <a:pt x="852102" y="2149078"/>
                  </a:lnTo>
                  <a:lnTo>
                    <a:pt x="849726" y="2149872"/>
                  </a:lnTo>
                  <a:lnTo>
                    <a:pt x="847350" y="2150269"/>
                  </a:lnTo>
                  <a:lnTo>
                    <a:pt x="840222" y="2151460"/>
                  </a:lnTo>
                  <a:lnTo>
                    <a:pt x="827550" y="2151856"/>
                  </a:lnTo>
                  <a:lnTo>
                    <a:pt x="826758" y="2151856"/>
                  </a:lnTo>
                  <a:lnTo>
                    <a:pt x="826362" y="2151460"/>
                  </a:lnTo>
                  <a:lnTo>
                    <a:pt x="825174" y="2149872"/>
                  </a:lnTo>
                  <a:lnTo>
                    <a:pt x="824778" y="2148681"/>
                  </a:lnTo>
                  <a:lnTo>
                    <a:pt x="823986" y="2147491"/>
                  </a:lnTo>
                  <a:lnTo>
                    <a:pt x="823590" y="2146697"/>
                  </a:lnTo>
                  <a:lnTo>
                    <a:pt x="822402" y="2146300"/>
                  </a:lnTo>
                  <a:lnTo>
                    <a:pt x="821610" y="2146300"/>
                  </a:lnTo>
                  <a:lnTo>
                    <a:pt x="820422" y="2146697"/>
                  </a:lnTo>
                  <a:lnTo>
                    <a:pt x="817254" y="2147888"/>
                  </a:lnTo>
                  <a:lnTo>
                    <a:pt x="812502" y="2151063"/>
                  </a:lnTo>
                  <a:lnTo>
                    <a:pt x="801809" y="2159000"/>
                  </a:lnTo>
                  <a:lnTo>
                    <a:pt x="790721" y="2166144"/>
                  </a:lnTo>
                  <a:lnTo>
                    <a:pt x="784781" y="2169319"/>
                  </a:lnTo>
                  <a:lnTo>
                    <a:pt x="778841" y="2172494"/>
                  </a:lnTo>
                  <a:lnTo>
                    <a:pt x="772901" y="2175272"/>
                  </a:lnTo>
                  <a:lnTo>
                    <a:pt x="766565" y="2178447"/>
                  </a:lnTo>
                  <a:lnTo>
                    <a:pt x="759833" y="2180828"/>
                  </a:lnTo>
                  <a:lnTo>
                    <a:pt x="753100" y="2182813"/>
                  </a:lnTo>
                  <a:lnTo>
                    <a:pt x="745972" y="2184797"/>
                  </a:lnTo>
                  <a:lnTo>
                    <a:pt x="738448" y="2185988"/>
                  </a:lnTo>
                  <a:lnTo>
                    <a:pt x="730924" y="2186781"/>
                  </a:lnTo>
                  <a:lnTo>
                    <a:pt x="722608" y="2187575"/>
                  </a:lnTo>
                  <a:lnTo>
                    <a:pt x="713896" y="2187575"/>
                  </a:lnTo>
                  <a:lnTo>
                    <a:pt x="704788" y="2187178"/>
                  </a:lnTo>
                  <a:lnTo>
                    <a:pt x="697659" y="2186385"/>
                  </a:lnTo>
                  <a:lnTo>
                    <a:pt x="691719" y="2185194"/>
                  </a:lnTo>
                  <a:lnTo>
                    <a:pt x="686571" y="2183210"/>
                  </a:lnTo>
                  <a:lnTo>
                    <a:pt x="683007" y="2181622"/>
                  </a:lnTo>
                  <a:lnTo>
                    <a:pt x="679839" y="2179638"/>
                  </a:lnTo>
                  <a:lnTo>
                    <a:pt x="677859" y="2176860"/>
                  </a:lnTo>
                  <a:lnTo>
                    <a:pt x="676671" y="2174478"/>
                  </a:lnTo>
                  <a:lnTo>
                    <a:pt x="676275" y="2171700"/>
                  </a:lnTo>
                  <a:lnTo>
                    <a:pt x="676671" y="2168525"/>
                  </a:lnTo>
                  <a:lnTo>
                    <a:pt x="677463" y="2165350"/>
                  </a:lnTo>
                  <a:lnTo>
                    <a:pt x="679047" y="2161778"/>
                  </a:lnTo>
                  <a:lnTo>
                    <a:pt x="681423" y="2158603"/>
                  </a:lnTo>
                  <a:lnTo>
                    <a:pt x="683799" y="2154635"/>
                  </a:lnTo>
                  <a:lnTo>
                    <a:pt x="686571" y="2151063"/>
                  </a:lnTo>
                  <a:lnTo>
                    <a:pt x="693699" y="2143522"/>
                  </a:lnTo>
                  <a:lnTo>
                    <a:pt x="702017" y="2136378"/>
                  </a:lnTo>
                  <a:lnTo>
                    <a:pt x="710332" y="2129235"/>
                  </a:lnTo>
                  <a:lnTo>
                    <a:pt x="718648" y="2122488"/>
                  </a:lnTo>
                  <a:lnTo>
                    <a:pt x="726964" y="2117328"/>
                  </a:lnTo>
                  <a:lnTo>
                    <a:pt x="739636" y="2108200"/>
                  </a:lnTo>
                  <a:lnTo>
                    <a:pt x="744784" y="2105025"/>
                  </a:lnTo>
                  <a:close/>
                  <a:moveTo>
                    <a:pt x="1585912" y="1846263"/>
                  </a:moveTo>
                  <a:lnTo>
                    <a:pt x="1674566" y="1846263"/>
                  </a:lnTo>
                  <a:lnTo>
                    <a:pt x="1678524" y="1848644"/>
                  </a:lnTo>
                  <a:lnTo>
                    <a:pt x="1688418" y="1855391"/>
                  </a:lnTo>
                  <a:lnTo>
                    <a:pt x="1695146" y="1860154"/>
                  </a:lnTo>
                  <a:lnTo>
                    <a:pt x="1701875" y="1864916"/>
                  </a:lnTo>
                  <a:lnTo>
                    <a:pt x="1708603" y="1870870"/>
                  </a:lnTo>
                  <a:lnTo>
                    <a:pt x="1714935" y="1876426"/>
                  </a:lnTo>
                  <a:lnTo>
                    <a:pt x="1720476" y="1882379"/>
                  </a:lnTo>
                  <a:lnTo>
                    <a:pt x="1725225" y="1888332"/>
                  </a:lnTo>
                  <a:lnTo>
                    <a:pt x="1726808" y="1890713"/>
                  </a:lnTo>
                  <a:lnTo>
                    <a:pt x="1727996" y="1893888"/>
                  </a:lnTo>
                  <a:lnTo>
                    <a:pt x="1728391" y="1896270"/>
                  </a:lnTo>
                  <a:lnTo>
                    <a:pt x="1728787" y="1898651"/>
                  </a:lnTo>
                  <a:lnTo>
                    <a:pt x="1728391" y="1901032"/>
                  </a:lnTo>
                  <a:lnTo>
                    <a:pt x="1727600" y="1903017"/>
                  </a:lnTo>
                  <a:lnTo>
                    <a:pt x="1726017" y="1905001"/>
                  </a:lnTo>
                  <a:lnTo>
                    <a:pt x="1723246" y="1906985"/>
                  </a:lnTo>
                  <a:lnTo>
                    <a:pt x="1720476" y="1908176"/>
                  </a:lnTo>
                  <a:lnTo>
                    <a:pt x="1716518" y="1909367"/>
                  </a:lnTo>
                  <a:lnTo>
                    <a:pt x="1711769" y="1910160"/>
                  </a:lnTo>
                  <a:lnTo>
                    <a:pt x="1706228" y="1910954"/>
                  </a:lnTo>
                  <a:lnTo>
                    <a:pt x="1699104" y="1911351"/>
                  </a:lnTo>
                  <a:lnTo>
                    <a:pt x="1692376" y="1910954"/>
                  </a:lnTo>
                  <a:lnTo>
                    <a:pt x="1685648" y="1910557"/>
                  </a:lnTo>
                  <a:lnTo>
                    <a:pt x="1679711" y="1910160"/>
                  </a:lnTo>
                  <a:lnTo>
                    <a:pt x="1673774" y="1908970"/>
                  </a:lnTo>
                  <a:lnTo>
                    <a:pt x="1667838" y="1907779"/>
                  </a:lnTo>
                  <a:lnTo>
                    <a:pt x="1662297" y="1905795"/>
                  </a:lnTo>
                  <a:lnTo>
                    <a:pt x="1657548" y="1903810"/>
                  </a:lnTo>
                  <a:lnTo>
                    <a:pt x="1652403" y="1901826"/>
                  </a:lnTo>
                  <a:lnTo>
                    <a:pt x="1647653" y="1899445"/>
                  </a:lnTo>
                  <a:lnTo>
                    <a:pt x="1638550" y="1894285"/>
                  </a:lnTo>
                  <a:lnTo>
                    <a:pt x="1629448" y="1888729"/>
                  </a:lnTo>
                  <a:lnTo>
                    <a:pt x="1620741" y="1882379"/>
                  </a:lnTo>
                  <a:lnTo>
                    <a:pt x="1617179" y="1879998"/>
                  </a:lnTo>
                  <a:lnTo>
                    <a:pt x="1614408" y="1878807"/>
                  </a:lnTo>
                  <a:lnTo>
                    <a:pt x="1612825" y="1878807"/>
                  </a:lnTo>
                  <a:lnTo>
                    <a:pt x="1612033" y="1879204"/>
                  </a:lnTo>
                  <a:lnTo>
                    <a:pt x="1611638" y="1880792"/>
                  </a:lnTo>
                  <a:lnTo>
                    <a:pt x="1610846" y="1881982"/>
                  </a:lnTo>
                  <a:lnTo>
                    <a:pt x="1610450" y="1882776"/>
                  </a:lnTo>
                  <a:lnTo>
                    <a:pt x="1608867" y="1883173"/>
                  </a:lnTo>
                  <a:lnTo>
                    <a:pt x="1598973" y="1882776"/>
                  </a:lnTo>
                  <a:lnTo>
                    <a:pt x="1593432" y="1881982"/>
                  </a:lnTo>
                  <a:lnTo>
                    <a:pt x="1591453" y="1881585"/>
                  </a:lnTo>
                  <a:lnTo>
                    <a:pt x="1589870" y="1881188"/>
                  </a:lnTo>
                  <a:lnTo>
                    <a:pt x="1587891" y="1872457"/>
                  </a:lnTo>
                  <a:lnTo>
                    <a:pt x="1587100" y="1865313"/>
                  </a:lnTo>
                  <a:lnTo>
                    <a:pt x="1586308" y="1860154"/>
                  </a:lnTo>
                  <a:lnTo>
                    <a:pt x="1586308" y="1855391"/>
                  </a:lnTo>
                  <a:lnTo>
                    <a:pt x="1586308" y="1852216"/>
                  </a:lnTo>
                  <a:lnTo>
                    <a:pt x="1586704" y="1850232"/>
                  </a:lnTo>
                  <a:lnTo>
                    <a:pt x="1587100" y="1848644"/>
                  </a:lnTo>
                  <a:lnTo>
                    <a:pt x="1585912" y="1846263"/>
                  </a:lnTo>
                  <a:close/>
                  <a:moveTo>
                    <a:pt x="1360734" y="1846263"/>
                  </a:moveTo>
                  <a:lnTo>
                    <a:pt x="1449387" y="1846263"/>
                  </a:lnTo>
                  <a:lnTo>
                    <a:pt x="1448200" y="1848644"/>
                  </a:lnTo>
                  <a:lnTo>
                    <a:pt x="1448596" y="1850232"/>
                  </a:lnTo>
                  <a:lnTo>
                    <a:pt x="1448991" y="1852216"/>
                  </a:lnTo>
                  <a:lnTo>
                    <a:pt x="1448991" y="1855391"/>
                  </a:lnTo>
                  <a:lnTo>
                    <a:pt x="1448991" y="1860154"/>
                  </a:lnTo>
                  <a:lnTo>
                    <a:pt x="1448200" y="1865313"/>
                  </a:lnTo>
                  <a:lnTo>
                    <a:pt x="1447408" y="1872457"/>
                  </a:lnTo>
                  <a:lnTo>
                    <a:pt x="1445034" y="1881188"/>
                  </a:lnTo>
                  <a:lnTo>
                    <a:pt x="1443846" y="1881585"/>
                  </a:lnTo>
                  <a:lnTo>
                    <a:pt x="1441868" y="1881982"/>
                  </a:lnTo>
                  <a:lnTo>
                    <a:pt x="1436327" y="1882776"/>
                  </a:lnTo>
                  <a:lnTo>
                    <a:pt x="1426432" y="1883173"/>
                  </a:lnTo>
                  <a:lnTo>
                    <a:pt x="1424849" y="1882776"/>
                  </a:lnTo>
                  <a:lnTo>
                    <a:pt x="1424058" y="1881982"/>
                  </a:lnTo>
                  <a:lnTo>
                    <a:pt x="1423662" y="1880792"/>
                  </a:lnTo>
                  <a:lnTo>
                    <a:pt x="1423266" y="1879204"/>
                  </a:lnTo>
                  <a:lnTo>
                    <a:pt x="1422079" y="1878807"/>
                  </a:lnTo>
                  <a:lnTo>
                    <a:pt x="1420891" y="1878807"/>
                  </a:lnTo>
                  <a:lnTo>
                    <a:pt x="1417725" y="1879998"/>
                  </a:lnTo>
                  <a:lnTo>
                    <a:pt x="1414163" y="1882379"/>
                  </a:lnTo>
                  <a:lnTo>
                    <a:pt x="1405852" y="1888729"/>
                  </a:lnTo>
                  <a:lnTo>
                    <a:pt x="1396749" y="1894285"/>
                  </a:lnTo>
                  <a:lnTo>
                    <a:pt x="1387646" y="1899445"/>
                  </a:lnTo>
                  <a:lnTo>
                    <a:pt x="1382897" y="1901826"/>
                  </a:lnTo>
                  <a:lnTo>
                    <a:pt x="1377752" y="1903810"/>
                  </a:lnTo>
                  <a:lnTo>
                    <a:pt x="1373003" y="1905795"/>
                  </a:lnTo>
                  <a:lnTo>
                    <a:pt x="1367462" y="1907779"/>
                  </a:lnTo>
                  <a:lnTo>
                    <a:pt x="1361525" y="1908970"/>
                  </a:lnTo>
                  <a:lnTo>
                    <a:pt x="1355588" y="1910160"/>
                  </a:lnTo>
                  <a:lnTo>
                    <a:pt x="1349652" y="1910557"/>
                  </a:lnTo>
                  <a:lnTo>
                    <a:pt x="1342924" y="1910954"/>
                  </a:lnTo>
                  <a:lnTo>
                    <a:pt x="1336195" y="1911351"/>
                  </a:lnTo>
                  <a:lnTo>
                    <a:pt x="1329071" y="1910954"/>
                  </a:lnTo>
                  <a:lnTo>
                    <a:pt x="1323531" y="1910160"/>
                  </a:lnTo>
                  <a:lnTo>
                    <a:pt x="1318781" y="1909367"/>
                  </a:lnTo>
                  <a:lnTo>
                    <a:pt x="1314824" y="1908176"/>
                  </a:lnTo>
                  <a:lnTo>
                    <a:pt x="1312053" y="1906985"/>
                  </a:lnTo>
                  <a:lnTo>
                    <a:pt x="1309283" y="1905001"/>
                  </a:lnTo>
                  <a:lnTo>
                    <a:pt x="1307700" y="1903017"/>
                  </a:lnTo>
                  <a:lnTo>
                    <a:pt x="1306908" y="1901032"/>
                  </a:lnTo>
                  <a:lnTo>
                    <a:pt x="1306512" y="1898651"/>
                  </a:lnTo>
                  <a:lnTo>
                    <a:pt x="1306512" y="1896270"/>
                  </a:lnTo>
                  <a:lnTo>
                    <a:pt x="1307304" y="1893888"/>
                  </a:lnTo>
                  <a:lnTo>
                    <a:pt x="1308491" y="1890713"/>
                  </a:lnTo>
                  <a:lnTo>
                    <a:pt x="1310074" y="1888332"/>
                  </a:lnTo>
                  <a:lnTo>
                    <a:pt x="1314824" y="1882379"/>
                  </a:lnTo>
                  <a:lnTo>
                    <a:pt x="1320364" y="1876426"/>
                  </a:lnTo>
                  <a:lnTo>
                    <a:pt x="1326697" y="1870870"/>
                  </a:lnTo>
                  <a:lnTo>
                    <a:pt x="1333425" y="1864916"/>
                  </a:lnTo>
                  <a:lnTo>
                    <a:pt x="1340153" y="1860154"/>
                  </a:lnTo>
                  <a:lnTo>
                    <a:pt x="1346881" y="1855391"/>
                  </a:lnTo>
                  <a:lnTo>
                    <a:pt x="1356776" y="1848644"/>
                  </a:lnTo>
                  <a:lnTo>
                    <a:pt x="1360734" y="1846263"/>
                  </a:lnTo>
                  <a:close/>
                  <a:moveTo>
                    <a:pt x="449262" y="1846263"/>
                  </a:moveTo>
                  <a:lnTo>
                    <a:pt x="537671" y="1846263"/>
                  </a:lnTo>
                  <a:lnTo>
                    <a:pt x="542012" y="1848644"/>
                  </a:lnTo>
                  <a:lnTo>
                    <a:pt x="551880" y="1855391"/>
                  </a:lnTo>
                  <a:lnTo>
                    <a:pt x="558194" y="1860154"/>
                  </a:lnTo>
                  <a:lnTo>
                    <a:pt x="564904" y="1864916"/>
                  </a:lnTo>
                  <a:lnTo>
                    <a:pt x="571614" y="1870870"/>
                  </a:lnTo>
                  <a:lnTo>
                    <a:pt x="577929" y="1876426"/>
                  </a:lnTo>
                  <a:lnTo>
                    <a:pt x="583849" y="1882379"/>
                  </a:lnTo>
                  <a:lnTo>
                    <a:pt x="588190" y="1888332"/>
                  </a:lnTo>
                  <a:lnTo>
                    <a:pt x="589769" y="1890713"/>
                  </a:lnTo>
                  <a:lnTo>
                    <a:pt x="590953" y="1893888"/>
                  </a:lnTo>
                  <a:lnTo>
                    <a:pt x="591742" y="1896270"/>
                  </a:lnTo>
                  <a:lnTo>
                    <a:pt x="592137" y="1898651"/>
                  </a:lnTo>
                  <a:lnTo>
                    <a:pt x="591742" y="1901032"/>
                  </a:lnTo>
                  <a:lnTo>
                    <a:pt x="590558" y="1903017"/>
                  </a:lnTo>
                  <a:lnTo>
                    <a:pt x="589374" y="1905001"/>
                  </a:lnTo>
                  <a:lnTo>
                    <a:pt x="587006" y="1906985"/>
                  </a:lnTo>
                  <a:lnTo>
                    <a:pt x="583849" y="1908176"/>
                  </a:lnTo>
                  <a:lnTo>
                    <a:pt x="579902" y="1909367"/>
                  </a:lnTo>
                  <a:lnTo>
                    <a:pt x="575166" y="1910160"/>
                  </a:lnTo>
                  <a:lnTo>
                    <a:pt x="569246" y="1910954"/>
                  </a:lnTo>
                  <a:lnTo>
                    <a:pt x="562141" y="1911351"/>
                  </a:lnTo>
                  <a:lnTo>
                    <a:pt x="555432" y="1910954"/>
                  </a:lnTo>
                  <a:lnTo>
                    <a:pt x="549117" y="1910557"/>
                  </a:lnTo>
                  <a:lnTo>
                    <a:pt x="542802" y="1910160"/>
                  </a:lnTo>
                  <a:lnTo>
                    <a:pt x="536882" y="1908970"/>
                  </a:lnTo>
                  <a:lnTo>
                    <a:pt x="531356" y="1907779"/>
                  </a:lnTo>
                  <a:lnTo>
                    <a:pt x="526225" y="1905795"/>
                  </a:lnTo>
                  <a:lnTo>
                    <a:pt x="521094" y="1903810"/>
                  </a:lnTo>
                  <a:lnTo>
                    <a:pt x="515963" y="1901826"/>
                  </a:lnTo>
                  <a:lnTo>
                    <a:pt x="510833" y="1899445"/>
                  </a:lnTo>
                  <a:lnTo>
                    <a:pt x="501755" y="1894285"/>
                  </a:lnTo>
                  <a:lnTo>
                    <a:pt x="493072" y="1888729"/>
                  </a:lnTo>
                  <a:lnTo>
                    <a:pt x="484389" y="1882379"/>
                  </a:lnTo>
                  <a:lnTo>
                    <a:pt x="480837" y="1879998"/>
                  </a:lnTo>
                  <a:lnTo>
                    <a:pt x="478074" y="1878807"/>
                  </a:lnTo>
                  <a:lnTo>
                    <a:pt x="476495" y="1878807"/>
                  </a:lnTo>
                  <a:lnTo>
                    <a:pt x="475706" y="1879204"/>
                  </a:lnTo>
                  <a:lnTo>
                    <a:pt x="474916" y="1880792"/>
                  </a:lnTo>
                  <a:lnTo>
                    <a:pt x="474522" y="1881982"/>
                  </a:lnTo>
                  <a:lnTo>
                    <a:pt x="473732" y="1882776"/>
                  </a:lnTo>
                  <a:lnTo>
                    <a:pt x="472943" y="1883173"/>
                  </a:lnTo>
                  <a:lnTo>
                    <a:pt x="462681" y="1882776"/>
                  </a:lnTo>
                  <a:lnTo>
                    <a:pt x="457156" y="1881982"/>
                  </a:lnTo>
                  <a:lnTo>
                    <a:pt x="455182" y="1881585"/>
                  </a:lnTo>
                  <a:lnTo>
                    <a:pt x="453603" y="1881188"/>
                  </a:lnTo>
                  <a:lnTo>
                    <a:pt x="452025" y="1872457"/>
                  </a:lnTo>
                  <a:lnTo>
                    <a:pt x="450446" y="1865313"/>
                  </a:lnTo>
                  <a:lnTo>
                    <a:pt x="450051" y="1860154"/>
                  </a:lnTo>
                  <a:lnTo>
                    <a:pt x="450051" y="1855391"/>
                  </a:lnTo>
                  <a:lnTo>
                    <a:pt x="450051" y="1852216"/>
                  </a:lnTo>
                  <a:lnTo>
                    <a:pt x="450446" y="1850232"/>
                  </a:lnTo>
                  <a:lnTo>
                    <a:pt x="450841" y="1848644"/>
                  </a:lnTo>
                  <a:lnTo>
                    <a:pt x="449262" y="1846263"/>
                  </a:lnTo>
                  <a:close/>
                  <a:moveTo>
                    <a:pt x="224686" y="1846263"/>
                  </a:moveTo>
                  <a:lnTo>
                    <a:pt x="314325" y="1846263"/>
                  </a:lnTo>
                  <a:lnTo>
                    <a:pt x="313124" y="1848644"/>
                  </a:lnTo>
                  <a:lnTo>
                    <a:pt x="313124" y="1850232"/>
                  </a:lnTo>
                  <a:lnTo>
                    <a:pt x="313525" y="1852216"/>
                  </a:lnTo>
                  <a:lnTo>
                    <a:pt x="313925" y="1855391"/>
                  </a:lnTo>
                  <a:lnTo>
                    <a:pt x="313525" y="1860154"/>
                  </a:lnTo>
                  <a:lnTo>
                    <a:pt x="313124" y="1865313"/>
                  </a:lnTo>
                  <a:lnTo>
                    <a:pt x="311924" y="1872457"/>
                  </a:lnTo>
                  <a:lnTo>
                    <a:pt x="310323" y="1881188"/>
                  </a:lnTo>
                  <a:lnTo>
                    <a:pt x="308722" y="1881585"/>
                  </a:lnTo>
                  <a:lnTo>
                    <a:pt x="306321" y="1881982"/>
                  </a:lnTo>
                  <a:lnTo>
                    <a:pt x="300719" y="1882776"/>
                  </a:lnTo>
                  <a:lnTo>
                    <a:pt x="290715" y="1883173"/>
                  </a:lnTo>
                  <a:lnTo>
                    <a:pt x="289914" y="1882776"/>
                  </a:lnTo>
                  <a:lnTo>
                    <a:pt x="288714" y="1881982"/>
                  </a:lnTo>
                  <a:lnTo>
                    <a:pt x="288314" y="1880792"/>
                  </a:lnTo>
                  <a:lnTo>
                    <a:pt x="287513" y="1879204"/>
                  </a:lnTo>
                  <a:lnTo>
                    <a:pt x="286713" y="1878807"/>
                  </a:lnTo>
                  <a:lnTo>
                    <a:pt x="285112" y="1878807"/>
                  </a:lnTo>
                  <a:lnTo>
                    <a:pt x="282311" y="1879998"/>
                  </a:lnTo>
                  <a:lnTo>
                    <a:pt x="278709" y="1882379"/>
                  </a:lnTo>
                  <a:lnTo>
                    <a:pt x="270306" y="1888729"/>
                  </a:lnTo>
                  <a:lnTo>
                    <a:pt x="261102" y="1894285"/>
                  </a:lnTo>
                  <a:lnTo>
                    <a:pt x="251898" y="1899445"/>
                  </a:lnTo>
                  <a:lnTo>
                    <a:pt x="246695" y="1901826"/>
                  </a:lnTo>
                  <a:lnTo>
                    <a:pt x="242293" y="1903810"/>
                  </a:lnTo>
                  <a:lnTo>
                    <a:pt x="236691" y="1905795"/>
                  </a:lnTo>
                  <a:lnTo>
                    <a:pt x="231089" y="1907779"/>
                  </a:lnTo>
                  <a:lnTo>
                    <a:pt x="225486" y="1908970"/>
                  </a:lnTo>
                  <a:lnTo>
                    <a:pt x="219484" y="1910160"/>
                  </a:lnTo>
                  <a:lnTo>
                    <a:pt x="213081" y="1910557"/>
                  </a:lnTo>
                  <a:lnTo>
                    <a:pt x="206678" y="1910954"/>
                  </a:lnTo>
                  <a:lnTo>
                    <a:pt x="199875" y="1911351"/>
                  </a:lnTo>
                  <a:lnTo>
                    <a:pt x="192672" y="1910954"/>
                  </a:lnTo>
                  <a:lnTo>
                    <a:pt x="186669" y="1910160"/>
                  </a:lnTo>
                  <a:lnTo>
                    <a:pt x="182267" y="1909367"/>
                  </a:lnTo>
                  <a:lnTo>
                    <a:pt x="178266" y="1908176"/>
                  </a:lnTo>
                  <a:lnTo>
                    <a:pt x="175064" y="1906985"/>
                  </a:lnTo>
                  <a:lnTo>
                    <a:pt x="172663" y="1905001"/>
                  </a:lnTo>
                  <a:lnTo>
                    <a:pt x="171062" y="1903017"/>
                  </a:lnTo>
                  <a:lnTo>
                    <a:pt x="169862" y="1901032"/>
                  </a:lnTo>
                  <a:lnTo>
                    <a:pt x="169862" y="1898651"/>
                  </a:lnTo>
                  <a:lnTo>
                    <a:pt x="169862" y="1896270"/>
                  </a:lnTo>
                  <a:lnTo>
                    <a:pt x="170662" y="1893888"/>
                  </a:lnTo>
                  <a:lnTo>
                    <a:pt x="171863" y="1890713"/>
                  </a:lnTo>
                  <a:lnTo>
                    <a:pt x="173864" y="1888332"/>
                  </a:lnTo>
                  <a:lnTo>
                    <a:pt x="177865" y="1882379"/>
                  </a:lnTo>
                  <a:lnTo>
                    <a:pt x="183868" y="1876426"/>
                  </a:lnTo>
                  <a:lnTo>
                    <a:pt x="190271" y="1870870"/>
                  </a:lnTo>
                  <a:lnTo>
                    <a:pt x="197074" y="1864916"/>
                  </a:lnTo>
                  <a:lnTo>
                    <a:pt x="203877" y="1860154"/>
                  </a:lnTo>
                  <a:lnTo>
                    <a:pt x="210279" y="1855391"/>
                  </a:lnTo>
                  <a:lnTo>
                    <a:pt x="220284" y="1848644"/>
                  </a:lnTo>
                  <a:lnTo>
                    <a:pt x="224686" y="1846263"/>
                  </a:lnTo>
                  <a:close/>
                  <a:moveTo>
                    <a:pt x="1862137" y="1284288"/>
                  </a:moveTo>
                  <a:lnTo>
                    <a:pt x="1861739" y="1287447"/>
                  </a:lnTo>
                  <a:lnTo>
                    <a:pt x="1860144" y="1296135"/>
                  </a:lnTo>
                  <a:lnTo>
                    <a:pt x="1858151" y="1308772"/>
                  </a:lnTo>
                  <a:lnTo>
                    <a:pt x="1856557" y="1315880"/>
                  </a:lnTo>
                  <a:lnTo>
                    <a:pt x="1854564" y="1322988"/>
                  </a:lnTo>
                  <a:lnTo>
                    <a:pt x="1852172" y="1330097"/>
                  </a:lnTo>
                  <a:lnTo>
                    <a:pt x="1849781" y="1337205"/>
                  </a:lnTo>
                  <a:lnTo>
                    <a:pt x="1846194" y="1343918"/>
                  </a:lnTo>
                  <a:lnTo>
                    <a:pt x="1843005" y="1350237"/>
                  </a:lnTo>
                  <a:lnTo>
                    <a:pt x="1838620" y="1355370"/>
                  </a:lnTo>
                  <a:lnTo>
                    <a:pt x="1836627" y="1357345"/>
                  </a:lnTo>
                  <a:lnTo>
                    <a:pt x="1834634" y="1359714"/>
                  </a:lnTo>
                  <a:lnTo>
                    <a:pt x="1831844" y="1361294"/>
                  </a:lnTo>
                  <a:lnTo>
                    <a:pt x="1829453" y="1362478"/>
                  </a:lnTo>
                  <a:lnTo>
                    <a:pt x="1826264" y="1363268"/>
                  </a:lnTo>
                  <a:lnTo>
                    <a:pt x="1823474" y="1363663"/>
                  </a:lnTo>
                  <a:lnTo>
                    <a:pt x="1820285" y="1363663"/>
                  </a:lnTo>
                  <a:lnTo>
                    <a:pt x="1816698" y="1363663"/>
                  </a:lnTo>
                  <a:lnTo>
                    <a:pt x="1814306" y="1363268"/>
                  </a:lnTo>
                  <a:lnTo>
                    <a:pt x="1811117" y="1362873"/>
                  </a:lnTo>
                  <a:lnTo>
                    <a:pt x="1809124" y="1362084"/>
                  </a:lnTo>
                  <a:lnTo>
                    <a:pt x="1807131" y="1361294"/>
                  </a:lnTo>
                  <a:lnTo>
                    <a:pt x="1805138" y="1360109"/>
                  </a:lnTo>
                  <a:lnTo>
                    <a:pt x="1803544" y="1358135"/>
                  </a:lnTo>
                  <a:lnTo>
                    <a:pt x="1802348" y="1356555"/>
                  </a:lnTo>
                  <a:lnTo>
                    <a:pt x="1801153" y="1354975"/>
                  </a:lnTo>
                  <a:lnTo>
                    <a:pt x="1800355" y="1353001"/>
                  </a:lnTo>
                  <a:lnTo>
                    <a:pt x="1799558" y="1350237"/>
                  </a:lnTo>
                  <a:lnTo>
                    <a:pt x="1798362" y="1345498"/>
                  </a:lnTo>
                  <a:lnTo>
                    <a:pt x="1797964" y="1339969"/>
                  </a:lnTo>
                  <a:lnTo>
                    <a:pt x="1797565" y="1334835"/>
                  </a:lnTo>
                  <a:lnTo>
                    <a:pt x="1796369" y="1330886"/>
                  </a:lnTo>
                  <a:lnTo>
                    <a:pt x="1795971" y="1329702"/>
                  </a:lnTo>
                  <a:lnTo>
                    <a:pt x="1795174" y="1328912"/>
                  </a:lnTo>
                  <a:lnTo>
                    <a:pt x="1794376" y="1328122"/>
                  </a:lnTo>
                  <a:lnTo>
                    <a:pt x="1793579" y="1328122"/>
                  </a:lnTo>
                  <a:lnTo>
                    <a:pt x="1791985" y="1328122"/>
                  </a:lnTo>
                  <a:lnTo>
                    <a:pt x="1791188" y="1328517"/>
                  </a:lnTo>
                  <a:lnTo>
                    <a:pt x="1790390" y="1328912"/>
                  </a:lnTo>
                  <a:lnTo>
                    <a:pt x="1789992" y="1329702"/>
                  </a:lnTo>
                  <a:lnTo>
                    <a:pt x="1788796" y="1332071"/>
                  </a:lnTo>
                  <a:lnTo>
                    <a:pt x="1788398" y="1336020"/>
                  </a:lnTo>
                  <a:lnTo>
                    <a:pt x="1787999" y="1337995"/>
                  </a:lnTo>
                  <a:lnTo>
                    <a:pt x="1787600" y="1340759"/>
                  </a:lnTo>
                  <a:lnTo>
                    <a:pt x="1785209" y="1346288"/>
                  </a:lnTo>
                  <a:lnTo>
                    <a:pt x="1782020" y="1351816"/>
                  </a:lnTo>
                  <a:lnTo>
                    <a:pt x="1778034" y="1356950"/>
                  </a:lnTo>
                  <a:lnTo>
                    <a:pt x="1776440" y="1358529"/>
                  </a:lnTo>
                  <a:lnTo>
                    <a:pt x="1774845" y="1360504"/>
                  </a:lnTo>
                  <a:lnTo>
                    <a:pt x="1773251" y="1361294"/>
                  </a:lnTo>
                  <a:lnTo>
                    <a:pt x="1771657" y="1361294"/>
                  </a:lnTo>
                  <a:lnTo>
                    <a:pt x="1770859" y="1360899"/>
                  </a:lnTo>
                  <a:lnTo>
                    <a:pt x="1770062" y="1358924"/>
                  </a:lnTo>
                  <a:lnTo>
                    <a:pt x="1770062" y="1356555"/>
                  </a:lnTo>
                  <a:lnTo>
                    <a:pt x="1770062" y="1353396"/>
                  </a:lnTo>
                  <a:lnTo>
                    <a:pt x="1772454" y="1335230"/>
                  </a:lnTo>
                  <a:lnTo>
                    <a:pt x="1774048" y="1326148"/>
                  </a:lnTo>
                  <a:lnTo>
                    <a:pt x="1775643" y="1317460"/>
                  </a:lnTo>
                  <a:lnTo>
                    <a:pt x="1778034" y="1309957"/>
                  </a:lnTo>
                  <a:lnTo>
                    <a:pt x="1779628" y="1306797"/>
                  </a:lnTo>
                  <a:lnTo>
                    <a:pt x="1781223" y="1303638"/>
                  </a:lnTo>
                  <a:lnTo>
                    <a:pt x="1782817" y="1301269"/>
                  </a:lnTo>
                  <a:lnTo>
                    <a:pt x="1784810" y="1299689"/>
                  </a:lnTo>
                  <a:lnTo>
                    <a:pt x="1787202" y="1298110"/>
                  </a:lnTo>
                  <a:lnTo>
                    <a:pt x="1789593" y="1297715"/>
                  </a:lnTo>
                  <a:lnTo>
                    <a:pt x="1862137" y="1284288"/>
                  </a:lnTo>
                  <a:close/>
                  <a:moveTo>
                    <a:pt x="42862" y="1284288"/>
                  </a:moveTo>
                  <a:lnTo>
                    <a:pt x="114155" y="1297983"/>
                  </a:lnTo>
                  <a:lnTo>
                    <a:pt x="116114" y="1298386"/>
                  </a:lnTo>
                  <a:lnTo>
                    <a:pt x="118073" y="1299595"/>
                  </a:lnTo>
                  <a:lnTo>
                    <a:pt x="120423" y="1301609"/>
                  </a:lnTo>
                  <a:lnTo>
                    <a:pt x="121990" y="1303623"/>
                  </a:lnTo>
                  <a:lnTo>
                    <a:pt x="123557" y="1306845"/>
                  </a:lnTo>
                  <a:lnTo>
                    <a:pt x="125124" y="1310067"/>
                  </a:lnTo>
                  <a:lnTo>
                    <a:pt x="127474" y="1318123"/>
                  </a:lnTo>
                  <a:lnTo>
                    <a:pt x="129433" y="1326985"/>
                  </a:lnTo>
                  <a:lnTo>
                    <a:pt x="130608" y="1335847"/>
                  </a:lnTo>
                  <a:lnTo>
                    <a:pt x="133350" y="1354376"/>
                  </a:lnTo>
                  <a:lnTo>
                    <a:pt x="133350" y="1358001"/>
                  </a:lnTo>
                  <a:lnTo>
                    <a:pt x="132958" y="1360820"/>
                  </a:lnTo>
                  <a:lnTo>
                    <a:pt x="132566" y="1362029"/>
                  </a:lnTo>
                  <a:lnTo>
                    <a:pt x="131000" y="1362834"/>
                  </a:lnTo>
                  <a:lnTo>
                    <a:pt x="129824" y="1362432"/>
                  </a:lnTo>
                  <a:lnTo>
                    <a:pt x="128257" y="1361626"/>
                  </a:lnTo>
                  <a:lnTo>
                    <a:pt x="126691" y="1360418"/>
                  </a:lnTo>
                  <a:lnTo>
                    <a:pt x="124732" y="1358001"/>
                  </a:lnTo>
                  <a:lnTo>
                    <a:pt x="121598" y="1353167"/>
                  </a:lnTo>
                  <a:lnTo>
                    <a:pt x="118073" y="1347528"/>
                  </a:lnTo>
                  <a:lnTo>
                    <a:pt x="116114" y="1341486"/>
                  </a:lnTo>
                  <a:lnTo>
                    <a:pt x="115331" y="1339069"/>
                  </a:lnTo>
                  <a:lnTo>
                    <a:pt x="115331" y="1336652"/>
                  </a:lnTo>
                  <a:lnTo>
                    <a:pt x="114939" y="1333430"/>
                  </a:lnTo>
                  <a:lnTo>
                    <a:pt x="113764" y="1330610"/>
                  </a:lnTo>
                  <a:lnTo>
                    <a:pt x="112980" y="1329805"/>
                  </a:lnTo>
                  <a:lnTo>
                    <a:pt x="111805" y="1328999"/>
                  </a:lnTo>
                  <a:lnTo>
                    <a:pt x="111022" y="1328596"/>
                  </a:lnTo>
                  <a:lnTo>
                    <a:pt x="110238" y="1328596"/>
                  </a:lnTo>
                  <a:lnTo>
                    <a:pt x="109455" y="1328999"/>
                  </a:lnTo>
                  <a:lnTo>
                    <a:pt x="108671" y="1329402"/>
                  </a:lnTo>
                  <a:lnTo>
                    <a:pt x="107888" y="1330610"/>
                  </a:lnTo>
                  <a:lnTo>
                    <a:pt x="107104" y="1332221"/>
                  </a:lnTo>
                  <a:lnTo>
                    <a:pt x="106321" y="1335444"/>
                  </a:lnTo>
                  <a:lnTo>
                    <a:pt x="105929" y="1341083"/>
                  </a:lnTo>
                  <a:lnTo>
                    <a:pt x="105146" y="1346722"/>
                  </a:lnTo>
                  <a:lnTo>
                    <a:pt x="104362" y="1351556"/>
                  </a:lnTo>
                  <a:lnTo>
                    <a:pt x="103579" y="1353973"/>
                  </a:lnTo>
                  <a:lnTo>
                    <a:pt x="102795" y="1355987"/>
                  </a:lnTo>
                  <a:lnTo>
                    <a:pt x="101620" y="1358001"/>
                  </a:lnTo>
                  <a:lnTo>
                    <a:pt x="100445" y="1360015"/>
                  </a:lnTo>
                  <a:lnTo>
                    <a:pt x="98487" y="1361223"/>
                  </a:lnTo>
                  <a:lnTo>
                    <a:pt x="96920" y="1362432"/>
                  </a:lnTo>
                  <a:lnTo>
                    <a:pt x="94961" y="1363237"/>
                  </a:lnTo>
                  <a:lnTo>
                    <a:pt x="92611" y="1364043"/>
                  </a:lnTo>
                  <a:lnTo>
                    <a:pt x="89869" y="1364848"/>
                  </a:lnTo>
                  <a:lnTo>
                    <a:pt x="87127" y="1365251"/>
                  </a:lnTo>
                  <a:lnTo>
                    <a:pt x="80467" y="1364848"/>
                  </a:lnTo>
                  <a:lnTo>
                    <a:pt x="77725" y="1364446"/>
                  </a:lnTo>
                  <a:lnTo>
                    <a:pt x="74983" y="1363640"/>
                  </a:lnTo>
                  <a:lnTo>
                    <a:pt x="72633" y="1362432"/>
                  </a:lnTo>
                  <a:lnTo>
                    <a:pt x="69891" y="1360820"/>
                  </a:lnTo>
                  <a:lnTo>
                    <a:pt x="67932" y="1358806"/>
                  </a:lnTo>
                  <a:lnTo>
                    <a:pt x="65190" y="1356792"/>
                  </a:lnTo>
                  <a:lnTo>
                    <a:pt x="61665" y="1351153"/>
                  </a:lnTo>
                  <a:lnTo>
                    <a:pt x="57747" y="1345111"/>
                  </a:lnTo>
                  <a:lnTo>
                    <a:pt x="55005" y="1338263"/>
                  </a:lnTo>
                  <a:lnTo>
                    <a:pt x="52655" y="1331013"/>
                  </a:lnTo>
                  <a:lnTo>
                    <a:pt x="49913" y="1323360"/>
                  </a:lnTo>
                  <a:lnTo>
                    <a:pt x="48346" y="1316109"/>
                  </a:lnTo>
                  <a:lnTo>
                    <a:pt x="46779" y="1308859"/>
                  </a:lnTo>
                  <a:lnTo>
                    <a:pt x="44037" y="1296372"/>
                  </a:lnTo>
                  <a:lnTo>
                    <a:pt x="43254" y="1287511"/>
                  </a:lnTo>
                  <a:lnTo>
                    <a:pt x="42862" y="1284288"/>
                  </a:lnTo>
                  <a:close/>
                  <a:moveTo>
                    <a:pt x="1298517" y="998258"/>
                  </a:moveTo>
                  <a:lnTo>
                    <a:pt x="1247697" y="1005006"/>
                  </a:lnTo>
                  <a:lnTo>
                    <a:pt x="970168" y="1039940"/>
                  </a:lnTo>
                  <a:lnTo>
                    <a:pt x="956272" y="1045895"/>
                  </a:lnTo>
                  <a:lnTo>
                    <a:pt x="928877" y="1057010"/>
                  </a:lnTo>
                  <a:lnTo>
                    <a:pt x="879644" y="1076859"/>
                  </a:lnTo>
                  <a:lnTo>
                    <a:pt x="925700" y="1070905"/>
                  </a:lnTo>
                  <a:lnTo>
                    <a:pt x="946743" y="1068523"/>
                  </a:lnTo>
                  <a:lnTo>
                    <a:pt x="1317972" y="1020885"/>
                  </a:lnTo>
                  <a:lnTo>
                    <a:pt x="1314399" y="1016122"/>
                  </a:lnTo>
                  <a:lnTo>
                    <a:pt x="1298517" y="998258"/>
                  </a:lnTo>
                  <a:close/>
                  <a:moveTo>
                    <a:pt x="1085309" y="949429"/>
                  </a:moveTo>
                  <a:lnTo>
                    <a:pt x="951111" y="956178"/>
                  </a:lnTo>
                  <a:lnTo>
                    <a:pt x="912995" y="958163"/>
                  </a:lnTo>
                  <a:lnTo>
                    <a:pt x="891952" y="958957"/>
                  </a:lnTo>
                  <a:lnTo>
                    <a:pt x="653731" y="981585"/>
                  </a:lnTo>
                  <a:lnTo>
                    <a:pt x="641819" y="988730"/>
                  </a:lnTo>
                  <a:lnTo>
                    <a:pt x="569956" y="1031207"/>
                  </a:lnTo>
                  <a:lnTo>
                    <a:pt x="947934" y="971263"/>
                  </a:lnTo>
                  <a:lnTo>
                    <a:pt x="990814" y="964515"/>
                  </a:lnTo>
                  <a:lnTo>
                    <a:pt x="999549" y="962927"/>
                  </a:lnTo>
                  <a:lnTo>
                    <a:pt x="1085309" y="949429"/>
                  </a:lnTo>
                  <a:close/>
                  <a:moveTo>
                    <a:pt x="606483" y="818030"/>
                  </a:moveTo>
                  <a:lnTo>
                    <a:pt x="609660" y="823191"/>
                  </a:lnTo>
                  <a:lnTo>
                    <a:pt x="612836" y="831527"/>
                  </a:lnTo>
                  <a:lnTo>
                    <a:pt x="621174" y="852964"/>
                  </a:lnTo>
                  <a:lnTo>
                    <a:pt x="619188" y="828351"/>
                  </a:lnTo>
                  <a:lnTo>
                    <a:pt x="606483" y="818030"/>
                  </a:lnTo>
                  <a:close/>
                  <a:moveTo>
                    <a:pt x="1283033" y="812472"/>
                  </a:moveTo>
                  <a:lnTo>
                    <a:pt x="1282239" y="812869"/>
                  </a:lnTo>
                  <a:lnTo>
                    <a:pt x="1281445" y="814060"/>
                  </a:lnTo>
                  <a:lnTo>
                    <a:pt x="1273504" y="824381"/>
                  </a:lnTo>
                  <a:lnTo>
                    <a:pt x="1265960" y="835100"/>
                  </a:lnTo>
                  <a:lnTo>
                    <a:pt x="1263578" y="838276"/>
                  </a:lnTo>
                  <a:lnTo>
                    <a:pt x="1256034" y="951811"/>
                  </a:lnTo>
                  <a:lnTo>
                    <a:pt x="1261990" y="924023"/>
                  </a:lnTo>
                  <a:lnTo>
                    <a:pt x="1268342" y="897425"/>
                  </a:lnTo>
                  <a:lnTo>
                    <a:pt x="1279062" y="850185"/>
                  </a:lnTo>
                  <a:lnTo>
                    <a:pt x="1282239" y="832321"/>
                  </a:lnTo>
                  <a:lnTo>
                    <a:pt x="1283430" y="825175"/>
                  </a:lnTo>
                  <a:lnTo>
                    <a:pt x="1284621" y="819618"/>
                  </a:lnTo>
                  <a:lnTo>
                    <a:pt x="1284621" y="815251"/>
                  </a:lnTo>
                  <a:lnTo>
                    <a:pt x="1283827" y="812869"/>
                  </a:lnTo>
                  <a:lnTo>
                    <a:pt x="1283430" y="812472"/>
                  </a:lnTo>
                  <a:lnTo>
                    <a:pt x="1283033" y="812472"/>
                  </a:lnTo>
                  <a:close/>
                  <a:moveTo>
                    <a:pt x="266522" y="615950"/>
                  </a:moveTo>
                  <a:lnTo>
                    <a:pt x="270489" y="616347"/>
                  </a:lnTo>
                  <a:lnTo>
                    <a:pt x="273661" y="619521"/>
                  </a:lnTo>
                  <a:lnTo>
                    <a:pt x="344258" y="879386"/>
                  </a:lnTo>
                  <a:lnTo>
                    <a:pt x="345448" y="868674"/>
                  </a:lnTo>
                  <a:lnTo>
                    <a:pt x="370434" y="687760"/>
                  </a:lnTo>
                  <a:lnTo>
                    <a:pt x="364485" y="673081"/>
                  </a:lnTo>
                  <a:lnTo>
                    <a:pt x="370831" y="674271"/>
                  </a:lnTo>
                  <a:lnTo>
                    <a:pt x="377573" y="675858"/>
                  </a:lnTo>
                  <a:lnTo>
                    <a:pt x="383919" y="676255"/>
                  </a:lnTo>
                  <a:lnTo>
                    <a:pt x="390265" y="676652"/>
                  </a:lnTo>
                  <a:lnTo>
                    <a:pt x="396214" y="676255"/>
                  </a:lnTo>
                  <a:lnTo>
                    <a:pt x="402957" y="675858"/>
                  </a:lnTo>
                  <a:lnTo>
                    <a:pt x="409699" y="674668"/>
                  </a:lnTo>
                  <a:lnTo>
                    <a:pt x="416045" y="673478"/>
                  </a:lnTo>
                  <a:lnTo>
                    <a:pt x="412872" y="683793"/>
                  </a:lnTo>
                  <a:lnTo>
                    <a:pt x="409699" y="694108"/>
                  </a:lnTo>
                  <a:lnTo>
                    <a:pt x="407716" y="704820"/>
                  </a:lnTo>
                  <a:lnTo>
                    <a:pt x="406526" y="716326"/>
                  </a:lnTo>
                  <a:lnTo>
                    <a:pt x="406129" y="724657"/>
                  </a:lnTo>
                  <a:lnTo>
                    <a:pt x="405733" y="734973"/>
                  </a:lnTo>
                  <a:lnTo>
                    <a:pt x="405733" y="746875"/>
                  </a:lnTo>
                  <a:lnTo>
                    <a:pt x="406526" y="759967"/>
                  </a:lnTo>
                  <a:lnTo>
                    <a:pt x="407319" y="774250"/>
                  </a:lnTo>
                  <a:lnTo>
                    <a:pt x="408509" y="789326"/>
                  </a:lnTo>
                  <a:lnTo>
                    <a:pt x="412079" y="823049"/>
                  </a:lnTo>
                  <a:lnTo>
                    <a:pt x="416045" y="859549"/>
                  </a:lnTo>
                  <a:lnTo>
                    <a:pt x="421597" y="897636"/>
                  </a:lnTo>
                  <a:lnTo>
                    <a:pt x="427546" y="936914"/>
                  </a:lnTo>
                  <a:lnTo>
                    <a:pt x="433496" y="976191"/>
                  </a:lnTo>
                  <a:lnTo>
                    <a:pt x="445791" y="1051175"/>
                  </a:lnTo>
                  <a:lnTo>
                    <a:pt x="456896" y="1114257"/>
                  </a:lnTo>
                  <a:lnTo>
                    <a:pt x="468398" y="1176546"/>
                  </a:lnTo>
                  <a:lnTo>
                    <a:pt x="469587" y="1181703"/>
                  </a:lnTo>
                  <a:lnTo>
                    <a:pt x="471967" y="1187258"/>
                  </a:lnTo>
                  <a:lnTo>
                    <a:pt x="474347" y="1192415"/>
                  </a:lnTo>
                  <a:lnTo>
                    <a:pt x="477123" y="1197573"/>
                  </a:lnTo>
                  <a:lnTo>
                    <a:pt x="481089" y="1201937"/>
                  </a:lnTo>
                  <a:lnTo>
                    <a:pt x="485055" y="1206301"/>
                  </a:lnTo>
                  <a:lnTo>
                    <a:pt x="489418" y="1210269"/>
                  </a:lnTo>
                  <a:lnTo>
                    <a:pt x="494177" y="1213046"/>
                  </a:lnTo>
                  <a:lnTo>
                    <a:pt x="500920" y="1217410"/>
                  </a:lnTo>
                  <a:lnTo>
                    <a:pt x="508059" y="1220187"/>
                  </a:lnTo>
                  <a:lnTo>
                    <a:pt x="515594" y="1222964"/>
                  </a:lnTo>
                  <a:lnTo>
                    <a:pt x="523527" y="1225345"/>
                  </a:lnTo>
                  <a:lnTo>
                    <a:pt x="531459" y="1227329"/>
                  </a:lnTo>
                  <a:lnTo>
                    <a:pt x="540581" y="1228519"/>
                  </a:lnTo>
                  <a:lnTo>
                    <a:pt x="549306" y="1228915"/>
                  </a:lnTo>
                  <a:lnTo>
                    <a:pt x="558428" y="1229312"/>
                  </a:lnTo>
                  <a:lnTo>
                    <a:pt x="566757" y="1229312"/>
                  </a:lnTo>
                  <a:lnTo>
                    <a:pt x="574689" y="1228519"/>
                  </a:lnTo>
                  <a:lnTo>
                    <a:pt x="583018" y="1228122"/>
                  </a:lnTo>
                  <a:lnTo>
                    <a:pt x="590950" y="1226932"/>
                  </a:lnTo>
                  <a:lnTo>
                    <a:pt x="595313" y="1274937"/>
                  </a:lnTo>
                  <a:lnTo>
                    <a:pt x="591347" y="1282476"/>
                  </a:lnTo>
                  <a:lnTo>
                    <a:pt x="588174" y="1290410"/>
                  </a:lnTo>
                  <a:lnTo>
                    <a:pt x="585398" y="1298742"/>
                  </a:lnTo>
                  <a:lnTo>
                    <a:pt x="583018" y="1306677"/>
                  </a:lnTo>
                  <a:lnTo>
                    <a:pt x="581432" y="1314612"/>
                  </a:lnTo>
                  <a:lnTo>
                    <a:pt x="579845" y="1322150"/>
                  </a:lnTo>
                  <a:lnTo>
                    <a:pt x="577466" y="1336829"/>
                  </a:lnTo>
                  <a:lnTo>
                    <a:pt x="573896" y="1342780"/>
                  </a:lnTo>
                  <a:lnTo>
                    <a:pt x="540581" y="1790304"/>
                  </a:lnTo>
                  <a:lnTo>
                    <a:pt x="537011" y="1789908"/>
                  </a:lnTo>
                  <a:lnTo>
                    <a:pt x="448170" y="1789908"/>
                  </a:lnTo>
                  <a:lnTo>
                    <a:pt x="444997" y="1789908"/>
                  </a:lnTo>
                  <a:lnTo>
                    <a:pt x="441428" y="1790304"/>
                  </a:lnTo>
                  <a:lnTo>
                    <a:pt x="434685" y="1792288"/>
                  </a:lnTo>
                  <a:lnTo>
                    <a:pt x="390265" y="1442759"/>
                  </a:lnTo>
                  <a:lnTo>
                    <a:pt x="383919" y="1443156"/>
                  </a:lnTo>
                  <a:lnTo>
                    <a:pt x="377970" y="1443553"/>
                  </a:lnTo>
                  <a:lnTo>
                    <a:pt x="373607" y="1443156"/>
                  </a:lnTo>
                  <a:lnTo>
                    <a:pt x="369641" y="1442759"/>
                  </a:lnTo>
                  <a:lnTo>
                    <a:pt x="327600" y="1792288"/>
                  </a:lnTo>
                  <a:lnTo>
                    <a:pt x="320461" y="1790304"/>
                  </a:lnTo>
                  <a:lnTo>
                    <a:pt x="316892" y="1789908"/>
                  </a:lnTo>
                  <a:lnTo>
                    <a:pt x="312926" y="1789908"/>
                  </a:lnTo>
                  <a:lnTo>
                    <a:pt x="224085" y="1789908"/>
                  </a:lnTo>
                  <a:lnTo>
                    <a:pt x="221309" y="1790304"/>
                  </a:lnTo>
                  <a:lnTo>
                    <a:pt x="218532" y="1790701"/>
                  </a:lnTo>
                  <a:lnTo>
                    <a:pt x="187597" y="1376503"/>
                  </a:lnTo>
                  <a:lnTo>
                    <a:pt x="188787" y="1369759"/>
                  </a:lnTo>
                  <a:lnTo>
                    <a:pt x="189580" y="1363014"/>
                  </a:lnTo>
                  <a:lnTo>
                    <a:pt x="189977" y="1355873"/>
                  </a:lnTo>
                  <a:lnTo>
                    <a:pt x="189580" y="1348335"/>
                  </a:lnTo>
                  <a:lnTo>
                    <a:pt x="188390" y="1338416"/>
                  </a:lnTo>
                  <a:lnTo>
                    <a:pt x="187200" y="1327704"/>
                  </a:lnTo>
                  <a:lnTo>
                    <a:pt x="184821" y="1315802"/>
                  </a:lnTo>
                  <a:lnTo>
                    <a:pt x="182044" y="1303503"/>
                  </a:lnTo>
                  <a:lnTo>
                    <a:pt x="179665" y="1297552"/>
                  </a:lnTo>
                  <a:lnTo>
                    <a:pt x="177682" y="1291601"/>
                  </a:lnTo>
                  <a:lnTo>
                    <a:pt x="175302" y="1285649"/>
                  </a:lnTo>
                  <a:lnTo>
                    <a:pt x="172526" y="1279698"/>
                  </a:lnTo>
                  <a:lnTo>
                    <a:pt x="169353" y="1274144"/>
                  </a:lnTo>
                  <a:lnTo>
                    <a:pt x="165783" y="1268590"/>
                  </a:lnTo>
                  <a:lnTo>
                    <a:pt x="161817" y="1263829"/>
                  </a:lnTo>
                  <a:lnTo>
                    <a:pt x="157058" y="1259465"/>
                  </a:lnTo>
                  <a:lnTo>
                    <a:pt x="149919" y="1178133"/>
                  </a:lnTo>
                  <a:lnTo>
                    <a:pt x="144763" y="1121795"/>
                  </a:lnTo>
                  <a:lnTo>
                    <a:pt x="140004" y="1058317"/>
                  </a:lnTo>
                  <a:lnTo>
                    <a:pt x="124536" y="836538"/>
                  </a:lnTo>
                  <a:lnTo>
                    <a:pt x="118587" y="831381"/>
                  </a:lnTo>
                  <a:lnTo>
                    <a:pt x="113034" y="825430"/>
                  </a:lnTo>
                  <a:lnTo>
                    <a:pt x="112637" y="825033"/>
                  </a:lnTo>
                  <a:lnTo>
                    <a:pt x="111844" y="825430"/>
                  </a:lnTo>
                  <a:lnTo>
                    <a:pt x="111051" y="827413"/>
                  </a:lnTo>
                  <a:lnTo>
                    <a:pt x="110654" y="831381"/>
                  </a:lnTo>
                  <a:lnTo>
                    <a:pt x="110258" y="836142"/>
                  </a:lnTo>
                  <a:lnTo>
                    <a:pt x="110258" y="851614"/>
                  </a:lnTo>
                  <a:lnTo>
                    <a:pt x="110258" y="871452"/>
                  </a:lnTo>
                  <a:lnTo>
                    <a:pt x="111051" y="925012"/>
                  </a:lnTo>
                  <a:lnTo>
                    <a:pt x="113827" y="990474"/>
                  </a:lnTo>
                  <a:lnTo>
                    <a:pt x="116603" y="1061491"/>
                  </a:lnTo>
                  <a:lnTo>
                    <a:pt x="119776" y="1131317"/>
                  </a:lnTo>
                  <a:lnTo>
                    <a:pt x="122949" y="1194002"/>
                  </a:lnTo>
                  <a:lnTo>
                    <a:pt x="126519" y="1243595"/>
                  </a:lnTo>
                  <a:lnTo>
                    <a:pt x="124536" y="1243198"/>
                  </a:lnTo>
                  <a:lnTo>
                    <a:pt x="122553" y="1242801"/>
                  </a:lnTo>
                  <a:lnTo>
                    <a:pt x="52353" y="1229312"/>
                  </a:lnTo>
                  <a:lnTo>
                    <a:pt x="47197" y="1228915"/>
                  </a:lnTo>
                  <a:lnTo>
                    <a:pt x="42041" y="1228519"/>
                  </a:lnTo>
                  <a:lnTo>
                    <a:pt x="36091" y="1228915"/>
                  </a:lnTo>
                  <a:lnTo>
                    <a:pt x="30539" y="1229709"/>
                  </a:lnTo>
                  <a:lnTo>
                    <a:pt x="27763" y="1205508"/>
                  </a:lnTo>
                  <a:lnTo>
                    <a:pt x="24590" y="1176942"/>
                  </a:lnTo>
                  <a:lnTo>
                    <a:pt x="21417" y="1145203"/>
                  </a:lnTo>
                  <a:lnTo>
                    <a:pt x="18244" y="1110290"/>
                  </a:lnTo>
                  <a:lnTo>
                    <a:pt x="12295" y="1036099"/>
                  </a:lnTo>
                  <a:lnTo>
                    <a:pt x="7139" y="959925"/>
                  </a:lnTo>
                  <a:lnTo>
                    <a:pt x="3173" y="887321"/>
                  </a:lnTo>
                  <a:lnTo>
                    <a:pt x="1586" y="853995"/>
                  </a:lnTo>
                  <a:lnTo>
                    <a:pt x="793" y="824636"/>
                  </a:lnTo>
                  <a:lnTo>
                    <a:pt x="0" y="798848"/>
                  </a:lnTo>
                  <a:lnTo>
                    <a:pt x="0" y="777424"/>
                  </a:lnTo>
                  <a:lnTo>
                    <a:pt x="396" y="761554"/>
                  </a:lnTo>
                  <a:lnTo>
                    <a:pt x="793" y="755603"/>
                  </a:lnTo>
                  <a:lnTo>
                    <a:pt x="1190" y="752032"/>
                  </a:lnTo>
                  <a:lnTo>
                    <a:pt x="1983" y="744494"/>
                  </a:lnTo>
                  <a:lnTo>
                    <a:pt x="3569" y="737353"/>
                  </a:lnTo>
                  <a:lnTo>
                    <a:pt x="5949" y="730608"/>
                  </a:lnTo>
                  <a:lnTo>
                    <a:pt x="8725" y="723864"/>
                  </a:lnTo>
                  <a:lnTo>
                    <a:pt x="12691" y="717516"/>
                  </a:lnTo>
                  <a:lnTo>
                    <a:pt x="16658" y="711168"/>
                  </a:lnTo>
                  <a:lnTo>
                    <a:pt x="21813" y="705217"/>
                  </a:lnTo>
                  <a:lnTo>
                    <a:pt x="27763" y="699266"/>
                  </a:lnTo>
                  <a:lnTo>
                    <a:pt x="33712" y="693711"/>
                  </a:lnTo>
                  <a:lnTo>
                    <a:pt x="40454" y="688157"/>
                  </a:lnTo>
                  <a:lnTo>
                    <a:pt x="47593" y="683396"/>
                  </a:lnTo>
                  <a:lnTo>
                    <a:pt x="55525" y="678239"/>
                  </a:lnTo>
                  <a:lnTo>
                    <a:pt x="63458" y="673478"/>
                  </a:lnTo>
                  <a:lnTo>
                    <a:pt x="72183" y="669113"/>
                  </a:lnTo>
                  <a:lnTo>
                    <a:pt x="81305" y="664353"/>
                  </a:lnTo>
                  <a:lnTo>
                    <a:pt x="90427" y="659988"/>
                  </a:lnTo>
                  <a:lnTo>
                    <a:pt x="99946" y="656418"/>
                  </a:lnTo>
                  <a:lnTo>
                    <a:pt x="109861" y="652450"/>
                  </a:lnTo>
                  <a:lnTo>
                    <a:pt x="130485" y="645309"/>
                  </a:lnTo>
                  <a:lnTo>
                    <a:pt x="151902" y="638564"/>
                  </a:lnTo>
                  <a:lnTo>
                    <a:pt x="174112" y="633010"/>
                  </a:lnTo>
                  <a:lnTo>
                    <a:pt x="196322" y="627456"/>
                  </a:lnTo>
                  <a:lnTo>
                    <a:pt x="218532" y="623488"/>
                  </a:lnTo>
                  <a:lnTo>
                    <a:pt x="241139" y="619521"/>
                  </a:lnTo>
                  <a:lnTo>
                    <a:pt x="262953" y="616347"/>
                  </a:lnTo>
                  <a:lnTo>
                    <a:pt x="266522" y="615950"/>
                  </a:lnTo>
                  <a:close/>
                  <a:moveTo>
                    <a:pt x="1664891" y="614363"/>
                  </a:moveTo>
                  <a:lnTo>
                    <a:pt x="1675210" y="614363"/>
                  </a:lnTo>
                  <a:lnTo>
                    <a:pt x="1686322" y="614760"/>
                  </a:lnTo>
                  <a:lnTo>
                    <a:pt x="1697038" y="615554"/>
                  </a:lnTo>
                  <a:lnTo>
                    <a:pt x="1707754" y="617142"/>
                  </a:lnTo>
                  <a:lnTo>
                    <a:pt x="1718866" y="619127"/>
                  </a:lnTo>
                  <a:lnTo>
                    <a:pt x="1729582" y="621906"/>
                  </a:lnTo>
                  <a:lnTo>
                    <a:pt x="1740297" y="624288"/>
                  </a:lnTo>
                  <a:lnTo>
                    <a:pt x="1750616" y="627861"/>
                  </a:lnTo>
                  <a:lnTo>
                    <a:pt x="1761729" y="631435"/>
                  </a:lnTo>
                  <a:lnTo>
                    <a:pt x="1772047" y="635405"/>
                  </a:lnTo>
                  <a:lnTo>
                    <a:pt x="1782366" y="638978"/>
                  </a:lnTo>
                  <a:lnTo>
                    <a:pt x="1792288" y="643742"/>
                  </a:lnTo>
                  <a:lnTo>
                    <a:pt x="1802210" y="648506"/>
                  </a:lnTo>
                  <a:lnTo>
                    <a:pt x="1821260" y="657637"/>
                  </a:lnTo>
                  <a:lnTo>
                    <a:pt x="1838326" y="667562"/>
                  </a:lnTo>
                  <a:lnTo>
                    <a:pt x="1854994" y="677885"/>
                  </a:lnTo>
                  <a:lnTo>
                    <a:pt x="1869282" y="687810"/>
                  </a:lnTo>
                  <a:lnTo>
                    <a:pt x="1881982" y="697338"/>
                  </a:lnTo>
                  <a:lnTo>
                    <a:pt x="1892301" y="706072"/>
                  </a:lnTo>
                  <a:lnTo>
                    <a:pt x="1900635" y="714012"/>
                  </a:lnTo>
                  <a:lnTo>
                    <a:pt x="1903810" y="717585"/>
                  </a:lnTo>
                  <a:lnTo>
                    <a:pt x="1905794" y="720761"/>
                  </a:lnTo>
                  <a:lnTo>
                    <a:pt x="1907779" y="723541"/>
                  </a:lnTo>
                  <a:lnTo>
                    <a:pt x="1908969" y="725923"/>
                  </a:lnTo>
                  <a:lnTo>
                    <a:pt x="1909366" y="730290"/>
                  </a:lnTo>
                  <a:lnTo>
                    <a:pt x="1909763" y="735848"/>
                  </a:lnTo>
                  <a:lnTo>
                    <a:pt x="1909763" y="752125"/>
                  </a:lnTo>
                  <a:lnTo>
                    <a:pt x="1908969" y="773961"/>
                  </a:lnTo>
                  <a:lnTo>
                    <a:pt x="1907779" y="800957"/>
                  </a:lnTo>
                  <a:lnTo>
                    <a:pt x="1905794" y="832321"/>
                  </a:lnTo>
                  <a:lnTo>
                    <a:pt x="1903413" y="866861"/>
                  </a:lnTo>
                  <a:lnTo>
                    <a:pt x="1897460" y="942689"/>
                  </a:lnTo>
                  <a:lnTo>
                    <a:pt x="1890316" y="1022885"/>
                  </a:lnTo>
                  <a:lnTo>
                    <a:pt x="1882379" y="1101096"/>
                  </a:lnTo>
                  <a:lnTo>
                    <a:pt x="1878410" y="1137621"/>
                  </a:lnTo>
                  <a:lnTo>
                    <a:pt x="1874838" y="1171366"/>
                  </a:lnTo>
                  <a:lnTo>
                    <a:pt x="1870869" y="1201539"/>
                  </a:lnTo>
                  <a:lnTo>
                    <a:pt x="1867298" y="1227345"/>
                  </a:lnTo>
                  <a:lnTo>
                    <a:pt x="1863726" y="1226948"/>
                  </a:lnTo>
                  <a:lnTo>
                    <a:pt x="1860948" y="1226948"/>
                  </a:lnTo>
                  <a:lnTo>
                    <a:pt x="1855391" y="1226948"/>
                  </a:lnTo>
                  <a:lnTo>
                    <a:pt x="1850232" y="1227742"/>
                  </a:lnTo>
                  <a:lnTo>
                    <a:pt x="1784351" y="1240049"/>
                  </a:lnTo>
                  <a:lnTo>
                    <a:pt x="1786732" y="1190026"/>
                  </a:lnTo>
                  <a:lnTo>
                    <a:pt x="1788716" y="1126504"/>
                  </a:lnTo>
                  <a:lnTo>
                    <a:pt x="1789907" y="1056631"/>
                  </a:lnTo>
                  <a:lnTo>
                    <a:pt x="1790701" y="985566"/>
                  </a:lnTo>
                  <a:lnTo>
                    <a:pt x="1790701" y="920854"/>
                  </a:lnTo>
                  <a:lnTo>
                    <a:pt x="1790304" y="892666"/>
                  </a:lnTo>
                  <a:lnTo>
                    <a:pt x="1789907" y="868052"/>
                  </a:lnTo>
                  <a:lnTo>
                    <a:pt x="1789113" y="848201"/>
                  </a:lnTo>
                  <a:lnTo>
                    <a:pt x="1787923" y="833909"/>
                  </a:lnTo>
                  <a:lnTo>
                    <a:pt x="1787129" y="828748"/>
                  </a:lnTo>
                  <a:lnTo>
                    <a:pt x="1786335" y="825969"/>
                  </a:lnTo>
                  <a:lnTo>
                    <a:pt x="1785541" y="824381"/>
                  </a:lnTo>
                  <a:lnTo>
                    <a:pt x="1785144" y="824381"/>
                  </a:lnTo>
                  <a:lnTo>
                    <a:pt x="1784351" y="824778"/>
                  </a:lnTo>
                  <a:lnTo>
                    <a:pt x="1778398" y="832718"/>
                  </a:lnTo>
                  <a:lnTo>
                    <a:pt x="1772444" y="841452"/>
                  </a:lnTo>
                  <a:lnTo>
                    <a:pt x="1770460" y="843437"/>
                  </a:lnTo>
                  <a:lnTo>
                    <a:pt x="1750616" y="1136033"/>
                  </a:lnTo>
                  <a:lnTo>
                    <a:pt x="1743869" y="1212258"/>
                  </a:lnTo>
                  <a:lnTo>
                    <a:pt x="1739107" y="1264664"/>
                  </a:lnTo>
                  <a:lnTo>
                    <a:pt x="1735932" y="1268634"/>
                  </a:lnTo>
                  <a:lnTo>
                    <a:pt x="1733551" y="1272604"/>
                  </a:lnTo>
                  <a:lnTo>
                    <a:pt x="1731169" y="1276971"/>
                  </a:lnTo>
                  <a:lnTo>
                    <a:pt x="1728391" y="1281338"/>
                  </a:lnTo>
                  <a:lnTo>
                    <a:pt x="1724819" y="1290469"/>
                  </a:lnTo>
                  <a:lnTo>
                    <a:pt x="1721644" y="1300394"/>
                  </a:lnTo>
                  <a:lnTo>
                    <a:pt x="1718866" y="1309526"/>
                  </a:lnTo>
                  <a:lnTo>
                    <a:pt x="1717279" y="1319054"/>
                  </a:lnTo>
                  <a:lnTo>
                    <a:pt x="1715294" y="1328185"/>
                  </a:lnTo>
                  <a:lnTo>
                    <a:pt x="1714501" y="1336522"/>
                  </a:lnTo>
                  <a:lnTo>
                    <a:pt x="1710929" y="1342477"/>
                  </a:lnTo>
                  <a:lnTo>
                    <a:pt x="1677194" y="1790303"/>
                  </a:lnTo>
                  <a:lnTo>
                    <a:pt x="1674019" y="1789906"/>
                  </a:lnTo>
                  <a:lnTo>
                    <a:pt x="1585119" y="1789906"/>
                  </a:lnTo>
                  <a:lnTo>
                    <a:pt x="1581150" y="1789906"/>
                  </a:lnTo>
                  <a:lnTo>
                    <a:pt x="1577975" y="1790303"/>
                  </a:lnTo>
                  <a:lnTo>
                    <a:pt x="1571229" y="1792288"/>
                  </a:lnTo>
                  <a:lnTo>
                    <a:pt x="1526382" y="1442523"/>
                  </a:lnTo>
                  <a:lnTo>
                    <a:pt x="1520429" y="1442920"/>
                  </a:lnTo>
                  <a:lnTo>
                    <a:pt x="1514475" y="1443317"/>
                  </a:lnTo>
                  <a:lnTo>
                    <a:pt x="1510110" y="1442920"/>
                  </a:lnTo>
                  <a:lnTo>
                    <a:pt x="1505744" y="1442523"/>
                  </a:lnTo>
                  <a:lnTo>
                    <a:pt x="1464072" y="1792288"/>
                  </a:lnTo>
                  <a:lnTo>
                    <a:pt x="1456929" y="1790303"/>
                  </a:lnTo>
                  <a:lnTo>
                    <a:pt x="1453357" y="1789906"/>
                  </a:lnTo>
                  <a:lnTo>
                    <a:pt x="1449388" y="1789906"/>
                  </a:lnTo>
                  <a:lnTo>
                    <a:pt x="1360488" y="1789906"/>
                  </a:lnTo>
                  <a:lnTo>
                    <a:pt x="1357710" y="1790303"/>
                  </a:lnTo>
                  <a:lnTo>
                    <a:pt x="1354932" y="1790700"/>
                  </a:lnTo>
                  <a:lnTo>
                    <a:pt x="1323578" y="1376223"/>
                  </a:lnTo>
                  <a:lnTo>
                    <a:pt x="1325563" y="1369871"/>
                  </a:lnTo>
                  <a:lnTo>
                    <a:pt x="1326357" y="1362725"/>
                  </a:lnTo>
                  <a:lnTo>
                    <a:pt x="1326357" y="1355579"/>
                  </a:lnTo>
                  <a:lnTo>
                    <a:pt x="1325960" y="1348035"/>
                  </a:lnTo>
                  <a:lnTo>
                    <a:pt x="1324769" y="1338110"/>
                  </a:lnTo>
                  <a:lnTo>
                    <a:pt x="1323182" y="1327391"/>
                  </a:lnTo>
                  <a:lnTo>
                    <a:pt x="1321197" y="1315481"/>
                  </a:lnTo>
                  <a:lnTo>
                    <a:pt x="1318419" y="1303173"/>
                  </a:lnTo>
                  <a:lnTo>
                    <a:pt x="1316435" y="1297218"/>
                  </a:lnTo>
                  <a:lnTo>
                    <a:pt x="1314053" y="1291263"/>
                  </a:lnTo>
                  <a:lnTo>
                    <a:pt x="1312069" y="1285308"/>
                  </a:lnTo>
                  <a:lnTo>
                    <a:pt x="1308894" y="1279353"/>
                  </a:lnTo>
                  <a:lnTo>
                    <a:pt x="1305719" y="1273795"/>
                  </a:lnTo>
                  <a:lnTo>
                    <a:pt x="1302147" y="1268237"/>
                  </a:lnTo>
                  <a:lnTo>
                    <a:pt x="1298178" y="1263472"/>
                  </a:lnTo>
                  <a:lnTo>
                    <a:pt x="1293813" y="1259105"/>
                  </a:lnTo>
                  <a:lnTo>
                    <a:pt x="1292225" y="1240049"/>
                  </a:lnTo>
                  <a:lnTo>
                    <a:pt x="1293813" y="1217419"/>
                  </a:lnTo>
                  <a:lnTo>
                    <a:pt x="1305322" y="1219802"/>
                  </a:lnTo>
                  <a:lnTo>
                    <a:pt x="1311672" y="1220993"/>
                  </a:lnTo>
                  <a:lnTo>
                    <a:pt x="1317228" y="1220993"/>
                  </a:lnTo>
                  <a:lnTo>
                    <a:pt x="1321991" y="1220993"/>
                  </a:lnTo>
                  <a:lnTo>
                    <a:pt x="1326357" y="1220596"/>
                  </a:lnTo>
                  <a:lnTo>
                    <a:pt x="1330325" y="1219802"/>
                  </a:lnTo>
                  <a:lnTo>
                    <a:pt x="1334691" y="1218610"/>
                  </a:lnTo>
                  <a:lnTo>
                    <a:pt x="1339057" y="1217022"/>
                  </a:lnTo>
                  <a:lnTo>
                    <a:pt x="1342628" y="1215037"/>
                  </a:lnTo>
                  <a:lnTo>
                    <a:pt x="1346597" y="1213052"/>
                  </a:lnTo>
                  <a:lnTo>
                    <a:pt x="1350169" y="1210670"/>
                  </a:lnTo>
                  <a:lnTo>
                    <a:pt x="1353741" y="1207891"/>
                  </a:lnTo>
                  <a:lnTo>
                    <a:pt x="1356916" y="1205112"/>
                  </a:lnTo>
                  <a:lnTo>
                    <a:pt x="1360091" y="1201539"/>
                  </a:lnTo>
                  <a:lnTo>
                    <a:pt x="1362869" y="1198363"/>
                  </a:lnTo>
                  <a:lnTo>
                    <a:pt x="1365647" y="1194393"/>
                  </a:lnTo>
                  <a:lnTo>
                    <a:pt x="1367632" y="1190820"/>
                  </a:lnTo>
                  <a:lnTo>
                    <a:pt x="1369219" y="1186453"/>
                  </a:lnTo>
                  <a:lnTo>
                    <a:pt x="1370807" y="1182086"/>
                  </a:lnTo>
                  <a:lnTo>
                    <a:pt x="1394619" y="1110624"/>
                  </a:lnTo>
                  <a:lnTo>
                    <a:pt x="1417638" y="1047897"/>
                  </a:lnTo>
                  <a:lnTo>
                    <a:pt x="1429544" y="1016533"/>
                  </a:lnTo>
                  <a:lnTo>
                    <a:pt x="1440657" y="985169"/>
                  </a:lnTo>
                  <a:lnTo>
                    <a:pt x="1450578" y="954997"/>
                  </a:lnTo>
                  <a:lnTo>
                    <a:pt x="1460500" y="924427"/>
                  </a:lnTo>
                  <a:lnTo>
                    <a:pt x="1469629" y="895048"/>
                  </a:lnTo>
                  <a:lnTo>
                    <a:pt x="1477169" y="866067"/>
                  </a:lnTo>
                  <a:lnTo>
                    <a:pt x="1480741" y="878771"/>
                  </a:lnTo>
                  <a:lnTo>
                    <a:pt x="1482329" y="868052"/>
                  </a:lnTo>
                  <a:lnTo>
                    <a:pt x="1491854" y="796193"/>
                  </a:lnTo>
                  <a:lnTo>
                    <a:pt x="1493838" y="783886"/>
                  </a:lnTo>
                  <a:lnTo>
                    <a:pt x="1506538" y="687016"/>
                  </a:lnTo>
                  <a:lnTo>
                    <a:pt x="1500982" y="672326"/>
                  </a:lnTo>
                  <a:lnTo>
                    <a:pt x="1507729" y="673517"/>
                  </a:lnTo>
                  <a:lnTo>
                    <a:pt x="1514079" y="675105"/>
                  </a:lnTo>
                  <a:lnTo>
                    <a:pt x="1520032" y="675502"/>
                  </a:lnTo>
                  <a:lnTo>
                    <a:pt x="1526382" y="675899"/>
                  </a:lnTo>
                  <a:lnTo>
                    <a:pt x="1533922" y="675502"/>
                  </a:lnTo>
                  <a:lnTo>
                    <a:pt x="1541860" y="674311"/>
                  </a:lnTo>
                  <a:lnTo>
                    <a:pt x="1549400" y="673517"/>
                  </a:lnTo>
                  <a:lnTo>
                    <a:pt x="1556941" y="671929"/>
                  </a:lnTo>
                  <a:lnTo>
                    <a:pt x="1551385" y="690589"/>
                  </a:lnTo>
                  <a:lnTo>
                    <a:pt x="1573213" y="881153"/>
                  </a:lnTo>
                  <a:lnTo>
                    <a:pt x="1628776" y="636993"/>
                  </a:lnTo>
                  <a:lnTo>
                    <a:pt x="1635126" y="631832"/>
                  </a:lnTo>
                  <a:lnTo>
                    <a:pt x="1641476" y="626273"/>
                  </a:lnTo>
                  <a:lnTo>
                    <a:pt x="1647826" y="621112"/>
                  </a:lnTo>
                  <a:lnTo>
                    <a:pt x="1654176" y="615157"/>
                  </a:lnTo>
                  <a:lnTo>
                    <a:pt x="1664891" y="614363"/>
                  </a:lnTo>
                  <a:close/>
                  <a:moveTo>
                    <a:pt x="1134938" y="547688"/>
                  </a:moveTo>
                  <a:lnTo>
                    <a:pt x="1149232" y="547688"/>
                  </a:lnTo>
                  <a:lnTo>
                    <a:pt x="1163128" y="548482"/>
                  </a:lnTo>
                  <a:lnTo>
                    <a:pt x="1177421" y="550070"/>
                  </a:lnTo>
                  <a:lnTo>
                    <a:pt x="1191317" y="552055"/>
                  </a:lnTo>
                  <a:lnTo>
                    <a:pt x="1205611" y="554834"/>
                  </a:lnTo>
                  <a:lnTo>
                    <a:pt x="1219507" y="558010"/>
                  </a:lnTo>
                  <a:lnTo>
                    <a:pt x="1233403" y="561979"/>
                  </a:lnTo>
                  <a:lnTo>
                    <a:pt x="1247300" y="566346"/>
                  </a:lnTo>
                  <a:lnTo>
                    <a:pt x="1261196" y="571110"/>
                  </a:lnTo>
                  <a:lnTo>
                    <a:pt x="1274695" y="576667"/>
                  </a:lnTo>
                  <a:lnTo>
                    <a:pt x="1288194" y="582225"/>
                  </a:lnTo>
                  <a:lnTo>
                    <a:pt x="1300899" y="588180"/>
                  </a:lnTo>
                  <a:lnTo>
                    <a:pt x="1313605" y="594531"/>
                  </a:lnTo>
                  <a:lnTo>
                    <a:pt x="1325913" y="600883"/>
                  </a:lnTo>
                  <a:lnTo>
                    <a:pt x="1337824" y="607632"/>
                  </a:lnTo>
                  <a:lnTo>
                    <a:pt x="1349338" y="614777"/>
                  </a:lnTo>
                  <a:lnTo>
                    <a:pt x="1360455" y="621923"/>
                  </a:lnTo>
                  <a:lnTo>
                    <a:pt x="1370381" y="629069"/>
                  </a:lnTo>
                  <a:lnTo>
                    <a:pt x="1380704" y="636214"/>
                  </a:lnTo>
                  <a:lnTo>
                    <a:pt x="1389836" y="643757"/>
                  </a:lnTo>
                  <a:lnTo>
                    <a:pt x="1398173" y="650902"/>
                  </a:lnTo>
                  <a:lnTo>
                    <a:pt x="1405717" y="658048"/>
                  </a:lnTo>
                  <a:lnTo>
                    <a:pt x="1412864" y="665590"/>
                  </a:lnTo>
                  <a:lnTo>
                    <a:pt x="1419216" y="672339"/>
                  </a:lnTo>
                  <a:lnTo>
                    <a:pt x="1425172" y="679485"/>
                  </a:lnTo>
                  <a:lnTo>
                    <a:pt x="1429936" y="686233"/>
                  </a:lnTo>
                  <a:lnTo>
                    <a:pt x="1433907" y="692982"/>
                  </a:lnTo>
                  <a:lnTo>
                    <a:pt x="1436289" y="699334"/>
                  </a:lnTo>
                  <a:lnTo>
                    <a:pt x="1438274" y="705288"/>
                  </a:lnTo>
                  <a:lnTo>
                    <a:pt x="1439068" y="711243"/>
                  </a:lnTo>
                  <a:lnTo>
                    <a:pt x="1439862" y="719182"/>
                  </a:lnTo>
                  <a:lnTo>
                    <a:pt x="1441053" y="727916"/>
                  </a:lnTo>
                  <a:lnTo>
                    <a:pt x="1441450" y="737443"/>
                  </a:lnTo>
                  <a:lnTo>
                    <a:pt x="1441053" y="746971"/>
                  </a:lnTo>
                  <a:lnTo>
                    <a:pt x="1440656" y="756895"/>
                  </a:lnTo>
                  <a:lnTo>
                    <a:pt x="1439465" y="766820"/>
                  </a:lnTo>
                  <a:lnTo>
                    <a:pt x="1438671" y="777538"/>
                  </a:lnTo>
                  <a:lnTo>
                    <a:pt x="1437083" y="787860"/>
                  </a:lnTo>
                  <a:lnTo>
                    <a:pt x="1433112" y="810090"/>
                  </a:lnTo>
                  <a:lnTo>
                    <a:pt x="1428348" y="833512"/>
                  </a:lnTo>
                  <a:lnTo>
                    <a:pt x="1422392" y="857331"/>
                  </a:lnTo>
                  <a:lnTo>
                    <a:pt x="1415643" y="882340"/>
                  </a:lnTo>
                  <a:lnTo>
                    <a:pt x="1407702" y="908144"/>
                  </a:lnTo>
                  <a:lnTo>
                    <a:pt x="1399761" y="933947"/>
                  </a:lnTo>
                  <a:lnTo>
                    <a:pt x="1390630" y="960148"/>
                  </a:lnTo>
                  <a:lnTo>
                    <a:pt x="1381101" y="986348"/>
                  </a:lnTo>
                  <a:lnTo>
                    <a:pt x="1361646" y="1039146"/>
                  </a:lnTo>
                  <a:lnTo>
                    <a:pt x="1342191" y="1091547"/>
                  </a:lnTo>
                  <a:lnTo>
                    <a:pt x="1317972" y="1165385"/>
                  </a:lnTo>
                  <a:lnTo>
                    <a:pt x="1242535" y="1148315"/>
                  </a:lnTo>
                  <a:lnTo>
                    <a:pt x="1238962" y="1207465"/>
                  </a:lnTo>
                  <a:lnTo>
                    <a:pt x="1232212" y="1284875"/>
                  </a:lnTo>
                  <a:lnTo>
                    <a:pt x="1226654" y="1344422"/>
                  </a:lnTo>
                  <a:lnTo>
                    <a:pt x="1221095" y="1398411"/>
                  </a:lnTo>
                  <a:lnTo>
                    <a:pt x="1220698" y="1403572"/>
                  </a:lnTo>
                  <a:lnTo>
                    <a:pt x="1218316" y="1411908"/>
                  </a:lnTo>
                  <a:lnTo>
                    <a:pt x="1214743" y="1420245"/>
                  </a:lnTo>
                  <a:lnTo>
                    <a:pt x="1211169" y="1428581"/>
                  </a:lnTo>
                  <a:lnTo>
                    <a:pt x="1207199" y="1436918"/>
                  </a:lnTo>
                  <a:lnTo>
                    <a:pt x="1203229" y="1444857"/>
                  </a:lnTo>
                  <a:lnTo>
                    <a:pt x="1198464" y="1452797"/>
                  </a:lnTo>
                  <a:lnTo>
                    <a:pt x="1193303" y="1461133"/>
                  </a:lnTo>
                  <a:lnTo>
                    <a:pt x="1187744" y="1469073"/>
                  </a:lnTo>
                  <a:lnTo>
                    <a:pt x="1141688" y="2084388"/>
                  </a:lnTo>
                  <a:lnTo>
                    <a:pt x="1017416" y="2084388"/>
                  </a:lnTo>
                  <a:lnTo>
                    <a:pt x="955478" y="1594915"/>
                  </a:lnTo>
                  <a:lnTo>
                    <a:pt x="947537" y="1595709"/>
                  </a:lnTo>
                  <a:lnTo>
                    <a:pt x="943567" y="1596503"/>
                  </a:lnTo>
                  <a:lnTo>
                    <a:pt x="939597" y="1596503"/>
                  </a:lnTo>
                  <a:lnTo>
                    <a:pt x="934435" y="1595709"/>
                  </a:lnTo>
                  <a:lnTo>
                    <a:pt x="928877" y="1595312"/>
                  </a:lnTo>
                  <a:lnTo>
                    <a:pt x="871306" y="2082006"/>
                  </a:lnTo>
                  <a:lnTo>
                    <a:pt x="741476" y="2084388"/>
                  </a:lnTo>
                  <a:lnTo>
                    <a:pt x="694625" y="1461133"/>
                  </a:lnTo>
                  <a:lnTo>
                    <a:pt x="685890" y="1446842"/>
                  </a:lnTo>
                  <a:lnTo>
                    <a:pt x="681920" y="1439697"/>
                  </a:lnTo>
                  <a:lnTo>
                    <a:pt x="677553" y="1432948"/>
                  </a:lnTo>
                  <a:lnTo>
                    <a:pt x="673582" y="1425802"/>
                  </a:lnTo>
                  <a:lnTo>
                    <a:pt x="670406" y="1418657"/>
                  </a:lnTo>
                  <a:lnTo>
                    <a:pt x="667230" y="1411511"/>
                  </a:lnTo>
                  <a:lnTo>
                    <a:pt x="664848" y="1403969"/>
                  </a:lnTo>
                  <a:lnTo>
                    <a:pt x="664053" y="1398411"/>
                  </a:lnTo>
                  <a:lnTo>
                    <a:pt x="657701" y="1329337"/>
                  </a:lnTo>
                  <a:lnTo>
                    <a:pt x="650554" y="1253514"/>
                  </a:lnTo>
                  <a:lnTo>
                    <a:pt x="642217" y="1157446"/>
                  </a:lnTo>
                  <a:lnTo>
                    <a:pt x="626335" y="1161415"/>
                  </a:lnTo>
                  <a:lnTo>
                    <a:pt x="610057" y="1165782"/>
                  </a:lnTo>
                  <a:lnTo>
                    <a:pt x="594175" y="1168958"/>
                  </a:lnTo>
                  <a:lnTo>
                    <a:pt x="585440" y="1170943"/>
                  </a:lnTo>
                  <a:lnTo>
                    <a:pt x="577500" y="1171737"/>
                  </a:lnTo>
                  <a:lnTo>
                    <a:pt x="569956" y="1172531"/>
                  </a:lnTo>
                  <a:lnTo>
                    <a:pt x="562412" y="1172928"/>
                  </a:lnTo>
                  <a:lnTo>
                    <a:pt x="554869" y="1172928"/>
                  </a:lnTo>
                  <a:lnTo>
                    <a:pt x="548119" y="1172531"/>
                  </a:lnTo>
                  <a:lnTo>
                    <a:pt x="541369" y="1171737"/>
                  </a:lnTo>
                  <a:lnTo>
                    <a:pt x="535017" y="1170149"/>
                  </a:lnTo>
                  <a:lnTo>
                    <a:pt x="529458" y="1167767"/>
                  </a:lnTo>
                  <a:lnTo>
                    <a:pt x="523900" y="1165385"/>
                  </a:lnTo>
                  <a:lnTo>
                    <a:pt x="514768" y="1116557"/>
                  </a:lnTo>
                  <a:lnTo>
                    <a:pt x="504048" y="1055819"/>
                  </a:lnTo>
                  <a:lnTo>
                    <a:pt x="492931" y="988730"/>
                  </a:lnTo>
                  <a:lnTo>
                    <a:pt x="482211" y="919656"/>
                  </a:lnTo>
                  <a:lnTo>
                    <a:pt x="477049" y="885913"/>
                  </a:lnTo>
                  <a:lnTo>
                    <a:pt x="472682" y="853361"/>
                  </a:lnTo>
                  <a:lnTo>
                    <a:pt x="468712" y="822397"/>
                  </a:lnTo>
                  <a:lnTo>
                    <a:pt x="465932" y="794608"/>
                  </a:lnTo>
                  <a:lnTo>
                    <a:pt x="463550" y="770393"/>
                  </a:lnTo>
                  <a:lnTo>
                    <a:pt x="462359" y="748956"/>
                  </a:lnTo>
                  <a:lnTo>
                    <a:pt x="461962" y="740222"/>
                  </a:lnTo>
                  <a:lnTo>
                    <a:pt x="461962" y="732680"/>
                  </a:lnTo>
                  <a:lnTo>
                    <a:pt x="462359" y="726328"/>
                  </a:lnTo>
                  <a:lnTo>
                    <a:pt x="463153" y="720770"/>
                  </a:lnTo>
                  <a:lnTo>
                    <a:pt x="463550" y="716404"/>
                  </a:lnTo>
                  <a:lnTo>
                    <a:pt x="463947" y="711640"/>
                  </a:lnTo>
                  <a:lnTo>
                    <a:pt x="465138" y="707273"/>
                  </a:lnTo>
                  <a:lnTo>
                    <a:pt x="466330" y="702906"/>
                  </a:lnTo>
                  <a:lnTo>
                    <a:pt x="469109" y="694173"/>
                  </a:lnTo>
                  <a:lnTo>
                    <a:pt x="473079" y="685836"/>
                  </a:lnTo>
                  <a:lnTo>
                    <a:pt x="477447" y="677500"/>
                  </a:lnTo>
                  <a:lnTo>
                    <a:pt x="483005" y="669957"/>
                  </a:lnTo>
                  <a:lnTo>
                    <a:pt x="489358" y="662415"/>
                  </a:lnTo>
                  <a:lnTo>
                    <a:pt x="496504" y="654475"/>
                  </a:lnTo>
                  <a:lnTo>
                    <a:pt x="504048" y="647329"/>
                  </a:lnTo>
                  <a:lnTo>
                    <a:pt x="512783" y="640581"/>
                  </a:lnTo>
                  <a:lnTo>
                    <a:pt x="521915" y="634229"/>
                  </a:lnTo>
                  <a:lnTo>
                    <a:pt x="531443" y="628275"/>
                  </a:lnTo>
                  <a:lnTo>
                    <a:pt x="542163" y="621923"/>
                  </a:lnTo>
                  <a:lnTo>
                    <a:pt x="552883" y="616365"/>
                  </a:lnTo>
                  <a:lnTo>
                    <a:pt x="564000" y="610411"/>
                  </a:lnTo>
                  <a:lnTo>
                    <a:pt x="575911" y="605250"/>
                  </a:lnTo>
                  <a:lnTo>
                    <a:pt x="588220" y="600089"/>
                  </a:lnTo>
                  <a:lnTo>
                    <a:pt x="600925" y="595325"/>
                  </a:lnTo>
                  <a:lnTo>
                    <a:pt x="613233" y="590562"/>
                  </a:lnTo>
                  <a:lnTo>
                    <a:pt x="626732" y="586195"/>
                  </a:lnTo>
                  <a:lnTo>
                    <a:pt x="640231" y="582225"/>
                  </a:lnTo>
                  <a:lnTo>
                    <a:pt x="653731" y="577858"/>
                  </a:lnTo>
                  <a:lnTo>
                    <a:pt x="681920" y="570713"/>
                  </a:lnTo>
                  <a:lnTo>
                    <a:pt x="710110" y="564361"/>
                  </a:lnTo>
                  <a:lnTo>
                    <a:pt x="738299" y="558407"/>
                  </a:lnTo>
                  <a:lnTo>
                    <a:pt x="766489" y="554040"/>
                  </a:lnTo>
                  <a:lnTo>
                    <a:pt x="793884" y="549673"/>
                  </a:lnTo>
                  <a:lnTo>
                    <a:pt x="797458" y="549276"/>
                  </a:lnTo>
                  <a:lnTo>
                    <a:pt x="800634" y="549276"/>
                  </a:lnTo>
                  <a:lnTo>
                    <a:pt x="806987" y="549276"/>
                  </a:lnTo>
                  <a:lnTo>
                    <a:pt x="897114" y="881943"/>
                  </a:lnTo>
                  <a:lnTo>
                    <a:pt x="899099" y="868843"/>
                  </a:lnTo>
                  <a:lnTo>
                    <a:pt x="930068" y="640581"/>
                  </a:lnTo>
                  <a:lnTo>
                    <a:pt x="921333" y="617953"/>
                  </a:lnTo>
                  <a:lnTo>
                    <a:pt x="938406" y="588577"/>
                  </a:lnTo>
                  <a:lnTo>
                    <a:pt x="977712" y="588180"/>
                  </a:lnTo>
                  <a:lnTo>
                    <a:pt x="994388" y="617953"/>
                  </a:lnTo>
                  <a:lnTo>
                    <a:pt x="986844" y="644551"/>
                  </a:lnTo>
                  <a:lnTo>
                    <a:pt x="1014636" y="885913"/>
                  </a:lnTo>
                  <a:lnTo>
                    <a:pt x="1088485" y="559597"/>
                  </a:lnTo>
                  <a:lnTo>
                    <a:pt x="1096823" y="556025"/>
                  </a:lnTo>
                  <a:lnTo>
                    <a:pt x="1103175" y="552849"/>
                  </a:lnTo>
                  <a:lnTo>
                    <a:pt x="1106749" y="550467"/>
                  </a:lnTo>
                  <a:lnTo>
                    <a:pt x="1107543" y="550070"/>
                  </a:lnTo>
                  <a:lnTo>
                    <a:pt x="1107543" y="549673"/>
                  </a:lnTo>
                  <a:lnTo>
                    <a:pt x="1121042" y="548085"/>
                  </a:lnTo>
                  <a:lnTo>
                    <a:pt x="1134938" y="547688"/>
                  </a:lnTo>
                  <a:close/>
                  <a:moveTo>
                    <a:pt x="1529566" y="180975"/>
                  </a:moveTo>
                  <a:lnTo>
                    <a:pt x="1542295" y="180975"/>
                  </a:lnTo>
                  <a:lnTo>
                    <a:pt x="1554228" y="181372"/>
                  </a:lnTo>
                  <a:lnTo>
                    <a:pt x="1566162" y="182564"/>
                  </a:lnTo>
                  <a:lnTo>
                    <a:pt x="1577698" y="184153"/>
                  </a:lnTo>
                  <a:lnTo>
                    <a:pt x="1588040" y="186139"/>
                  </a:lnTo>
                  <a:lnTo>
                    <a:pt x="1598781" y="188920"/>
                  </a:lnTo>
                  <a:lnTo>
                    <a:pt x="1608328" y="191700"/>
                  </a:lnTo>
                  <a:lnTo>
                    <a:pt x="1617874" y="195275"/>
                  </a:lnTo>
                  <a:lnTo>
                    <a:pt x="1626626" y="198453"/>
                  </a:lnTo>
                  <a:lnTo>
                    <a:pt x="1634979" y="202426"/>
                  </a:lnTo>
                  <a:lnTo>
                    <a:pt x="1642935" y="206398"/>
                  </a:lnTo>
                  <a:lnTo>
                    <a:pt x="1650095" y="210370"/>
                  </a:lnTo>
                  <a:lnTo>
                    <a:pt x="1656858" y="214740"/>
                  </a:lnTo>
                  <a:lnTo>
                    <a:pt x="1663222" y="218315"/>
                  </a:lnTo>
                  <a:lnTo>
                    <a:pt x="1673962" y="225862"/>
                  </a:lnTo>
                  <a:lnTo>
                    <a:pt x="1682316" y="232615"/>
                  </a:lnTo>
                  <a:lnTo>
                    <a:pt x="1688681" y="238177"/>
                  </a:lnTo>
                  <a:lnTo>
                    <a:pt x="1693454" y="243341"/>
                  </a:lnTo>
                  <a:lnTo>
                    <a:pt x="1691863" y="246519"/>
                  </a:lnTo>
                  <a:lnTo>
                    <a:pt x="1689476" y="250888"/>
                  </a:lnTo>
                  <a:lnTo>
                    <a:pt x="1686692" y="256052"/>
                  </a:lnTo>
                  <a:lnTo>
                    <a:pt x="1682714" y="262011"/>
                  </a:lnTo>
                  <a:lnTo>
                    <a:pt x="1677940" y="268367"/>
                  </a:lnTo>
                  <a:lnTo>
                    <a:pt x="1671973" y="275120"/>
                  </a:lnTo>
                  <a:lnTo>
                    <a:pt x="1665211" y="281078"/>
                  </a:lnTo>
                  <a:lnTo>
                    <a:pt x="1661233" y="284256"/>
                  </a:lnTo>
                  <a:lnTo>
                    <a:pt x="1656858" y="286639"/>
                  </a:lnTo>
                  <a:lnTo>
                    <a:pt x="1652880" y="289420"/>
                  </a:lnTo>
                  <a:lnTo>
                    <a:pt x="1648106" y="291803"/>
                  </a:lnTo>
                  <a:lnTo>
                    <a:pt x="1643333" y="293790"/>
                  </a:lnTo>
                  <a:lnTo>
                    <a:pt x="1638162" y="295776"/>
                  </a:lnTo>
                  <a:lnTo>
                    <a:pt x="1632593" y="296967"/>
                  </a:lnTo>
                  <a:lnTo>
                    <a:pt x="1627024" y="297762"/>
                  </a:lnTo>
                  <a:lnTo>
                    <a:pt x="1621057" y="298159"/>
                  </a:lnTo>
                  <a:lnTo>
                    <a:pt x="1614692" y="298159"/>
                  </a:lnTo>
                  <a:lnTo>
                    <a:pt x="1607930" y="297762"/>
                  </a:lnTo>
                  <a:lnTo>
                    <a:pt x="1601167" y="296570"/>
                  </a:lnTo>
                  <a:lnTo>
                    <a:pt x="1594007" y="294584"/>
                  </a:lnTo>
                  <a:lnTo>
                    <a:pt x="1586449" y="292201"/>
                  </a:lnTo>
                  <a:lnTo>
                    <a:pt x="1578891" y="289420"/>
                  </a:lnTo>
                  <a:lnTo>
                    <a:pt x="1570936" y="285448"/>
                  </a:lnTo>
                  <a:lnTo>
                    <a:pt x="1561389" y="280681"/>
                  </a:lnTo>
                  <a:lnTo>
                    <a:pt x="1551842" y="276708"/>
                  </a:lnTo>
                  <a:lnTo>
                    <a:pt x="1590825" y="295776"/>
                  </a:lnTo>
                  <a:lnTo>
                    <a:pt x="1608328" y="303720"/>
                  </a:lnTo>
                  <a:lnTo>
                    <a:pt x="1617477" y="306898"/>
                  </a:lnTo>
                  <a:lnTo>
                    <a:pt x="1625830" y="310473"/>
                  </a:lnTo>
                  <a:lnTo>
                    <a:pt x="1633786" y="312857"/>
                  </a:lnTo>
                  <a:lnTo>
                    <a:pt x="1641344" y="314446"/>
                  </a:lnTo>
                  <a:lnTo>
                    <a:pt x="1648902" y="316035"/>
                  </a:lnTo>
                  <a:lnTo>
                    <a:pt x="1655664" y="316432"/>
                  </a:lnTo>
                  <a:lnTo>
                    <a:pt x="1662427" y="316035"/>
                  </a:lnTo>
                  <a:lnTo>
                    <a:pt x="1665609" y="315240"/>
                  </a:lnTo>
                  <a:lnTo>
                    <a:pt x="1668393" y="314446"/>
                  </a:lnTo>
                  <a:lnTo>
                    <a:pt x="1671576" y="313651"/>
                  </a:lnTo>
                  <a:lnTo>
                    <a:pt x="1674360" y="312460"/>
                  </a:lnTo>
                  <a:lnTo>
                    <a:pt x="1676747" y="310871"/>
                  </a:lnTo>
                  <a:lnTo>
                    <a:pt x="1679531" y="309282"/>
                  </a:lnTo>
                  <a:lnTo>
                    <a:pt x="1680725" y="321993"/>
                  </a:lnTo>
                  <a:lnTo>
                    <a:pt x="1681123" y="333910"/>
                  </a:lnTo>
                  <a:lnTo>
                    <a:pt x="1681123" y="345430"/>
                  </a:lnTo>
                  <a:lnTo>
                    <a:pt x="1680327" y="356950"/>
                  </a:lnTo>
                  <a:lnTo>
                    <a:pt x="1682316" y="354566"/>
                  </a:lnTo>
                  <a:lnTo>
                    <a:pt x="1683509" y="353772"/>
                  </a:lnTo>
                  <a:lnTo>
                    <a:pt x="1684703" y="353772"/>
                  </a:lnTo>
                  <a:lnTo>
                    <a:pt x="1685896" y="354169"/>
                  </a:lnTo>
                  <a:lnTo>
                    <a:pt x="1687487" y="354964"/>
                  </a:lnTo>
                  <a:lnTo>
                    <a:pt x="1688681" y="356553"/>
                  </a:lnTo>
                  <a:lnTo>
                    <a:pt x="1689874" y="358142"/>
                  </a:lnTo>
                  <a:lnTo>
                    <a:pt x="1692261" y="363703"/>
                  </a:lnTo>
                  <a:lnTo>
                    <a:pt x="1694250" y="370456"/>
                  </a:lnTo>
                  <a:lnTo>
                    <a:pt x="1695841" y="378401"/>
                  </a:lnTo>
                  <a:lnTo>
                    <a:pt x="1697034" y="387934"/>
                  </a:lnTo>
                  <a:lnTo>
                    <a:pt x="1698227" y="398660"/>
                  </a:lnTo>
                  <a:lnTo>
                    <a:pt x="1698625" y="409782"/>
                  </a:lnTo>
                  <a:lnTo>
                    <a:pt x="1698227" y="420905"/>
                  </a:lnTo>
                  <a:lnTo>
                    <a:pt x="1697034" y="431630"/>
                  </a:lnTo>
                  <a:lnTo>
                    <a:pt x="1695841" y="441164"/>
                  </a:lnTo>
                  <a:lnTo>
                    <a:pt x="1694250" y="449108"/>
                  </a:lnTo>
                  <a:lnTo>
                    <a:pt x="1692261" y="456259"/>
                  </a:lnTo>
                  <a:lnTo>
                    <a:pt x="1689874" y="461423"/>
                  </a:lnTo>
                  <a:lnTo>
                    <a:pt x="1688681" y="463012"/>
                  </a:lnTo>
                  <a:lnTo>
                    <a:pt x="1687487" y="464998"/>
                  </a:lnTo>
                  <a:lnTo>
                    <a:pt x="1685896" y="465792"/>
                  </a:lnTo>
                  <a:lnTo>
                    <a:pt x="1684703" y="465792"/>
                  </a:lnTo>
                  <a:lnTo>
                    <a:pt x="1683112" y="465792"/>
                  </a:lnTo>
                  <a:lnTo>
                    <a:pt x="1681520" y="464203"/>
                  </a:lnTo>
                  <a:lnTo>
                    <a:pt x="1680327" y="463012"/>
                  </a:lnTo>
                  <a:lnTo>
                    <a:pt x="1679134" y="461025"/>
                  </a:lnTo>
                  <a:lnTo>
                    <a:pt x="1677940" y="458642"/>
                  </a:lnTo>
                  <a:lnTo>
                    <a:pt x="1676349" y="455464"/>
                  </a:lnTo>
                  <a:lnTo>
                    <a:pt x="1674758" y="447917"/>
                  </a:lnTo>
                  <a:lnTo>
                    <a:pt x="1673565" y="457450"/>
                  </a:lnTo>
                  <a:lnTo>
                    <a:pt x="1671973" y="467381"/>
                  </a:lnTo>
                  <a:lnTo>
                    <a:pt x="1669587" y="476518"/>
                  </a:lnTo>
                  <a:lnTo>
                    <a:pt x="1667200" y="485654"/>
                  </a:lnTo>
                  <a:lnTo>
                    <a:pt x="1664813" y="494393"/>
                  </a:lnTo>
                  <a:lnTo>
                    <a:pt x="1661631" y="502735"/>
                  </a:lnTo>
                  <a:lnTo>
                    <a:pt x="1658449" y="511077"/>
                  </a:lnTo>
                  <a:lnTo>
                    <a:pt x="1654869" y="519419"/>
                  </a:lnTo>
                  <a:lnTo>
                    <a:pt x="1651289" y="526966"/>
                  </a:lnTo>
                  <a:lnTo>
                    <a:pt x="1646913" y="534514"/>
                  </a:lnTo>
                  <a:lnTo>
                    <a:pt x="1642537" y="541664"/>
                  </a:lnTo>
                  <a:lnTo>
                    <a:pt x="1638162" y="548417"/>
                  </a:lnTo>
                  <a:lnTo>
                    <a:pt x="1633388" y="555170"/>
                  </a:lnTo>
                  <a:lnTo>
                    <a:pt x="1628217" y="561526"/>
                  </a:lnTo>
                  <a:lnTo>
                    <a:pt x="1623046" y="567485"/>
                  </a:lnTo>
                  <a:lnTo>
                    <a:pt x="1618272" y="573443"/>
                  </a:lnTo>
                  <a:lnTo>
                    <a:pt x="1612703" y="578607"/>
                  </a:lnTo>
                  <a:lnTo>
                    <a:pt x="1607134" y="583771"/>
                  </a:lnTo>
                  <a:lnTo>
                    <a:pt x="1601565" y="588538"/>
                  </a:lnTo>
                  <a:lnTo>
                    <a:pt x="1596394" y="592510"/>
                  </a:lnTo>
                  <a:lnTo>
                    <a:pt x="1590427" y="596880"/>
                  </a:lnTo>
                  <a:lnTo>
                    <a:pt x="1584460" y="600852"/>
                  </a:lnTo>
                  <a:lnTo>
                    <a:pt x="1578891" y="604030"/>
                  </a:lnTo>
                  <a:lnTo>
                    <a:pt x="1572924" y="607605"/>
                  </a:lnTo>
                  <a:lnTo>
                    <a:pt x="1566958" y="609989"/>
                  </a:lnTo>
                  <a:lnTo>
                    <a:pt x="1560991" y="612372"/>
                  </a:lnTo>
                  <a:lnTo>
                    <a:pt x="1555024" y="614756"/>
                  </a:lnTo>
                  <a:lnTo>
                    <a:pt x="1549853" y="616344"/>
                  </a:lnTo>
                  <a:lnTo>
                    <a:pt x="1543886" y="617536"/>
                  </a:lnTo>
                  <a:lnTo>
                    <a:pt x="1538317" y="618331"/>
                  </a:lnTo>
                  <a:lnTo>
                    <a:pt x="1532748" y="618728"/>
                  </a:lnTo>
                  <a:lnTo>
                    <a:pt x="1527179" y="619125"/>
                  </a:lnTo>
                  <a:lnTo>
                    <a:pt x="1523201" y="618728"/>
                  </a:lnTo>
                  <a:lnTo>
                    <a:pt x="1518428" y="618331"/>
                  </a:lnTo>
                  <a:lnTo>
                    <a:pt x="1513654" y="617536"/>
                  </a:lnTo>
                  <a:lnTo>
                    <a:pt x="1508881" y="615947"/>
                  </a:lnTo>
                  <a:lnTo>
                    <a:pt x="1503709" y="614358"/>
                  </a:lnTo>
                  <a:lnTo>
                    <a:pt x="1498538" y="611975"/>
                  </a:lnTo>
                  <a:lnTo>
                    <a:pt x="1492969" y="609592"/>
                  </a:lnTo>
                  <a:lnTo>
                    <a:pt x="1487798" y="606414"/>
                  </a:lnTo>
                  <a:lnTo>
                    <a:pt x="1482229" y="603633"/>
                  </a:lnTo>
                  <a:lnTo>
                    <a:pt x="1476660" y="599661"/>
                  </a:lnTo>
                  <a:lnTo>
                    <a:pt x="1465522" y="591716"/>
                  </a:lnTo>
                  <a:lnTo>
                    <a:pt x="1454384" y="582580"/>
                  </a:lnTo>
                  <a:lnTo>
                    <a:pt x="1443246" y="572251"/>
                  </a:lnTo>
                  <a:lnTo>
                    <a:pt x="1432108" y="560732"/>
                  </a:lnTo>
                  <a:lnTo>
                    <a:pt x="1421765" y="548020"/>
                  </a:lnTo>
                  <a:lnTo>
                    <a:pt x="1416992" y="541664"/>
                  </a:lnTo>
                  <a:lnTo>
                    <a:pt x="1411821" y="534514"/>
                  </a:lnTo>
                  <a:lnTo>
                    <a:pt x="1407445" y="527364"/>
                  </a:lnTo>
                  <a:lnTo>
                    <a:pt x="1402671" y="520213"/>
                  </a:lnTo>
                  <a:lnTo>
                    <a:pt x="1398296" y="512666"/>
                  </a:lnTo>
                  <a:lnTo>
                    <a:pt x="1394318" y="504721"/>
                  </a:lnTo>
                  <a:lnTo>
                    <a:pt x="1390340" y="496777"/>
                  </a:lnTo>
                  <a:lnTo>
                    <a:pt x="1386760" y="488435"/>
                  </a:lnTo>
                  <a:lnTo>
                    <a:pt x="1383180" y="480490"/>
                  </a:lnTo>
                  <a:lnTo>
                    <a:pt x="1380395" y="472148"/>
                  </a:lnTo>
                  <a:lnTo>
                    <a:pt x="1377213" y="463012"/>
                  </a:lnTo>
                  <a:lnTo>
                    <a:pt x="1374826" y="454272"/>
                  </a:lnTo>
                  <a:lnTo>
                    <a:pt x="1373235" y="460231"/>
                  </a:lnTo>
                  <a:lnTo>
                    <a:pt x="1370848" y="464998"/>
                  </a:lnTo>
                  <a:lnTo>
                    <a:pt x="1369655" y="466189"/>
                  </a:lnTo>
                  <a:lnTo>
                    <a:pt x="1368462" y="467381"/>
                  </a:lnTo>
                  <a:lnTo>
                    <a:pt x="1367268" y="468176"/>
                  </a:lnTo>
                  <a:lnTo>
                    <a:pt x="1366075" y="468573"/>
                  </a:lnTo>
                  <a:lnTo>
                    <a:pt x="1364484" y="468176"/>
                  </a:lnTo>
                  <a:lnTo>
                    <a:pt x="1363291" y="467381"/>
                  </a:lnTo>
                  <a:lnTo>
                    <a:pt x="1361699" y="466189"/>
                  </a:lnTo>
                  <a:lnTo>
                    <a:pt x="1360506" y="463806"/>
                  </a:lnTo>
                  <a:lnTo>
                    <a:pt x="1358119" y="459039"/>
                  </a:lnTo>
                  <a:lnTo>
                    <a:pt x="1356130" y="452286"/>
                  </a:lnTo>
                  <a:lnTo>
                    <a:pt x="1354539" y="443547"/>
                  </a:lnTo>
                  <a:lnTo>
                    <a:pt x="1353346" y="434411"/>
                  </a:lnTo>
                  <a:lnTo>
                    <a:pt x="1352550" y="423685"/>
                  </a:lnTo>
                  <a:lnTo>
                    <a:pt x="1352550" y="412563"/>
                  </a:lnTo>
                  <a:lnTo>
                    <a:pt x="1352550" y="401043"/>
                  </a:lnTo>
                  <a:lnTo>
                    <a:pt x="1353346" y="390715"/>
                  </a:lnTo>
                  <a:lnTo>
                    <a:pt x="1354539" y="381181"/>
                  </a:lnTo>
                  <a:lnTo>
                    <a:pt x="1356130" y="372839"/>
                  </a:lnTo>
                  <a:lnTo>
                    <a:pt x="1358119" y="366086"/>
                  </a:lnTo>
                  <a:lnTo>
                    <a:pt x="1360506" y="360922"/>
                  </a:lnTo>
                  <a:lnTo>
                    <a:pt x="1361699" y="358936"/>
                  </a:lnTo>
                  <a:lnTo>
                    <a:pt x="1363291" y="357744"/>
                  </a:lnTo>
                  <a:lnTo>
                    <a:pt x="1364484" y="356950"/>
                  </a:lnTo>
                  <a:lnTo>
                    <a:pt x="1366075" y="356553"/>
                  </a:lnTo>
                  <a:lnTo>
                    <a:pt x="1366871" y="356950"/>
                  </a:lnTo>
                  <a:lnTo>
                    <a:pt x="1367666" y="357347"/>
                  </a:lnTo>
                  <a:lnTo>
                    <a:pt x="1368064" y="349800"/>
                  </a:lnTo>
                  <a:lnTo>
                    <a:pt x="1368462" y="342252"/>
                  </a:lnTo>
                  <a:lnTo>
                    <a:pt x="1369257" y="335499"/>
                  </a:lnTo>
                  <a:lnTo>
                    <a:pt x="1370053" y="329541"/>
                  </a:lnTo>
                  <a:lnTo>
                    <a:pt x="1369655" y="321596"/>
                  </a:lnTo>
                  <a:lnTo>
                    <a:pt x="1369257" y="314049"/>
                  </a:lnTo>
                  <a:lnTo>
                    <a:pt x="1369257" y="307296"/>
                  </a:lnTo>
                  <a:lnTo>
                    <a:pt x="1369655" y="300543"/>
                  </a:lnTo>
                  <a:lnTo>
                    <a:pt x="1370053" y="294584"/>
                  </a:lnTo>
                  <a:lnTo>
                    <a:pt x="1370848" y="289023"/>
                  </a:lnTo>
                  <a:lnTo>
                    <a:pt x="1372440" y="283461"/>
                  </a:lnTo>
                  <a:lnTo>
                    <a:pt x="1374031" y="278297"/>
                  </a:lnTo>
                  <a:lnTo>
                    <a:pt x="1375622" y="273531"/>
                  </a:lnTo>
                  <a:lnTo>
                    <a:pt x="1377213" y="269558"/>
                  </a:lnTo>
                  <a:lnTo>
                    <a:pt x="1379998" y="265189"/>
                  </a:lnTo>
                  <a:lnTo>
                    <a:pt x="1382384" y="262011"/>
                  </a:lnTo>
                  <a:lnTo>
                    <a:pt x="1384771" y="258436"/>
                  </a:lnTo>
                  <a:lnTo>
                    <a:pt x="1387953" y="255655"/>
                  </a:lnTo>
                  <a:lnTo>
                    <a:pt x="1391136" y="252477"/>
                  </a:lnTo>
                  <a:lnTo>
                    <a:pt x="1394716" y="250491"/>
                  </a:lnTo>
                  <a:lnTo>
                    <a:pt x="1379600" y="250491"/>
                  </a:lnTo>
                  <a:lnTo>
                    <a:pt x="1367666" y="250888"/>
                  </a:lnTo>
                  <a:lnTo>
                    <a:pt x="1357324" y="251683"/>
                  </a:lnTo>
                  <a:lnTo>
                    <a:pt x="1364484" y="248108"/>
                  </a:lnTo>
                  <a:lnTo>
                    <a:pt x="1371644" y="243341"/>
                  </a:lnTo>
                  <a:lnTo>
                    <a:pt x="1379202" y="238177"/>
                  </a:lnTo>
                  <a:lnTo>
                    <a:pt x="1386362" y="232615"/>
                  </a:lnTo>
                  <a:lnTo>
                    <a:pt x="1400285" y="222287"/>
                  </a:lnTo>
                  <a:lnTo>
                    <a:pt x="1406649" y="217520"/>
                  </a:lnTo>
                  <a:lnTo>
                    <a:pt x="1412218" y="214343"/>
                  </a:lnTo>
                  <a:lnTo>
                    <a:pt x="1428528" y="206398"/>
                  </a:lnTo>
                  <a:lnTo>
                    <a:pt x="1444041" y="199645"/>
                  </a:lnTo>
                  <a:lnTo>
                    <a:pt x="1459157" y="194481"/>
                  </a:lnTo>
                  <a:lnTo>
                    <a:pt x="1474273" y="189714"/>
                  </a:lnTo>
                  <a:lnTo>
                    <a:pt x="1488594" y="186139"/>
                  </a:lnTo>
                  <a:lnTo>
                    <a:pt x="1502914" y="183756"/>
                  </a:lnTo>
                  <a:lnTo>
                    <a:pt x="1516439" y="182167"/>
                  </a:lnTo>
                  <a:lnTo>
                    <a:pt x="1529566" y="180975"/>
                  </a:lnTo>
                  <a:close/>
                  <a:moveTo>
                    <a:pt x="392103" y="180975"/>
                  </a:moveTo>
                  <a:lnTo>
                    <a:pt x="405170" y="180975"/>
                  </a:lnTo>
                  <a:lnTo>
                    <a:pt x="417445" y="181372"/>
                  </a:lnTo>
                  <a:lnTo>
                    <a:pt x="428532" y="182564"/>
                  </a:lnTo>
                  <a:lnTo>
                    <a:pt x="440015" y="184153"/>
                  </a:lnTo>
                  <a:lnTo>
                    <a:pt x="451102" y="186139"/>
                  </a:lnTo>
                  <a:lnTo>
                    <a:pt x="461001" y="188920"/>
                  </a:lnTo>
                  <a:lnTo>
                    <a:pt x="471296" y="191700"/>
                  </a:lnTo>
                  <a:lnTo>
                    <a:pt x="480404" y="195275"/>
                  </a:lnTo>
                  <a:lnTo>
                    <a:pt x="489115" y="198453"/>
                  </a:lnTo>
                  <a:lnTo>
                    <a:pt x="497430" y="202426"/>
                  </a:lnTo>
                  <a:lnTo>
                    <a:pt x="505349" y="206398"/>
                  </a:lnTo>
                  <a:lnTo>
                    <a:pt x="512873" y="210370"/>
                  </a:lnTo>
                  <a:lnTo>
                    <a:pt x="519604" y="214740"/>
                  </a:lnTo>
                  <a:lnTo>
                    <a:pt x="525543" y="218315"/>
                  </a:lnTo>
                  <a:lnTo>
                    <a:pt x="536234" y="225862"/>
                  </a:lnTo>
                  <a:lnTo>
                    <a:pt x="544550" y="232615"/>
                  </a:lnTo>
                  <a:lnTo>
                    <a:pt x="550489" y="238177"/>
                  </a:lnTo>
                  <a:lnTo>
                    <a:pt x="555637" y="243341"/>
                  </a:lnTo>
                  <a:lnTo>
                    <a:pt x="554053" y="246519"/>
                  </a:lnTo>
                  <a:lnTo>
                    <a:pt x="551677" y="250888"/>
                  </a:lnTo>
                  <a:lnTo>
                    <a:pt x="548905" y="256052"/>
                  </a:lnTo>
                  <a:lnTo>
                    <a:pt x="544946" y="262011"/>
                  </a:lnTo>
                  <a:lnTo>
                    <a:pt x="540194" y="268367"/>
                  </a:lnTo>
                  <a:lnTo>
                    <a:pt x="534255" y="275120"/>
                  </a:lnTo>
                  <a:lnTo>
                    <a:pt x="527523" y="281078"/>
                  </a:lnTo>
                  <a:lnTo>
                    <a:pt x="523564" y="284256"/>
                  </a:lnTo>
                  <a:lnTo>
                    <a:pt x="519604" y="286639"/>
                  </a:lnTo>
                  <a:lnTo>
                    <a:pt x="515248" y="289420"/>
                  </a:lnTo>
                  <a:lnTo>
                    <a:pt x="510497" y="291803"/>
                  </a:lnTo>
                  <a:lnTo>
                    <a:pt x="505745" y="293790"/>
                  </a:lnTo>
                  <a:lnTo>
                    <a:pt x="500598" y="295776"/>
                  </a:lnTo>
                  <a:lnTo>
                    <a:pt x="495054" y="296967"/>
                  </a:lnTo>
                  <a:lnTo>
                    <a:pt x="489511" y="297762"/>
                  </a:lnTo>
                  <a:lnTo>
                    <a:pt x="483175" y="298159"/>
                  </a:lnTo>
                  <a:lnTo>
                    <a:pt x="477236" y="298159"/>
                  </a:lnTo>
                  <a:lnTo>
                    <a:pt x="470504" y="297762"/>
                  </a:lnTo>
                  <a:lnTo>
                    <a:pt x="463773" y="296570"/>
                  </a:lnTo>
                  <a:lnTo>
                    <a:pt x="456646" y="294584"/>
                  </a:lnTo>
                  <a:lnTo>
                    <a:pt x="449122" y="292201"/>
                  </a:lnTo>
                  <a:lnTo>
                    <a:pt x="441599" y="289420"/>
                  </a:lnTo>
                  <a:lnTo>
                    <a:pt x="433680" y="285448"/>
                  </a:lnTo>
                  <a:lnTo>
                    <a:pt x="424572" y="280681"/>
                  </a:lnTo>
                  <a:lnTo>
                    <a:pt x="414673" y="276708"/>
                  </a:lnTo>
                  <a:lnTo>
                    <a:pt x="453082" y="295776"/>
                  </a:lnTo>
                  <a:lnTo>
                    <a:pt x="471296" y="303720"/>
                  </a:lnTo>
                  <a:lnTo>
                    <a:pt x="480008" y="306898"/>
                  </a:lnTo>
                  <a:lnTo>
                    <a:pt x="488323" y="310473"/>
                  </a:lnTo>
                  <a:lnTo>
                    <a:pt x="496242" y="312857"/>
                  </a:lnTo>
                  <a:lnTo>
                    <a:pt x="503765" y="314446"/>
                  </a:lnTo>
                  <a:lnTo>
                    <a:pt x="511289" y="316035"/>
                  </a:lnTo>
                  <a:lnTo>
                    <a:pt x="518020" y="316432"/>
                  </a:lnTo>
                  <a:lnTo>
                    <a:pt x="524751" y="316035"/>
                  </a:lnTo>
                  <a:lnTo>
                    <a:pt x="527919" y="315240"/>
                  </a:lnTo>
                  <a:lnTo>
                    <a:pt x="530691" y="314446"/>
                  </a:lnTo>
                  <a:lnTo>
                    <a:pt x="533859" y="313651"/>
                  </a:lnTo>
                  <a:lnTo>
                    <a:pt x="536234" y="312460"/>
                  </a:lnTo>
                  <a:lnTo>
                    <a:pt x="539402" y="310871"/>
                  </a:lnTo>
                  <a:lnTo>
                    <a:pt x="541382" y="309282"/>
                  </a:lnTo>
                  <a:lnTo>
                    <a:pt x="542966" y="321993"/>
                  </a:lnTo>
                  <a:lnTo>
                    <a:pt x="543362" y="333910"/>
                  </a:lnTo>
                  <a:lnTo>
                    <a:pt x="542966" y="345430"/>
                  </a:lnTo>
                  <a:lnTo>
                    <a:pt x="542570" y="356950"/>
                  </a:lnTo>
                  <a:lnTo>
                    <a:pt x="544550" y="354566"/>
                  </a:lnTo>
                  <a:lnTo>
                    <a:pt x="545738" y="353772"/>
                  </a:lnTo>
                  <a:lnTo>
                    <a:pt x="546925" y="353772"/>
                  </a:lnTo>
                  <a:lnTo>
                    <a:pt x="548113" y="354169"/>
                  </a:lnTo>
                  <a:lnTo>
                    <a:pt x="549301" y="354964"/>
                  </a:lnTo>
                  <a:lnTo>
                    <a:pt x="550489" y="356553"/>
                  </a:lnTo>
                  <a:lnTo>
                    <a:pt x="551677" y="358142"/>
                  </a:lnTo>
                  <a:lnTo>
                    <a:pt x="554449" y="363703"/>
                  </a:lnTo>
                  <a:lnTo>
                    <a:pt x="556429" y="370456"/>
                  </a:lnTo>
                  <a:lnTo>
                    <a:pt x="558012" y="378401"/>
                  </a:lnTo>
                  <a:lnTo>
                    <a:pt x="559596" y="387934"/>
                  </a:lnTo>
                  <a:lnTo>
                    <a:pt x="560388" y="398660"/>
                  </a:lnTo>
                  <a:lnTo>
                    <a:pt x="560388" y="409782"/>
                  </a:lnTo>
                  <a:lnTo>
                    <a:pt x="560388" y="420905"/>
                  </a:lnTo>
                  <a:lnTo>
                    <a:pt x="559596" y="431630"/>
                  </a:lnTo>
                  <a:lnTo>
                    <a:pt x="558012" y="441164"/>
                  </a:lnTo>
                  <a:lnTo>
                    <a:pt x="556429" y="449108"/>
                  </a:lnTo>
                  <a:lnTo>
                    <a:pt x="554449" y="456259"/>
                  </a:lnTo>
                  <a:lnTo>
                    <a:pt x="551677" y="461423"/>
                  </a:lnTo>
                  <a:lnTo>
                    <a:pt x="550489" y="463012"/>
                  </a:lnTo>
                  <a:lnTo>
                    <a:pt x="549301" y="464998"/>
                  </a:lnTo>
                  <a:lnTo>
                    <a:pt x="548113" y="465792"/>
                  </a:lnTo>
                  <a:lnTo>
                    <a:pt x="546925" y="465792"/>
                  </a:lnTo>
                  <a:lnTo>
                    <a:pt x="544946" y="465792"/>
                  </a:lnTo>
                  <a:lnTo>
                    <a:pt x="543758" y="464203"/>
                  </a:lnTo>
                  <a:lnTo>
                    <a:pt x="542570" y="463012"/>
                  </a:lnTo>
                  <a:lnTo>
                    <a:pt x="541382" y="461025"/>
                  </a:lnTo>
                  <a:lnTo>
                    <a:pt x="540194" y="458642"/>
                  </a:lnTo>
                  <a:lnTo>
                    <a:pt x="539006" y="455464"/>
                  </a:lnTo>
                  <a:lnTo>
                    <a:pt x="536630" y="447917"/>
                  </a:lnTo>
                  <a:lnTo>
                    <a:pt x="535442" y="457450"/>
                  </a:lnTo>
                  <a:lnTo>
                    <a:pt x="533859" y="467381"/>
                  </a:lnTo>
                  <a:lnTo>
                    <a:pt x="531483" y="476518"/>
                  </a:lnTo>
                  <a:lnTo>
                    <a:pt x="529503" y="485654"/>
                  </a:lnTo>
                  <a:lnTo>
                    <a:pt x="527127" y="494393"/>
                  </a:lnTo>
                  <a:lnTo>
                    <a:pt x="523564" y="502735"/>
                  </a:lnTo>
                  <a:lnTo>
                    <a:pt x="520792" y="511077"/>
                  </a:lnTo>
                  <a:lnTo>
                    <a:pt x="516832" y="519419"/>
                  </a:lnTo>
                  <a:lnTo>
                    <a:pt x="513269" y="526966"/>
                  </a:lnTo>
                  <a:lnTo>
                    <a:pt x="508913" y="534514"/>
                  </a:lnTo>
                  <a:lnTo>
                    <a:pt x="504557" y="541664"/>
                  </a:lnTo>
                  <a:lnTo>
                    <a:pt x="500598" y="548417"/>
                  </a:lnTo>
                  <a:lnTo>
                    <a:pt x="495450" y="555170"/>
                  </a:lnTo>
                  <a:lnTo>
                    <a:pt x="490699" y="561526"/>
                  </a:lnTo>
                  <a:lnTo>
                    <a:pt x="485947" y="567485"/>
                  </a:lnTo>
                  <a:lnTo>
                    <a:pt x="480404" y="573443"/>
                  </a:lnTo>
                  <a:lnTo>
                    <a:pt x="475256" y="578607"/>
                  </a:lnTo>
                  <a:lnTo>
                    <a:pt x="469713" y="583771"/>
                  </a:lnTo>
                  <a:lnTo>
                    <a:pt x="464565" y="588538"/>
                  </a:lnTo>
                  <a:lnTo>
                    <a:pt x="458625" y="592510"/>
                  </a:lnTo>
                  <a:lnTo>
                    <a:pt x="453082" y="596880"/>
                  </a:lnTo>
                  <a:lnTo>
                    <a:pt x="447142" y="600852"/>
                  </a:lnTo>
                  <a:lnTo>
                    <a:pt x="441203" y="604030"/>
                  </a:lnTo>
                  <a:lnTo>
                    <a:pt x="435263" y="607605"/>
                  </a:lnTo>
                  <a:lnTo>
                    <a:pt x="429720" y="609989"/>
                  </a:lnTo>
                  <a:lnTo>
                    <a:pt x="424177" y="612372"/>
                  </a:lnTo>
                  <a:lnTo>
                    <a:pt x="418237" y="614756"/>
                  </a:lnTo>
                  <a:lnTo>
                    <a:pt x="412298" y="616344"/>
                  </a:lnTo>
                  <a:lnTo>
                    <a:pt x="406754" y="617536"/>
                  </a:lnTo>
                  <a:lnTo>
                    <a:pt x="401211" y="618331"/>
                  </a:lnTo>
                  <a:lnTo>
                    <a:pt x="395667" y="618728"/>
                  </a:lnTo>
                  <a:lnTo>
                    <a:pt x="390520" y="619125"/>
                  </a:lnTo>
                  <a:lnTo>
                    <a:pt x="385768" y="618728"/>
                  </a:lnTo>
                  <a:lnTo>
                    <a:pt x="381017" y="618331"/>
                  </a:lnTo>
                  <a:lnTo>
                    <a:pt x="376265" y="617536"/>
                  </a:lnTo>
                  <a:lnTo>
                    <a:pt x="371909" y="615947"/>
                  </a:lnTo>
                  <a:lnTo>
                    <a:pt x="366762" y="614358"/>
                  </a:lnTo>
                  <a:lnTo>
                    <a:pt x="361218" y="611975"/>
                  </a:lnTo>
                  <a:lnTo>
                    <a:pt x="356467" y="609592"/>
                  </a:lnTo>
                  <a:lnTo>
                    <a:pt x="350923" y="606414"/>
                  </a:lnTo>
                  <a:lnTo>
                    <a:pt x="345380" y="603633"/>
                  </a:lnTo>
                  <a:lnTo>
                    <a:pt x="339836" y="599661"/>
                  </a:lnTo>
                  <a:lnTo>
                    <a:pt x="328353" y="591716"/>
                  </a:lnTo>
                  <a:lnTo>
                    <a:pt x="317662" y="582580"/>
                  </a:lnTo>
                  <a:lnTo>
                    <a:pt x="306575" y="572251"/>
                  </a:lnTo>
                  <a:lnTo>
                    <a:pt x="295884" y="560732"/>
                  </a:lnTo>
                  <a:lnTo>
                    <a:pt x="285193" y="548020"/>
                  </a:lnTo>
                  <a:lnTo>
                    <a:pt x="280046" y="541664"/>
                  </a:lnTo>
                  <a:lnTo>
                    <a:pt x="275690" y="534514"/>
                  </a:lnTo>
                  <a:lnTo>
                    <a:pt x="270543" y="527364"/>
                  </a:lnTo>
                  <a:lnTo>
                    <a:pt x="266187" y="520213"/>
                  </a:lnTo>
                  <a:lnTo>
                    <a:pt x="261832" y="512666"/>
                  </a:lnTo>
                  <a:lnTo>
                    <a:pt x="257872" y="504721"/>
                  </a:lnTo>
                  <a:lnTo>
                    <a:pt x="253516" y="496777"/>
                  </a:lnTo>
                  <a:lnTo>
                    <a:pt x="250349" y="488435"/>
                  </a:lnTo>
                  <a:lnTo>
                    <a:pt x="246785" y="480490"/>
                  </a:lnTo>
                  <a:lnTo>
                    <a:pt x="244013" y="472148"/>
                  </a:lnTo>
                  <a:lnTo>
                    <a:pt x="240846" y="463012"/>
                  </a:lnTo>
                  <a:lnTo>
                    <a:pt x="238470" y="454272"/>
                  </a:lnTo>
                  <a:lnTo>
                    <a:pt x="236490" y="460231"/>
                  </a:lnTo>
                  <a:lnTo>
                    <a:pt x="234114" y="464998"/>
                  </a:lnTo>
                  <a:lnTo>
                    <a:pt x="233322" y="466189"/>
                  </a:lnTo>
                  <a:lnTo>
                    <a:pt x="232134" y="467381"/>
                  </a:lnTo>
                  <a:lnTo>
                    <a:pt x="230946" y="468176"/>
                  </a:lnTo>
                  <a:lnTo>
                    <a:pt x="229759" y="468573"/>
                  </a:lnTo>
                  <a:lnTo>
                    <a:pt x="228175" y="468176"/>
                  </a:lnTo>
                  <a:lnTo>
                    <a:pt x="226591" y="467381"/>
                  </a:lnTo>
                  <a:lnTo>
                    <a:pt x="225403" y="466189"/>
                  </a:lnTo>
                  <a:lnTo>
                    <a:pt x="224215" y="463806"/>
                  </a:lnTo>
                  <a:lnTo>
                    <a:pt x="222235" y="459039"/>
                  </a:lnTo>
                  <a:lnTo>
                    <a:pt x="219860" y="452286"/>
                  </a:lnTo>
                  <a:lnTo>
                    <a:pt x="218276" y="443547"/>
                  </a:lnTo>
                  <a:lnTo>
                    <a:pt x="217088" y="434411"/>
                  </a:lnTo>
                  <a:lnTo>
                    <a:pt x="216296" y="423685"/>
                  </a:lnTo>
                  <a:lnTo>
                    <a:pt x="215900" y="412563"/>
                  </a:lnTo>
                  <a:lnTo>
                    <a:pt x="216296" y="401043"/>
                  </a:lnTo>
                  <a:lnTo>
                    <a:pt x="217088" y="390715"/>
                  </a:lnTo>
                  <a:lnTo>
                    <a:pt x="218276" y="381181"/>
                  </a:lnTo>
                  <a:lnTo>
                    <a:pt x="219860" y="372839"/>
                  </a:lnTo>
                  <a:lnTo>
                    <a:pt x="222235" y="366086"/>
                  </a:lnTo>
                  <a:lnTo>
                    <a:pt x="224215" y="360922"/>
                  </a:lnTo>
                  <a:lnTo>
                    <a:pt x="225403" y="358936"/>
                  </a:lnTo>
                  <a:lnTo>
                    <a:pt x="226591" y="357744"/>
                  </a:lnTo>
                  <a:lnTo>
                    <a:pt x="228175" y="356950"/>
                  </a:lnTo>
                  <a:lnTo>
                    <a:pt x="229759" y="356553"/>
                  </a:lnTo>
                  <a:lnTo>
                    <a:pt x="230551" y="356950"/>
                  </a:lnTo>
                  <a:lnTo>
                    <a:pt x="231342" y="357347"/>
                  </a:lnTo>
                  <a:lnTo>
                    <a:pt x="232134" y="342252"/>
                  </a:lnTo>
                  <a:lnTo>
                    <a:pt x="232530" y="335499"/>
                  </a:lnTo>
                  <a:lnTo>
                    <a:pt x="233718" y="329541"/>
                  </a:lnTo>
                  <a:lnTo>
                    <a:pt x="232926" y="321596"/>
                  </a:lnTo>
                  <a:lnTo>
                    <a:pt x="232926" y="314049"/>
                  </a:lnTo>
                  <a:lnTo>
                    <a:pt x="232926" y="307296"/>
                  </a:lnTo>
                  <a:lnTo>
                    <a:pt x="232926" y="300543"/>
                  </a:lnTo>
                  <a:lnTo>
                    <a:pt x="233718" y="294584"/>
                  </a:lnTo>
                  <a:lnTo>
                    <a:pt x="234906" y="289023"/>
                  </a:lnTo>
                  <a:lnTo>
                    <a:pt x="236094" y="283461"/>
                  </a:lnTo>
                  <a:lnTo>
                    <a:pt x="237282" y="278297"/>
                  </a:lnTo>
                  <a:lnTo>
                    <a:pt x="238866" y="273531"/>
                  </a:lnTo>
                  <a:lnTo>
                    <a:pt x="240846" y="269558"/>
                  </a:lnTo>
                  <a:lnTo>
                    <a:pt x="243617" y="265189"/>
                  </a:lnTo>
                  <a:lnTo>
                    <a:pt x="245597" y="262011"/>
                  </a:lnTo>
                  <a:lnTo>
                    <a:pt x="248765" y="258436"/>
                  </a:lnTo>
                  <a:lnTo>
                    <a:pt x="251537" y="255655"/>
                  </a:lnTo>
                  <a:lnTo>
                    <a:pt x="255100" y="252477"/>
                  </a:lnTo>
                  <a:lnTo>
                    <a:pt x="258268" y="250491"/>
                  </a:lnTo>
                  <a:lnTo>
                    <a:pt x="243221" y="250491"/>
                  </a:lnTo>
                  <a:lnTo>
                    <a:pt x="231342" y="250888"/>
                  </a:lnTo>
                  <a:lnTo>
                    <a:pt x="221443" y="251683"/>
                  </a:lnTo>
                  <a:lnTo>
                    <a:pt x="228175" y="248108"/>
                  </a:lnTo>
                  <a:lnTo>
                    <a:pt x="235302" y="243341"/>
                  </a:lnTo>
                  <a:lnTo>
                    <a:pt x="242825" y="238177"/>
                  </a:lnTo>
                  <a:lnTo>
                    <a:pt x="249953" y="232615"/>
                  </a:lnTo>
                  <a:lnTo>
                    <a:pt x="263811" y="222287"/>
                  </a:lnTo>
                  <a:lnTo>
                    <a:pt x="270147" y="217520"/>
                  </a:lnTo>
                  <a:lnTo>
                    <a:pt x="276086" y="214343"/>
                  </a:lnTo>
                  <a:lnTo>
                    <a:pt x="291925" y="206398"/>
                  </a:lnTo>
                  <a:lnTo>
                    <a:pt x="307367" y="199645"/>
                  </a:lnTo>
                  <a:lnTo>
                    <a:pt x="322810" y="194481"/>
                  </a:lnTo>
                  <a:lnTo>
                    <a:pt x="337461" y="189714"/>
                  </a:lnTo>
                  <a:lnTo>
                    <a:pt x="351715" y="186139"/>
                  </a:lnTo>
                  <a:lnTo>
                    <a:pt x="365574" y="183756"/>
                  </a:lnTo>
                  <a:lnTo>
                    <a:pt x="379037" y="182167"/>
                  </a:lnTo>
                  <a:lnTo>
                    <a:pt x="392103" y="180975"/>
                  </a:lnTo>
                  <a:close/>
                  <a:moveTo>
                    <a:pt x="958250" y="0"/>
                  </a:moveTo>
                  <a:lnTo>
                    <a:pt x="974507" y="0"/>
                  </a:lnTo>
                  <a:lnTo>
                    <a:pt x="989971" y="397"/>
                  </a:lnTo>
                  <a:lnTo>
                    <a:pt x="1004642" y="1986"/>
                  </a:lnTo>
                  <a:lnTo>
                    <a:pt x="1018917" y="4369"/>
                  </a:lnTo>
                  <a:lnTo>
                    <a:pt x="1032795" y="6752"/>
                  </a:lnTo>
                  <a:lnTo>
                    <a:pt x="1045880" y="9929"/>
                  </a:lnTo>
                  <a:lnTo>
                    <a:pt x="1058172" y="13900"/>
                  </a:lnTo>
                  <a:lnTo>
                    <a:pt x="1070067" y="18269"/>
                  </a:lnTo>
                  <a:lnTo>
                    <a:pt x="1081170" y="22241"/>
                  </a:lnTo>
                  <a:lnTo>
                    <a:pt x="1091876" y="27404"/>
                  </a:lnTo>
                  <a:lnTo>
                    <a:pt x="1101392" y="32170"/>
                  </a:lnTo>
                  <a:lnTo>
                    <a:pt x="1110908" y="36936"/>
                  </a:lnTo>
                  <a:lnTo>
                    <a:pt x="1119235" y="42099"/>
                  </a:lnTo>
                  <a:lnTo>
                    <a:pt x="1127166" y="47262"/>
                  </a:lnTo>
                  <a:lnTo>
                    <a:pt x="1134303" y="52425"/>
                  </a:lnTo>
                  <a:lnTo>
                    <a:pt x="1140647" y="56794"/>
                  </a:lnTo>
                  <a:lnTo>
                    <a:pt x="1151353" y="65531"/>
                  </a:lnTo>
                  <a:lnTo>
                    <a:pt x="1159283" y="72680"/>
                  </a:lnTo>
                  <a:lnTo>
                    <a:pt x="1165628" y="78240"/>
                  </a:lnTo>
                  <a:lnTo>
                    <a:pt x="1163645" y="83006"/>
                  </a:lnTo>
                  <a:lnTo>
                    <a:pt x="1160473" y="88567"/>
                  </a:lnTo>
                  <a:lnTo>
                    <a:pt x="1156904" y="94921"/>
                  </a:lnTo>
                  <a:lnTo>
                    <a:pt x="1151749" y="102467"/>
                  </a:lnTo>
                  <a:lnTo>
                    <a:pt x="1145802" y="110410"/>
                  </a:lnTo>
                  <a:lnTo>
                    <a:pt x="1141837" y="114779"/>
                  </a:lnTo>
                  <a:lnTo>
                    <a:pt x="1138268" y="118354"/>
                  </a:lnTo>
                  <a:lnTo>
                    <a:pt x="1133906" y="122722"/>
                  </a:lnTo>
                  <a:lnTo>
                    <a:pt x="1129545" y="126694"/>
                  </a:lnTo>
                  <a:lnTo>
                    <a:pt x="1124786" y="130268"/>
                  </a:lnTo>
                  <a:lnTo>
                    <a:pt x="1119632" y="134240"/>
                  </a:lnTo>
                  <a:lnTo>
                    <a:pt x="1114081" y="137020"/>
                  </a:lnTo>
                  <a:lnTo>
                    <a:pt x="1108133" y="140197"/>
                  </a:lnTo>
                  <a:lnTo>
                    <a:pt x="1101789" y="142580"/>
                  </a:lnTo>
                  <a:lnTo>
                    <a:pt x="1095841" y="144566"/>
                  </a:lnTo>
                  <a:lnTo>
                    <a:pt x="1089100" y="146552"/>
                  </a:lnTo>
                  <a:lnTo>
                    <a:pt x="1081170" y="147743"/>
                  </a:lnTo>
                  <a:lnTo>
                    <a:pt x="1073636" y="148140"/>
                  </a:lnTo>
                  <a:lnTo>
                    <a:pt x="1066102" y="148140"/>
                  </a:lnTo>
                  <a:lnTo>
                    <a:pt x="1057775" y="147743"/>
                  </a:lnTo>
                  <a:lnTo>
                    <a:pt x="1049052" y="145758"/>
                  </a:lnTo>
                  <a:lnTo>
                    <a:pt x="1039932" y="143772"/>
                  </a:lnTo>
                  <a:lnTo>
                    <a:pt x="1030812" y="140992"/>
                  </a:lnTo>
                  <a:lnTo>
                    <a:pt x="1021296" y="136623"/>
                  </a:lnTo>
                  <a:lnTo>
                    <a:pt x="1010590" y="131857"/>
                  </a:lnTo>
                  <a:lnTo>
                    <a:pt x="998695" y="126297"/>
                  </a:lnTo>
                  <a:lnTo>
                    <a:pt x="987196" y="121134"/>
                  </a:lnTo>
                  <a:lnTo>
                    <a:pt x="1011383" y="133446"/>
                  </a:lnTo>
                  <a:lnTo>
                    <a:pt x="1035571" y="144566"/>
                  </a:lnTo>
                  <a:lnTo>
                    <a:pt x="1047070" y="150126"/>
                  </a:lnTo>
                  <a:lnTo>
                    <a:pt x="1058172" y="155289"/>
                  </a:lnTo>
                  <a:lnTo>
                    <a:pt x="1069274" y="159261"/>
                  </a:lnTo>
                  <a:lnTo>
                    <a:pt x="1079980" y="163233"/>
                  </a:lnTo>
                  <a:lnTo>
                    <a:pt x="1090290" y="166807"/>
                  </a:lnTo>
                  <a:lnTo>
                    <a:pt x="1099806" y="169190"/>
                  </a:lnTo>
                  <a:lnTo>
                    <a:pt x="1109322" y="170381"/>
                  </a:lnTo>
                  <a:lnTo>
                    <a:pt x="1118046" y="171176"/>
                  </a:lnTo>
                  <a:lnTo>
                    <a:pt x="1122011" y="171176"/>
                  </a:lnTo>
                  <a:lnTo>
                    <a:pt x="1126373" y="170779"/>
                  </a:lnTo>
                  <a:lnTo>
                    <a:pt x="1130338" y="169984"/>
                  </a:lnTo>
                  <a:lnTo>
                    <a:pt x="1133906" y="169190"/>
                  </a:lnTo>
                  <a:lnTo>
                    <a:pt x="1137475" y="167998"/>
                  </a:lnTo>
                  <a:lnTo>
                    <a:pt x="1141044" y="166013"/>
                  </a:lnTo>
                  <a:lnTo>
                    <a:pt x="1144612" y="164027"/>
                  </a:lnTo>
                  <a:lnTo>
                    <a:pt x="1147388" y="162041"/>
                  </a:lnTo>
                  <a:lnTo>
                    <a:pt x="1148181" y="170381"/>
                  </a:lnTo>
                  <a:lnTo>
                    <a:pt x="1148974" y="178325"/>
                  </a:lnTo>
                  <a:lnTo>
                    <a:pt x="1150163" y="193417"/>
                  </a:lnTo>
                  <a:lnTo>
                    <a:pt x="1149767" y="208112"/>
                  </a:lnTo>
                  <a:lnTo>
                    <a:pt x="1148577" y="222012"/>
                  </a:lnTo>
                  <a:lnTo>
                    <a:pt x="1150163" y="220424"/>
                  </a:lnTo>
                  <a:lnTo>
                    <a:pt x="1151353" y="219232"/>
                  </a:lnTo>
                  <a:lnTo>
                    <a:pt x="1152543" y="218835"/>
                  </a:lnTo>
                  <a:lnTo>
                    <a:pt x="1154129" y="218438"/>
                  </a:lnTo>
                  <a:lnTo>
                    <a:pt x="1155715" y="218835"/>
                  </a:lnTo>
                  <a:lnTo>
                    <a:pt x="1157697" y="219629"/>
                  </a:lnTo>
                  <a:lnTo>
                    <a:pt x="1159283" y="222012"/>
                  </a:lnTo>
                  <a:lnTo>
                    <a:pt x="1160869" y="223998"/>
                  </a:lnTo>
                  <a:lnTo>
                    <a:pt x="1162059" y="226778"/>
                  </a:lnTo>
                  <a:lnTo>
                    <a:pt x="1164041" y="230750"/>
                  </a:lnTo>
                  <a:lnTo>
                    <a:pt x="1166421" y="239090"/>
                  </a:lnTo>
                  <a:lnTo>
                    <a:pt x="1168403" y="249813"/>
                  </a:lnTo>
                  <a:lnTo>
                    <a:pt x="1169989" y="261728"/>
                  </a:lnTo>
                  <a:lnTo>
                    <a:pt x="1171179" y="275232"/>
                  </a:lnTo>
                  <a:lnTo>
                    <a:pt x="1171575" y="289529"/>
                  </a:lnTo>
                  <a:lnTo>
                    <a:pt x="1171179" y="303827"/>
                  </a:lnTo>
                  <a:lnTo>
                    <a:pt x="1169989" y="316933"/>
                  </a:lnTo>
                  <a:lnTo>
                    <a:pt x="1168403" y="328848"/>
                  </a:lnTo>
                  <a:lnTo>
                    <a:pt x="1166421" y="339174"/>
                  </a:lnTo>
                  <a:lnTo>
                    <a:pt x="1164041" y="347912"/>
                  </a:lnTo>
                  <a:lnTo>
                    <a:pt x="1162059" y="351486"/>
                  </a:lnTo>
                  <a:lnTo>
                    <a:pt x="1160869" y="354266"/>
                  </a:lnTo>
                  <a:lnTo>
                    <a:pt x="1159283" y="357047"/>
                  </a:lnTo>
                  <a:lnTo>
                    <a:pt x="1157697" y="358635"/>
                  </a:lnTo>
                  <a:lnTo>
                    <a:pt x="1155715" y="359827"/>
                  </a:lnTo>
                  <a:lnTo>
                    <a:pt x="1154129" y="360224"/>
                  </a:lnTo>
                  <a:lnTo>
                    <a:pt x="1152146" y="359827"/>
                  </a:lnTo>
                  <a:lnTo>
                    <a:pt x="1150560" y="358635"/>
                  </a:lnTo>
                  <a:lnTo>
                    <a:pt x="1148577" y="356649"/>
                  </a:lnTo>
                  <a:lnTo>
                    <a:pt x="1146991" y="353869"/>
                  </a:lnTo>
                  <a:lnTo>
                    <a:pt x="1145405" y="351089"/>
                  </a:lnTo>
                  <a:lnTo>
                    <a:pt x="1144216" y="346720"/>
                  </a:lnTo>
                  <a:lnTo>
                    <a:pt x="1141440" y="337586"/>
                  </a:lnTo>
                  <a:lnTo>
                    <a:pt x="1139854" y="350295"/>
                  </a:lnTo>
                  <a:lnTo>
                    <a:pt x="1137871" y="361812"/>
                  </a:lnTo>
                  <a:lnTo>
                    <a:pt x="1135096" y="373727"/>
                  </a:lnTo>
                  <a:lnTo>
                    <a:pt x="1132320" y="385245"/>
                  </a:lnTo>
                  <a:lnTo>
                    <a:pt x="1128752" y="395968"/>
                  </a:lnTo>
                  <a:lnTo>
                    <a:pt x="1125183" y="407089"/>
                  </a:lnTo>
                  <a:lnTo>
                    <a:pt x="1120821" y="417812"/>
                  </a:lnTo>
                  <a:lnTo>
                    <a:pt x="1116460" y="427741"/>
                  </a:lnTo>
                  <a:lnTo>
                    <a:pt x="1111701" y="437273"/>
                  </a:lnTo>
                  <a:lnTo>
                    <a:pt x="1106547" y="446805"/>
                  </a:lnTo>
                  <a:lnTo>
                    <a:pt x="1100996" y="455939"/>
                  </a:lnTo>
                  <a:lnTo>
                    <a:pt x="1095444" y="464280"/>
                  </a:lnTo>
                  <a:lnTo>
                    <a:pt x="1089497" y="473017"/>
                  </a:lnTo>
                  <a:lnTo>
                    <a:pt x="1083152" y="480960"/>
                  </a:lnTo>
                  <a:lnTo>
                    <a:pt x="1076808" y="488506"/>
                  </a:lnTo>
                  <a:lnTo>
                    <a:pt x="1070464" y="495655"/>
                  </a:lnTo>
                  <a:lnTo>
                    <a:pt x="1063723" y="502407"/>
                  </a:lnTo>
                  <a:lnTo>
                    <a:pt x="1056586" y="509159"/>
                  </a:lnTo>
                  <a:lnTo>
                    <a:pt x="1049845" y="515116"/>
                  </a:lnTo>
                  <a:lnTo>
                    <a:pt x="1042708" y="520676"/>
                  </a:lnTo>
                  <a:lnTo>
                    <a:pt x="1035174" y="525442"/>
                  </a:lnTo>
                  <a:lnTo>
                    <a:pt x="1028037" y="530605"/>
                  </a:lnTo>
                  <a:lnTo>
                    <a:pt x="1020503" y="534974"/>
                  </a:lnTo>
                  <a:lnTo>
                    <a:pt x="1012969" y="538549"/>
                  </a:lnTo>
                  <a:lnTo>
                    <a:pt x="1005832" y="542520"/>
                  </a:lnTo>
                  <a:lnTo>
                    <a:pt x="998298" y="545300"/>
                  </a:lnTo>
                  <a:lnTo>
                    <a:pt x="991161" y="548081"/>
                  </a:lnTo>
                  <a:lnTo>
                    <a:pt x="984024" y="550067"/>
                  </a:lnTo>
                  <a:lnTo>
                    <a:pt x="976886" y="551655"/>
                  </a:lnTo>
                  <a:lnTo>
                    <a:pt x="969749" y="553244"/>
                  </a:lnTo>
                  <a:lnTo>
                    <a:pt x="962612" y="554038"/>
                  </a:lnTo>
                  <a:lnTo>
                    <a:pt x="955871" y="554038"/>
                  </a:lnTo>
                  <a:lnTo>
                    <a:pt x="950320" y="553641"/>
                  </a:lnTo>
                  <a:lnTo>
                    <a:pt x="944372" y="553244"/>
                  </a:lnTo>
                  <a:lnTo>
                    <a:pt x="938424" y="551655"/>
                  </a:lnTo>
                  <a:lnTo>
                    <a:pt x="932080" y="549669"/>
                  </a:lnTo>
                  <a:lnTo>
                    <a:pt x="925736" y="547683"/>
                  </a:lnTo>
                  <a:lnTo>
                    <a:pt x="919788" y="544903"/>
                  </a:lnTo>
                  <a:lnTo>
                    <a:pt x="913047" y="541726"/>
                  </a:lnTo>
                  <a:lnTo>
                    <a:pt x="906307" y="538151"/>
                  </a:lnTo>
                  <a:lnTo>
                    <a:pt x="898773" y="534180"/>
                  </a:lnTo>
                  <a:lnTo>
                    <a:pt x="892429" y="529811"/>
                  </a:lnTo>
                  <a:lnTo>
                    <a:pt x="884895" y="524648"/>
                  </a:lnTo>
                  <a:lnTo>
                    <a:pt x="877758" y="519882"/>
                  </a:lnTo>
                  <a:lnTo>
                    <a:pt x="870620" y="513925"/>
                  </a:lnTo>
                  <a:lnTo>
                    <a:pt x="863880" y="507967"/>
                  </a:lnTo>
                  <a:lnTo>
                    <a:pt x="856742" y="501613"/>
                  </a:lnTo>
                  <a:lnTo>
                    <a:pt x="849605" y="494861"/>
                  </a:lnTo>
                  <a:lnTo>
                    <a:pt x="842864" y="487712"/>
                  </a:lnTo>
                  <a:lnTo>
                    <a:pt x="836124" y="480166"/>
                  </a:lnTo>
                  <a:lnTo>
                    <a:pt x="829383" y="472223"/>
                  </a:lnTo>
                  <a:lnTo>
                    <a:pt x="823039" y="463883"/>
                  </a:lnTo>
                  <a:lnTo>
                    <a:pt x="816694" y="455542"/>
                  </a:lnTo>
                  <a:lnTo>
                    <a:pt x="810350" y="446805"/>
                  </a:lnTo>
                  <a:lnTo>
                    <a:pt x="804799" y="438067"/>
                  </a:lnTo>
                  <a:lnTo>
                    <a:pt x="798851" y="428535"/>
                  </a:lnTo>
                  <a:lnTo>
                    <a:pt x="793300" y="419004"/>
                  </a:lnTo>
                  <a:lnTo>
                    <a:pt x="788145" y="409075"/>
                  </a:lnTo>
                  <a:lnTo>
                    <a:pt x="782991" y="399146"/>
                  </a:lnTo>
                  <a:lnTo>
                    <a:pt x="778629" y="388819"/>
                  </a:lnTo>
                  <a:lnTo>
                    <a:pt x="774267" y="378493"/>
                  </a:lnTo>
                  <a:lnTo>
                    <a:pt x="770699" y="367770"/>
                  </a:lnTo>
                  <a:lnTo>
                    <a:pt x="767130" y="357047"/>
                  </a:lnTo>
                  <a:lnTo>
                    <a:pt x="763958" y="345529"/>
                  </a:lnTo>
                  <a:lnTo>
                    <a:pt x="761579" y="353075"/>
                  </a:lnTo>
                  <a:lnTo>
                    <a:pt x="759993" y="355855"/>
                  </a:lnTo>
                  <a:lnTo>
                    <a:pt x="758803" y="358635"/>
                  </a:lnTo>
                  <a:lnTo>
                    <a:pt x="757614" y="360621"/>
                  </a:lnTo>
                  <a:lnTo>
                    <a:pt x="755631" y="362210"/>
                  </a:lnTo>
                  <a:lnTo>
                    <a:pt x="754045" y="363401"/>
                  </a:lnTo>
                  <a:lnTo>
                    <a:pt x="752459" y="363798"/>
                  </a:lnTo>
                  <a:lnTo>
                    <a:pt x="750873" y="363401"/>
                  </a:lnTo>
                  <a:lnTo>
                    <a:pt x="748890" y="361812"/>
                  </a:lnTo>
                  <a:lnTo>
                    <a:pt x="747304" y="360224"/>
                  </a:lnTo>
                  <a:lnTo>
                    <a:pt x="745718" y="357841"/>
                  </a:lnTo>
                  <a:lnTo>
                    <a:pt x="744528" y="354664"/>
                  </a:lnTo>
                  <a:lnTo>
                    <a:pt x="742546" y="351486"/>
                  </a:lnTo>
                  <a:lnTo>
                    <a:pt x="740167" y="342352"/>
                  </a:lnTo>
                  <a:lnTo>
                    <a:pt x="738184" y="332423"/>
                  </a:lnTo>
                  <a:lnTo>
                    <a:pt x="736202" y="320111"/>
                  </a:lnTo>
                  <a:lnTo>
                    <a:pt x="735409" y="307004"/>
                  </a:lnTo>
                  <a:lnTo>
                    <a:pt x="735012" y="292707"/>
                  </a:lnTo>
                  <a:lnTo>
                    <a:pt x="735409" y="278409"/>
                  </a:lnTo>
                  <a:lnTo>
                    <a:pt x="736202" y="264905"/>
                  </a:lnTo>
                  <a:lnTo>
                    <a:pt x="738184" y="252991"/>
                  </a:lnTo>
                  <a:lnTo>
                    <a:pt x="740167" y="242665"/>
                  </a:lnTo>
                  <a:lnTo>
                    <a:pt x="742546" y="233927"/>
                  </a:lnTo>
                  <a:lnTo>
                    <a:pt x="744528" y="230353"/>
                  </a:lnTo>
                  <a:lnTo>
                    <a:pt x="745718" y="227175"/>
                  </a:lnTo>
                  <a:lnTo>
                    <a:pt x="747304" y="224792"/>
                  </a:lnTo>
                  <a:lnTo>
                    <a:pt x="748890" y="223204"/>
                  </a:lnTo>
                  <a:lnTo>
                    <a:pt x="750873" y="222409"/>
                  </a:lnTo>
                  <a:lnTo>
                    <a:pt x="752459" y="222012"/>
                  </a:lnTo>
                  <a:lnTo>
                    <a:pt x="753648" y="222409"/>
                  </a:lnTo>
                  <a:lnTo>
                    <a:pt x="754441" y="222807"/>
                  </a:lnTo>
                  <a:lnTo>
                    <a:pt x="754838" y="213275"/>
                  </a:lnTo>
                  <a:lnTo>
                    <a:pt x="755631" y="204140"/>
                  </a:lnTo>
                  <a:lnTo>
                    <a:pt x="756424" y="195800"/>
                  </a:lnTo>
                  <a:lnTo>
                    <a:pt x="758010" y="187856"/>
                  </a:lnTo>
                  <a:lnTo>
                    <a:pt x="757217" y="177927"/>
                  </a:lnTo>
                  <a:lnTo>
                    <a:pt x="756424" y="168793"/>
                  </a:lnTo>
                  <a:lnTo>
                    <a:pt x="756424" y="160055"/>
                  </a:lnTo>
                  <a:lnTo>
                    <a:pt x="757217" y="151318"/>
                  </a:lnTo>
                  <a:lnTo>
                    <a:pt x="758010" y="143772"/>
                  </a:lnTo>
                  <a:lnTo>
                    <a:pt x="759200" y="136226"/>
                  </a:lnTo>
                  <a:lnTo>
                    <a:pt x="760389" y="129474"/>
                  </a:lnTo>
                  <a:lnTo>
                    <a:pt x="762372" y="123119"/>
                  </a:lnTo>
                  <a:lnTo>
                    <a:pt x="764751" y="117162"/>
                  </a:lnTo>
                  <a:lnTo>
                    <a:pt x="767130" y="111602"/>
                  </a:lnTo>
                  <a:lnTo>
                    <a:pt x="769906" y="106836"/>
                  </a:lnTo>
                  <a:lnTo>
                    <a:pt x="773078" y="102070"/>
                  </a:lnTo>
                  <a:lnTo>
                    <a:pt x="776646" y="97701"/>
                  </a:lnTo>
                  <a:lnTo>
                    <a:pt x="780215" y="94127"/>
                  </a:lnTo>
                  <a:lnTo>
                    <a:pt x="784577" y="90552"/>
                  </a:lnTo>
                  <a:lnTo>
                    <a:pt x="788542" y="87772"/>
                  </a:lnTo>
                  <a:lnTo>
                    <a:pt x="769113" y="88169"/>
                  </a:lnTo>
                  <a:lnTo>
                    <a:pt x="754441" y="88567"/>
                  </a:lnTo>
                  <a:lnTo>
                    <a:pt x="741753" y="89361"/>
                  </a:lnTo>
                  <a:lnTo>
                    <a:pt x="746115" y="86978"/>
                  </a:lnTo>
                  <a:lnTo>
                    <a:pt x="750873" y="84198"/>
                  </a:lnTo>
                  <a:lnTo>
                    <a:pt x="759993" y="79035"/>
                  </a:lnTo>
                  <a:lnTo>
                    <a:pt x="768716" y="72283"/>
                  </a:lnTo>
                  <a:lnTo>
                    <a:pt x="778232" y="65531"/>
                  </a:lnTo>
                  <a:lnTo>
                    <a:pt x="795283" y="52425"/>
                  </a:lnTo>
                  <a:lnTo>
                    <a:pt x="803609" y="46468"/>
                  </a:lnTo>
                  <a:lnTo>
                    <a:pt x="810747" y="42099"/>
                  </a:lnTo>
                  <a:lnTo>
                    <a:pt x="821453" y="36936"/>
                  </a:lnTo>
                  <a:lnTo>
                    <a:pt x="830969" y="32567"/>
                  </a:lnTo>
                  <a:lnTo>
                    <a:pt x="841278" y="27801"/>
                  </a:lnTo>
                  <a:lnTo>
                    <a:pt x="850795" y="23829"/>
                  </a:lnTo>
                  <a:lnTo>
                    <a:pt x="860707" y="20255"/>
                  </a:lnTo>
                  <a:lnTo>
                    <a:pt x="870224" y="16681"/>
                  </a:lnTo>
                  <a:lnTo>
                    <a:pt x="879740" y="13900"/>
                  </a:lnTo>
                  <a:lnTo>
                    <a:pt x="888860" y="11518"/>
                  </a:lnTo>
                  <a:lnTo>
                    <a:pt x="897980" y="8737"/>
                  </a:lnTo>
                  <a:lnTo>
                    <a:pt x="907100" y="6752"/>
                  </a:lnTo>
                  <a:lnTo>
                    <a:pt x="915823" y="5163"/>
                  </a:lnTo>
                  <a:lnTo>
                    <a:pt x="924546" y="3177"/>
                  </a:lnTo>
                  <a:lnTo>
                    <a:pt x="941993" y="1191"/>
                  </a:lnTo>
                  <a:lnTo>
                    <a:pt x="958250" y="0"/>
                  </a:lnTo>
                  <a:close/>
                </a:path>
              </a:pathLst>
            </a:custGeom>
            <a:blipFill>
              <a:blip r:embed="rId15"/>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
        <p:nvSpPr>
          <p:cNvPr id="20" name="TextBox 19"/>
          <p:cNvSpPr txBox="1"/>
          <p:nvPr/>
        </p:nvSpPr>
        <p:spPr>
          <a:xfrm>
            <a:off x="4328099" y="294275"/>
            <a:ext cx="1107996" cy="369332"/>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zh-CN" altLang="en-US" sz="1800" dirty="0" smtClean="0"/>
              <a:t>企业荣誉</a:t>
            </a:r>
            <a:endParaRPr lang="zh-CN" altLang="en-US" sz="1800" dirty="0"/>
          </a:p>
        </p:txBody>
      </p:sp>
    </p:spTree>
    <p:extLst>
      <p:ext uri="{BB962C8B-B14F-4D97-AF65-F5344CB8AC3E}">
        <p14:creationId xmlns:p14="http://schemas.microsoft.com/office/powerpoint/2010/main" val="2895984018"/>
      </p:ext>
    </p:extLst>
  </p:cSld>
  <p:clrMapOvr>
    <a:masterClrMapping/>
  </p:clrMapOvr>
  <p:transition spd="slow" advTm="600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500"/>
                                            <p:tgtEl>
                                              <p:spTgt spid="3"/>
                                            </p:tgtEl>
                                          </p:cBhvr>
                                        </p:animEffect>
                                        <p:anim calcmode="lin" valueType="num">
                                          <p:cBhvr>
                                            <p:cTn id="12" dur="1500" fill="hold"/>
                                            <p:tgtEl>
                                              <p:spTgt spid="3"/>
                                            </p:tgtEl>
                                            <p:attrNameLst>
                                              <p:attrName>ppt_x</p:attrName>
                                            </p:attrNameLst>
                                          </p:cBhvr>
                                          <p:tavLst>
                                            <p:tav tm="0">
                                              <p:val>
                                                <p:strVal val="#ppt_x"/>
                                              </p:val>
                                            </p:tav>
                                            <p:tav tm="100000">
                                              <p:val>
                                                <p:strVal val="#ppt_x"/>
                                              </p:val>
                                            </p:tav>
                                          </p:tavLst>
                                        </p:anim>
                                        <p:anim calcmode="lin" valueType="num">
                                          <p:cBhvr>
                                            <p:cTn id="13" dur="1500" fill="hold"/>
                                            <p:tgtEl>
                                              <p:spTgt spid="3"/>
                                            </p:tgtEl>
                                            <p:attrNameLst>
                                              <p:attrName>ppt_y</p:attrName>
                                            </p:attrNameLst>
                                          </p:cBhvr>
                                          <p:tavLst>
                                            <p:tav tm="0">
                                              <p:val>
                                                <p:strVal val="#ppt_y+.1"/>
                                              </p:val>
                                            </p:tav>
                                            <p:tav tm="100000">
                                              <p:val>
                                                <p:strVal val="#ppt_y"/>
                                              </p:val>
                                            </p:tav>
                                          </p:tavLst>
                                        </p:anim>
                                      </p:childTnLst>
                                    </p:cTn>
                                  </p:par>
                                  <p:par>
                                    <p:cTn id="14" presetID="22" presetClass="entr" presetSubtype="8"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1500"/>
                                            <p:tgtEl>
                                              <p:spTgt spid="4"/>
                                            </p:tgtEl>
                                          </p:cBhvr>
                                        </p:animEffect>
                                      </p:childTnLst>
                                    </p:cTn>
                                  </p:par>
                                </p:childTnLst>
                              </p:cTn>
                            </p:par>
                            <p:par>
                              <p:cTn id="17" fill="hold">
                                <p:stCondLst>
                                  <p:cond delay="2500"/>
                                </p:stCondLst>
                                <p:childTnLst>
                                  <p:par>
                                    <p:cTn id="18" presetID="2" presetClass="entr" presetSubtype="9"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fill="hold"/>
                                            <p:tgtEl>
                                              <p:spTgt spid="22"/>
                                            </p:tgtEl>
                                            <p:attrNameLst>
                                              <p:attrName>ppt_x</p:attrName>
                                            </p:attrNameLst>
                                          </p:cBhvr>
                                          <p:tavLst>
                                            <p:tav tm="0">
                                              <p:val>
                                                <p:strVal val="0-#ppt_w/2"/>
                                              </p:val>
                                            </p:tav>
                                            <p:tav tm="100000">
                                              <p:val>
                                                <p:strVal val="#ppt_x"/>
                                              </p:val>
                                            </p:tav>
                                          </p:tavLst>
                                        </p:anim>
                                        <p:anim calcmode="lin" valueType="num">
                                          <p:cBhvr additive="base">
                                            <p:cTn id="21" dur="500" fill="hold"/>
                                            <p:tgtEl>
                                              <p:spTgt spid="22"/>
                                            </p:tgtEl>
                                            <p:attrNameLst>
                                              <p:attrName>ppt_y</p:attrName>
                                            </p:attrNameLst>
                                          </p:cBhvr>
                                          <p:tavLst>
                                            <p:tav tm="0">
                                              <p:val>
                                                <p:strVal val="0-#ppt_h/2"/>
                                              </p:val>
                                            </p:tav>
                                            <p:tav tm="100000">
                                              <p:val>
                                                <p:strVal val="#ppt_y"/>
                                              </p:val>
                                            </p:tav>
                                          </p:tavLst>
                                        </p:anim>
                                      </p:childTnLst>
                                    </p:cTn>
                                  </p:par>
                                  <p:par>
                                    <p:cTn id="22" presetID="2" presetClass="entr" presetSubtype="9" fill="hold" grpId="0" nodeType="withEffect">
                                      <p:stCondLst>
                                        <p:cond delay="25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500" fill="hold"/>
                                            <p:tgtEl>
                                              <p:spTgt spid="23"/>
                                            </p:tgtEl>
                                            <p:attrNameLst>
                                              <p:attrName>ppt_x</p:attrName>
                                            </p:attrNameLst>
                                          </p:cBhvr>
                                          <p:tavLst>
                                            <p:tav tm="0">
                                              <p:val>
                                                <p:strVal val="0-#ppt_w/2"/>
                                              </p:val>
                                            </p:tav>
                                            <p:tav tm="100000">
                                              <p:val>
                                                <p:strVal val="#ppt_x"/>
                                              </p:val>
                                            </p:tav>
                                          </p:tavLst>
                                        </p:anim>
                                        <p:anim calcmode="lin" valueType="num">
                                          <p:cBhvr additive="base">
                                            <p:cTn id="25" dur="500" fill="hold"/>
                                            <p:tgtEl>
                                              <p:spTgt spid="23"/>
                                            </p:tgtEl>
                                            <p:attrNameLst>
                                              <p:attrName>ppt_y</p:attrName>
                                            </p:attrNameLst>
                                          </p:cBhvr>
                                          <p:tavLst>
                                            <p:tav tm="0">
                                              <p:val>
                                                <p:strVal val="0-#ppt_h/2"/>
                                              </p:val>
                                            </p:tav>
                                            <p:tav tm="100000">
                                              <p:val>
                                                <p:strVal val="#ppt_y"/>
                                              </p:val>
                                            </p:tav>
                                          </p:tavLst>
                                        </p:anim>
                                      </p:childTnLst>
                                    </p:cTn>
                                  </p:par>
                                  <p:par>
                                    <p:cTn id="26" presetID="2" presetClass="entr" presetSubtype="9" fill="hold" grpId="0" nodeType="withEffect">
                                      <p:stCondLst>
                                        <p:cond delay="500"/>
                                      </p:stCondLst>
                                      <p:childTnLst>
                                        <p:set>
                                          <p:cBhvr>
                                            <p:cTn id="27" dur="1" fill="hold">
                                              <p:stCondLst>
                                                <p:cond delay="0"/>
                                              </p:stCondLst>
                                            </p:cTn>
                                            <p:tgtEl>
                                              <p:spTgt spid="32"/>
                                            </p:tgtEl>
                                            <p:attrNameLst>
                                              <p:attrName>style.visibility</p:attrName>
                                            </p:attrNameLst>
                                          </p:cBhvr>
                                          <p:to>
                                            <p:strVal val="visible"/>
                                          </p:to>
                                        </p:set>
                                        <p:anim calcmode="lin" valueType="num">
                                          <p:cBhvr additive="base">
                                            <p:cTn id="28" dur="500" fill="hold"/>
                                            <p:tgtEl>
                                              <p:spTgt spid="32"/>
                                            </p:tgtEl>
                                            <p:attrNameLst>
                                              <p:attrName>ppt_x</p:attrName>
                                            </p:attrNameLst>
                                          </p:cBhvr>
                                          <p:tavLst>
                                            <p:tav tm="0">
                                              <p:val>
                                                <p:strVal val="0-#ppt_w/2"/>
                                              </p:val>
                                            </p:tav>
                                            <p:tav tm="100000">
                                              <p:val>
                                                <p:strVal val="#ppt_x"/>
                                              </p:val>
                                            </p:tav>
                                          </p:tavLst>
                                        </p:anim>
                                        <p:anim calcmode="lin" valueType="num">
                                          <p:cBhvr additive="base">
                                            <p:cTn id="29" dur="500" fill="hold"/>
                                            <p:tgtEl>
                                              <p:spTgt spid="32"/>
                                            </p:tgtEl>
                                            <p:attrNameLst>
                                              <p:attrName>ppt_y</p:attrName>
                                            </p:attrNameLst>
                                          </p:cBhvr>
                                          <p:tavLst>
                                            <p:tav tm="0">
                                              <p:val>
                                                <p:strVal val="0-#ppt_h/2"/>
                                              </p:val>
                                            </p:tav>
                                            <p:tav tm="100000">
                                              <p:val>
                                                <p:strVal val="#ppt_y"/>
                                              </p:val>
                                            </p:tav>
                                          </p:tavLst>
                                        </p:anim>
                                      </p:childTnLst>
                                    </p:cTn>
                                  </p:par>
                                  <p:par>
                                    <p:cTn id="30" presetID="2" presetClass="entr" presetSubtype="3" fill="hold" grpId="0" nodeType="withEffect">
                                      <p:stCondLst>
                                        <p:cond delay="75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1+#ppt_w/2"/>
                                              </p:val>
                                            </p:tav>
                                            <p:tav tm="100000">
                                              <p:val>
                                                <p:strVal val="#ppt_x"/>
                                              </p:val>
                                            </p:tav>
                                          </p:tavLst>
                                        </p:anim>
                                        <p:anim calcmode="lin" valueType="num">
                                          <p:cBhvr additive="base">
                                            <p:cTn id="33" dur="500" fill="hold"/>
                                            <p:tgtEl>
                                              <p:spTgt spid="30"/>
                                            </p:tgtEl>
                                            <p:attrNameLst>
                                              <p:attrName>ppt_y</p:attrName>
                                            </p:attrNameLst>
                                          </p:cBhvr>
                                          <p:tavLst>
                                            <p:tav tm="0">
                                              <p:val>
                                                <p:strVal val="0-#ppt_h/2"/>
                                              </p:val>
                                            </p:tav>
                                            <p:tav tm="100000">
                                              <p:val>
                                                <p:strVal val="#ppt_y"/>
                                              </p:val>
                                            </p:tav>
                                          </p:tavLst>
                                        </p:anim>
                                      </p:childTnLst>
                                    </p:cTn>
                                  </p:par>
                                  <p:par>
                                    <p:cTn id="34" presetID="2" presetClass="entr" presetSubtype="3" fill="hold" grpId="0" nodeType="withEffect">
                                      <p:stCondLst>
                                        <p:cond delay="100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0-#ppt_h/2"/>
                                              </p:val>
                                            </p:tav>
                                            <p:tav tm="100000">
                                              <p:val>
                                                <p:strVal val="#ppt_y"/>
                                              </p:val>
                                            </p:tav>
                                          </p:tavLst>
                                        </p:anim>
                                      </p:childTnLst>
                                    </p:cTn>
                                  </p:par>
                                  <p:par>
                                    <p:cTn id="38" presetID="2" presetClass="entr" presetSubtype="3" fill="hold" grpId="0" nodeType="withEffect">
                                      <p:stCondLst>
                                        <p:cond delay="1250"/>
                                      </p:stCondLst>
                                      <p:childTnLst>
                                        <p:set>
                                          <p:cBhvr>
                                            <p:cTn id="39" dur="1" fill="hold">
                                              <p:stCondLst>
                                                <p:cond delay="0"/>
                                              </p:stCondLst>
                                            </p:cTn>
                                            <p:tgtEl>
                                              <p:spTgt spid="33"/>
                                            </p:tgtEl>
                                            <p:attrNameLst>
                                              <p:attrName>style.visibility</p:attrName>
                                            </p:attrNameLst>
                                          </p:cBhvr>
                                          <p:to>
                                            <p:strVal val="visible"/>
                                          </p:to>
                                        </p:set>
                                        <p:anim calcmode="lin" valueType="num">
                                          <p:cBhvr additive="base">
                                            <p:cTn id="40" dur="500" fill="hold"/>
                                            <p:tgtEl>
                                              <p:spTgt spid="33"/>
                                            </p:tgtEl>
                                            <p:attrNameLst>
                                              <p:attrName>ppt_x</p:attrName>
                                            </p:attrNameLst>
                                          </p:cBhvr>
                                          <p:tavLst>
                                            <p:tav tm="0">
                                              <p:val>
                                                <p:strVal val="1+#ppt_w/2"/>
                                              </p:val>
                                            </p:tav>
                                            <p:tav tm="100000">
                                              <p:val>
                                                <p:strVal val="#ppt_x"/>
                                              </p:val>
                                            </p:tav>
                                          </p:tavLst>
                                        </p:anim>
                                        <p:anim calcmode="lin" valueType="num">
                                          <p:cBhvr additive="base">
                                            <p:cTn id="41" dur="500" fill="hold"/>
                                            <p:tgtEl>
                                              <p:spTgt spid="33"/>
                                            </p:tgtEl>
                                            <p:attrNameLst>
                                              <p:attrName>ppt_y</p:attrName>
                                            </p:attrNameLst>
                                          </p:cBhvr>
                                          <p:tavLst>
                                            <p:tav tm="0">
                                              <p:val>
                                                <p:strVal val="0-#ppt_h/2"/>
                                              </p:val>
                                            </p:tav>
                                            <p:tav tm="100000">
                                              <p:val>
                                                <p:strVal val="#ppt_y"/>
                                              </p:val>
                                            </p:tav>
                                          </p:tavLst>
                                        </p:anim>
                                      </p:childTnLst>
                                    </p:cTn>
                                  </p:par>
                                </p:childTnLst>
                              </p:cTn>
                            </p:par>
                            <p:par>
                              <p:cTn id="42" fill="hold">
                                <p:stCondLst>
                                  <p:cond delay="4250"/>
                                </p:stCondLst>
                                <p:childTnLst>
                                  <p:par>
                                    <p:cTn id="43" presetID="2" presetClass="entr" presetSubtype="8" fill="hold" nodeType="afterEffect" p14:presetBounceEnd="50000">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14:bounceEnd="50000">
                                          <p:cBhvr additive="base">
                                            <p:cTn id="45" dur="1000" fill="hold"/>
                                            <p:tgtEl>
                                              <p:spTgt spid="26"/>
                                            </p:tgtEl>
                                            <p:attrNameLst>
                                              <p:attrName>ppt_x</p:attrName>
                                            </p:attrNameLst>
                                          </p:cBhvr>
                                          <p:tavLst>
                                            <p:tav tm="0">
                                              <p:val>
                                                <p:strVal val="0-#ppt_w/2"/>
                                              </p:val>
                                            </p:tav>
                                            <p:tav tm="100000">
                                              <p:val>
                                                <p:strVal val="#ppt_x"/>
                                              </p:val>
                                            </p:tav>
                                          </p:tavLst>
                                        </p:anim>
                                        <p:anim calcmode="lin" valueType="num" p14:bounceEnd="50000">
                                          <p:cBhvr additive="base">
                                            <p:cTn id="46" dur="1000" fill="hold"/>
                                            <p:tgtEl>
                                              <p:spTgt spid="26"/>
                                            </p:tgtEl>
                                            <p:attrNameLst>
                                              <p:attrName>ppt_y</p:attrName>
                                            </p:attrNameLst>
                                          </p:cBhvr>
                                          <p:tavLst>
                                            <p:tav tm="0">
                                              <p:val>
                                                <p:strVal val="#ppt_y"/>
                                              </p:val>
                                            </p:tav>
                                            <p:tav tm="100000">
                                              <p:val>
                                                <p:strVal val="#ppt_y"/>
                                              </p:val>
                                            </p:tav>
                                          </p:tavLst>
                                        </p:anim>
                                      </p:childTnLst>
                                    </p:cTn>
                                  </p:par>
                                  <p:par>
                                    <p:cTn id="47" presetID="22" presetClass="entr" presetSubtype="8" fill="hold" nodeType="withEffect">
                                      <p:stCondLst>
                                        <p:cond delay="50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childTnLst>
                              </p:cTn>
                            </p:par>
                            <p:par>
                              <p:cTn id="50" fill="hold">
                                <p:stCondLst>
                                  <p:cond delay="5250"/>
                                </p:stCondLst>
                                <p:childTnLst>
                                  <p:par>
                                    <p:cTn id="51" presetID="25" presetClass="entr" presetSubtype="0"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p:cTn id="53" dur="500" decel="50000" fill="hold">
                                              <p:stCondLst>
                                                <p:cond delay="0"/>
                                              </p:stCondLst>
                                            </p:cTn>
                                            <p:tgtEl>
                                              <p:spTgt spid="25"/>
                                            </p:tgtEl>
                                            <p:attrNameLst>
                                              <p:attrName>style.rotation</p:attrName>
                                            </p:attrNameLst>
                                          </p:cBhvr>
                                          <p:tavLst>
                                            <p:tav tm="0">
                                              <p:val>
                                                <p:fltVal val="-90"/>
                                              </p:val>
                                            </p:tav>
                                            <p:tav tm="100000">
                                              <p:val>
                                                <p:fltVal val="0"/>
                                              </p:val>
                                            </p:tav>
                                          </p:tavLst>
                                        </p:anim>
                                        <p:anim calcmode="lin" valueType="num">
                                          <p:cBhvr>
                                            <p:cTn id="54" dur="500" decel="50000" fill="hold">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55" dur="500" accel="50000" fill="hold">
                                              <p:stCondLst>
                                                <p:cond delay="500"/>
                                              </p:stCondLst>
                                            </p:cTn>
                                            <p:tgtEl>
                                              <p:spTgt spid="25"/>
                                            </p:tgtEl>
                                            <p:attrNameLst>
                                              <p:attrName>ppt_w</p:attrName>
                                            </p:attrNameLst>
                                          </p:cBhvr>
                                          <p:tavLst>
                                            <p:tav tm="0">
                                              <p:val>
                                                <p:strVal val="#ppt_w*.05"/>
                                              </p:val>
                                            </p:tav>
                                            <p:tav tm="100000">
                                              <p:val>
                                                <p:strVal val="#ppt_w"/>
                                              </p:val>
                                            </p:tav>
                                          </p:tavLst>
                                        </p:anim>
                                        <p:anim calcmode="lin" valueType="num">
                                          <p:cBhvr>
                                            <p:cTn id="56" dur="1000" fill="hold"/>
                                            <p:tgtEl>
                                              <p:spTgt spid="25"/>
                                            </p:tgtEl>
                                            <p:attrNameLst>
                                              <p:attrName>ppt_h</p:attrName>
                                            </p:attrNameLst>
                                          </p:cBhvr>
                                          <p:tavLst>
                                            <p:tav tm="0">
                                              <p:val>
                                                <p:strVal val="#ppt_h"/>
                                              </p:val>
                                            </p:tav>
                                            <p:tav tm="100000">
                                              <p:val>
                                                <p:strVal val="#ppt_h"/>
                                              </p:val>
                                            </p:tav>
                                          </p:tavLst>
                                        </p:anim>
                                        <p:anim calcmode="lin" valueType="num">
                                          <p:cBhvr>
                                            <p:cTn id="57" dur="500" decel="50000" fill="hold">
                                              <p:stCondLst>
                                                <p:cond delay="0"/>
                                              </p:stCondLst>
                                            </p:cTn>
                                            <p:tgtEl>
                                              <p:spTgt spid="25"/>
                                            </p:tgtEl>
                                            <p:attrNameLst>
                                              <p:attrName>ppt_x</p:attrName>
                                            </p:attrNameLst>
                                          </p:cBhvr>
                                          <p:tavLst>
                                            <p:tav tm="0">
                                              <p:val>
                                                <p:strVal val="#ppt_x+.4"/>
                                              </p:val>
                                            </p:tav>
                                            <p:tav tm="100000">
                                              <p:val>
                                                <p:strVal val="#ppt_x"/>
                                              </p:val>
                                            </p:tav>
                                          </p:tavLst>
                                        </p:anim>
                                        <p:anim calcmode="lin" valueType="num">
                                          <p:cBhvr>
                                            <p:cTn id="58" dur="500" decel="50000" fill="hold">
                                              <p:stCondLst>
                                                <p:cond delay="0"/>
                                              </p:stCondLst>
                                            </p:cTn>
                                            <p:tgtEl>
                                              <p:spTgt spid="25"/>
                                            </p:tgtEl>
                                            <p:attrNameLst>
                                              <p:attrName>ppt_y</p:attrName>
                                            </p:attrNameLst>
                                          </p:cBhvr>
                                          <p:tavLst>
                                            <p:tav tm="0">
                                              <p:val>
                                                <p:strVal val="#ppt_y-.2"/>
                                              </p:val>
                                            </p:tav>
                                            <p:tav tm="100000">
                                              <p:val>
                                                <p:strVal val="#ppt_y+.1"/>
                                              </p:val>
                                            </p:tav>
                                          </p:tavLst>
                                        </p:anim>
                                        <p:anim calcmode="lin" valueType="num">
                                          <p:cBhvr>
                                            <p:cTn id="59" dur="500" accel="50000" fill="hold">
                                              <p:stCondLst>
                                                <p:cond delay="500"/>
                                              </p:stCondLst>
                                            </p:cTn>
                                            <p:tgtEl>
                                              <p:spTgt spid="25"/>
                                            </p:tgtEl>
                                            <p:attrNameLst>
                                              <p:attrName>ppt_y</p:attrName>
                                            </p:attrNameLst>
                                          </p:cBhvr>
                                          <p:tavLst>
                                            <p:tav tm="0">
                                              <p:val>
                                                <p:strVal val="#ppt_y+.1"/>
                                              </p:val>
                                            </p:tav>
                                            <p:tav tm="100000">
                                              <p:val>
                                                <p:strVal val="#ppt_y"/>
                                              </p:val>
                                            </p:tav>
                                          </p:tavLst>
                                        </p:anim>
                                        <p:animEffect transition="in" filter="fade">
                                          <p:cBhvr>
                                            <p:cTn id="60" dur="1000" decel="50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p:bldP spid="32" grpId="0" animBg="1"/>
          <p:bldP spid="30" grpId="0" animBg="1"/>
          <p:bldP spid="31" grpId="0" animBg="1"/>
          <p:bldP spid="3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500"/>
                                            <p:tgtEl>
                                              <p:spTgt spid="3"/>
                                            </p:tgtEl>
                                          </p:cBhvr>
                                        </p:animEffect>
                                        <p:anim calcmode="lin" valueType="num">
                                          <p:cBhvr>
                                            <p:cTn id="12" dur="1500" fill="hold"/>
                                            <p:tgtEl>
                                              <p:spTgt spid="3"/>
                                            </p:tgtEl>
                                            <p:attrNameLst>
                                              <p:attrName>ppt_x</p:attrName>
                                            </p:attrNameLst>
                                          </p:cBhvr>
                                          <p:tavLst>
                                            <p:tav tm="0">
                                              <p:val>
                                                <p:strVal val="#ppt_x"/>
                                              </p:val>
                                            </p:tav>
                                            <p:tav tm="100000">
                                              <p:val>
                                                <p:strVal val="#ppt_x"/>
                                              </p:val>
                                            </p:tav>
                                          </p:tavLst>
                                        </p:anim>
                                        <p:anim calcmode="lin" valueType="num">
                                          <p:cBhvr>
                                            <p:cTn id="13" dur="1500" fill="hold"/>
                                            <p:tgtEl>
                                              <p:spTgt spid="3"/>
                                            </p:tgtEl>
                                            <p:attrNameLst>
                                              <p:attrName>ppt_y</p:attrName>
                                            </p:attrNameLst>
                                          </p:cBhvr>
                                          <p:tavLst>
                                            <p:tav tm="0">
                                              <p:val>
                                                <p:strVal val="#ppt_y+.1"/>
                                              </p:val>
                                            </p:tav>
                                            <p:tav tm="100000">
                                              <p:val>
                                                <p:strVal val="#ppt_y"/>
                                              </p:val>
                                            </p:tav>
                                          </p:tavLst>
                                        </p:anim>
                                      </p:childTnLst>
                                    </p:cTn>
                                  </p:par>
                                  <p:par>
                                    <p:cTn id="14" presetID="22" presetClass="entr" presetSubtype="8"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1500"/>
                                            <p:tgtEl>
                                              <p:spTgt spid="4"/>
                                            </p:tgtEl>
                                          </p:cBhvr>
                                        </p:animEffect>
                                      </p:childTnLst>
                                    </p:cTn>
                                  </p:par>
                                </p:childTnLst>
                              </p:cTn>
                            </p:par>
                            <p:par>
                              <p:cTn id="17" fill="hold">
                                <p:stCondLst>
                                  <p:cond delay="2500"/>
                                </p:stCondLst>
                                <p:childTnLst>
                                  <p:par>
                                    <p:cTn id="18" presetID="2" presetClass="entr" presetSubtype="9"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fill="hold"/>
                                            <p:tgtEl>
                                              <p:spTgt spid="22"/>
                                            </p:tgtEl>
                                            <p:attrNameLst>
                                              <p:attrName>ppt_x</p:attrName>
                                            </p:attrNameLst>
                                          </p:cBhvr>
                                          <p:tavLst>
                                            <p:tav tm="0">
                                              <p:val>
                                                <p:strVal val="0-#ppt_w/2"/>
                                              </p:val>
                                            </p:tav>
                                            <p:tav tm="100000">
                                              <p:val>
                                                <p:strVal val="#ppt_x"/>
                                              </p:val>
                                            </p:tav>
                                          </p:tavLst>
                                        </p:anim>
                                        <p:anim calcmode="lin" valueType="num">
                                          <p:cBhvr additive="base">
                                            <p:cTn id="21" dur="500" fill="hold"/>
                                            <p:tgtEl>
                                              <p:spTgt spid="22"/>
                                            </p:tgtEl>
                                            <p:attrNameLst>
                                              <p:attrName>ppt_y</p:attrName>
                                            </p:attrNameLst>
                                          </p:cBhvr>
                                          <p:tavLst>
                                            <p:tav tm="0">
                                              <p:val>
                                                <p:strVal val="0-#ppt_h/2"/>
                                              </p:val>
                                            </p:tav>
                                            <p:tav tm="100000">
                                              <p:val>
                                                <p:strVal val="#ppt_y"/>
                                              </p:val>
                                            </p:tav>
                                          </p:tavLst>
                                        </p:anim>
                                      </p:childTnLst>
                                    </p:cTn>
                                  </p:par>
                                  <p:par>
                                    <p:cTn id="22" presetID="2" presetClass="entr" presetSubtype="9" fill="hold" grpId="0" nodeType="withEffect">
                                      <p:stCondLst>
                                        <p:cond delay="25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500" fill="hold"/>
                                            <p:tgtEl>
                                              <p:spTgt spid="23"/>
                                            </p:tgtEl>
                                            <p:attrNameLst>
                                              <p:attrName>ppt_x</p:attrName>
                                            </p:attrNameLst>
                                          </p:cBhvr>
                                          <p:tavLst>
                                            <p:tav tm="0">
                                              <p:val>
                                                <p:strVal val="0-#ppt_w/2"/>
                                              </p:val>
                                            </p:tav>
                                            <p:tav tm="100000">
                                              <p:val>
                                                <p:strVal val="#ppt_x"/>
                                              </p:val>
                                            </p:tav>
                                          </p:tavLst>
                                        </p:anim>
                                        <p:anim calcmode="lin" valueType="num">
                                          <p:cBhvr additive="base">
                                            <p:cTn id="25" dur="500" fill="hold"/>
                                            <p:tgtEl>
                                              <p:spTgt spid="23"/>
                                            </p:tgtEl>
                                            <p:attrNameLst>
                                              <p:attrName>ppt_y</p:attrName>
                                            </p:attrNameLst>
                                          </p:cBhvr>
                                          <p:tavLst>
                                            <p:tav tm="0">
                                              <p:val>
                                                <p:strVal val="0-#ppt_h/2"/>
                                              </p:val>
                                            </p:tav>
                                            <p:tav tm="100000">
                                              <p:val>
                                                <p:strVal val="#ppt_y"/>
                                              </p:val>
                                            </p:tav>
                                          </p:tavLst>
                                        </p:anim>
                                      </p:childTnLst>
                                    </p:cTn>
                                  </p:par>
                                  <p:par>
                                    <p:cTn id="26" presetID="2" presetClass="entr" presetSubtype="9" fill="hold" grpId="0" nodeType="withEffect">
                                      <p:stCondLst>
                                        <p:cond delay="500"/>
                                      </p:stCondLst>
                                      <p:childTnLst>
                                        <p:set>
                                          <p:cBhvr>
                                            <p:cTn id="27" dur="1" fill="hold">
                                              <p:stCondLst>
                                                <p:cond delay="0"/>
                                              </p:stCondLst>
                                            </p:cTn>
                                            <p:tgtEl>
                                              <p:spTgt spid="32"/>
                                            </p:tgtEl>
                                            <p:attrNameLst>
                                              <p:attrName>style.visibility</p:attrName>
                                            </p:attrNameLst>
                                          </p:cBhvr>
                                          <p:to>
                                            <p:strVal val="visible"/>
                                          </p:to>
                                        </p:set>
                                        <p:anim calcmode="lin" valueType="num">
                                          <p:cBhvr additive="base">
                                            <p:cTn id="28" dur="500" fill="hold"/>
                                            <p:tgtEl>
                                              <p:spTgt spid="32"/>
                                            </p:tgtEl>
                                            <p:attrNameLst>
                                              <p:attrName>ppt_x</p:attrName>
                                            </p:attrNameLst>
                                          </p:cBhvr>
                                          <p:tavLst>
                                            <p:tav tm="0">
                                              <p:val>
                                                <p:strVal val="0-#ppt_w/2"/>
                                              </p:val>
                                            </p:tav>
                                            <p:tav tm="100000">
                                              <p:val>
                                                <p:strVal val="#ppt_x"/>
                                              </p:val>
                                            </p:tav>
                                          </p:tavLst>
                                        </p:anim>
                                        <p:anim calcmode="lin" valueType="num">
                                          <p:cBhvr additive="base">
                                            <p:cTn id="29" dur="500" fill="hold"/>
                                            <p:tgtEl>
                                              <p:spTgt spid="32"/>
                                            </p:tgtEl>
                                            <p:attrNameLst>
                                              <p:attrName>ppt_y</p:attrName>
                                            </p:attrNameLst>
                                          </p:cBhvr>
                                          <p:tavLst>
                                            <p:tav tm="0">
                                              <p:val>
                                                <p:strVal val="0-#ppt_h/2"/>
                                              </p:val>
                                            </p:tav>
                                            <p:tav tm="100000">
                                              <p:val>
                                                <p:strVal val="#ppt_y"/>
                                              </p:val>
                                            </p:tav>
                                          </p:tavLst>
                                        </p:anim>
                                      </p:childTnLst>
                                    </p:cTn>
                                  </p:par>
                                  <p:par>
                                    <p:cTn id="30" presetID="2" presetClass="entr" presetSubtype="3" fill="hold" grpId="0" nodeType="withEffect">
                                      <p:stCondLst>
                                        <p:cond delay="75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1+#ppt_w/2"/>
                                              </p:val>
                                            </p:tav>
                                            <p:tav tm="100000">
                                              <p:val>
                                                <p:strVal val="#ppt_x"/>
                                              </p:val>
                                            </p:tav>
                                          </p:tavLst>
                                        </p:anim>
                                        <p:anim calcmode="lin" valueType="num">
                                          <p:cBhvr additive="base">
                                            <p:cTn id="33" dur="500" fill="hold"/>
                                            <p:tgtEl>
                                              <p:spTgt spid="30"/>
                                            </p:tgtEl>
                                            <p:attrNameLst>
                                              <p:attrName>ppt_y</p:attrName>
                                            </p:attrNameLst>
                                          </p:cBhvr>
                                          <p:tavLst>
                                            <p:tav tm="0">
                                              <p:val>
                                                <p:strVal val="0-#ppt_h/2"/>
                                              </p:val>
                                            </p:tav>
                                            <p:tav tm="100000">
                                              <p:val>
                                                <p:strVal val="#ppt_y"/>
                                              </p:val>
                                            </p:tav>
                                          </p:tavLst>
                                        </p:anim>
                                      </p:childTnLst>
                                    </p:cTn>
                                  </p:par>
                                  <p:par>
                                    <p:cTn id="34" presetID="2" presetClass="entr" presetSubtype="3" fill="hold" grpId="0" nodeType="withEffect">
                                      <p:stCondLst>
                                        <p:cond delay="100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0-#ppt_h/2"/>
                                              </p:val>
                                            </p:tav>
                                            <p:tav tm="100000">
                                              <p:val>
                                                <p:strVal val="#ppt_y"/>
                                              </p:val>
                                            </p:tav>
                                          </p:tavLst>
                                        </p:anim>
                                      </p:childTnLst>
                                    </p:cTn>
                                  </p:par>
                                  <p:par>
                                    <p:cTn id="38" presetID="2" presetClass="entr" presetSubtype="3" fill="hold" grpId="0" nodeType="withEffect">
                                      <p:stCondLst>
                                        <p:cond delay="1250"/>
                                      </p:stCondLst>
                                      <p:childTnLst>
                                        <p:set>
                                          <p:cBhvr>
                                            <p:cTn id="39" dur="1" fill="hold">
                                              <p:stCondLst>
                                                <p:cond delay="0"/>
                                              </p:stCondLst>
                                            </p:cTn>
                                            <p:tgtEl>
                                              <p:spTgt spid="33"/>
                                            </p:tgtEl>
                                            <p:attrNameLst>
                                              <p:attrName>style.visibility</p:attrName>
                                            </p:attrNameLst>
                                          </p:cBhvr>
                                          <p:to>
                                            <p:strVal val="visible"/>
                                          </p:to>
                                        </p:set>
                                        <p:anim calcmode="lin" valueType="num">
                                          <p:cBhvr additive="base">
                                            <p:cTn id="40" dur="500" fill="hold"/>
                                            <p:tgtEl>
                                              <p:spTgt spid="33"/>
                                            </p:tgtEl>
                                            <p:attrNameLst>
                                              <p:attrName>ppt_x</p:attrName>
                                            </p:attrNameLst>
                                          </p:cBhvr>
                                          <p:tavLst>
                                            <p:tav tm="0">
                                              <p:val>
                                                <p:strVal val="1+#ppt_w/2"/>
                                              </p:val>
                                            </p:tav>
                                            <p:tav tm="100000">
                                              <p:val>
                                                <p:strVal val="#ppt_x"/>
                                              </p:val>
                                            </p:tav>
                                          </p:tavLst>
                                        </p:anim>
                                        <p:anim calcmode="lin" valueType="num">
                                          <p:cBhvr additive="base">
                                            <p:cTn id="41" dur="500" fill="hold"/>
                                            <p:tgtEl>
                                              <p:spTgt spid="33"/>
                                            </p:tgtEl>
                                            <p:attrNameLst>
                                              <p:attrName>ppt_y</p:attrName>
                                            </p:attrNameLst>
                                          </p:cBhvr>
                                          <p:tavLst>
                                            <p:tav tm="0">
                                              <p:val>
                                                <p:strVal val="0-#ppt_h/2"/>
                                              </p:val>
                                            </p:tav>
                                            <p:tav tm="100000">
                                              <p:val>
                                                <p:strVal val="#ppt_y"/>
                                              </p:val>
                                            </p:tav>
                                          </p:tavLst>
                                        </p:anim>
                                      </p:childTnLst>
                                    </p:cTn>
                                  </p:par>
                                </p:childTnLst>
                              </p:cTn>
                            </p:par>
                            <p:par>
                              <p:cTn id="42" fill="hold">
                                <p:stCondLst>
                                  <p:cond delay="4250"/>
                                </p:stCondLst>
                                <p:childTnLst>
                                  <p:par>
                                    <p:cTn id="43" presetID="2" presetClass="entr" presetSubtype="8"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1000" fill="hold"/>
                                            <p:tgtEl>
                                              <p:spTgt spid="26"/>
                                            </p:tgtEl>
                                            <p:attrNameLst>
                                              <p:attrName>ppt_x</p:attrName>
                                            </p:attrNameLst>
                                          </p:cBhvr>
                                          <p:tavLst>
                                            <p:tav tm="0">
                                              <p:val>
                                                <p:strVal val="0-#ppt_w/2"/>
                                              </p:val>
                                            </p:tav>
                                            <p:tav tm="100000">
                                              <p:val>
                                                <p:strVal val="#ppt_x"/>
                                              </p:val>
                                            </p:tav>
                                          </p:tavLst>
                                        </p:anim>
                                        <p:anim calcmode="lin" valueType="num">
                                          <p:cBhvr additive="base">
                                            <p:cTn id="46" dur="1000" fill="hold"/>
                                            <p:tgtEl>
                                              <p:spTgt spid="26"/>
                                            </p:tgtEl>
                                            <p:attrNameLst>
                                              <p:attrName>ppt_y</p:attrName>
                                            </p:attrNameLst>
                                          </p:cBhvr>
                                          <p:tavLst>
                                            <p:tav tm="0">
                                              <p:val>
                                                <p:strVal val="#ppt_y"/>
                                              </p:val>
                                            </p:tav>
                                            <p:tav tm="100000">
                                              <p:val>
                                                <p:strVal val="#ppt_y"/>
                                              </p:val>
                                            </p:tav>
                                          </p:tavLst>
                                        </p:anim>
                                      </p:childTnLst>
                                    </p:cTn>
                                  </p:par>
                                  <p:par>
                                    <p:cTn id="47" presetID="22" presetClass="entr" presetSubtype="8" fill="hold" nodeType="withEffect">
                                      <p:stCondLst>
                                        <p:cond delay="50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childTnLst>
                              </p:cTn>
                            </p:par>
                            <p:par>
                              <p:cTn id="50" fill="hold">
                                <p:stCondLst>
                                  <p:cond delay="5250"/>
                                </p:stCondLst>
                                <p:childTnLst>
                                  <p:par>
                                    <p:cTn id="51" presetID="25" presetClass="entr" presetSubtype="0"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p:cTn id="53" dur="500" decel="50000" fill="hold">
                                              <p:stCondLst>
                                                <p:cond delay="0"/>
                                              </p:stCondLst>
                                            </p:cTn>
                                            <p:tgtEl>
                                              <p:spTgt spid="25"/>
                                            </p:tgtEl>
                                            <p:attrNameLst>
                                              <p:attrName>style.rotation</p:attrName>
                                            </p:attrNameLst>
                                          </p:cBhvr>
                                          <p:tavLst>
                                            <p:tav tm="0">
                                              <p:val>
                                                <p:fltVal val="-90"/>
                                              </p:val>
                                            </p:tav>
                                            <p:tav tm="100000">
                                              <p:val>
                                                <p:fltVal val="0"/>
                                              </p:val>
                                            </p:tav>
                                          </p:tavLst>
                                        </p:anim>
                                        <p:anim calcmode="lin" valueType="num">
                                          <p:cBhvr>
                                            <p:cTn id="54" dur="500" decel="50000" fill="hold">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55" dur="500" accel="50000" fill="hold">
                                              <p:stCondLst>
                                                <p:cond delay="500"/>
                                              </p:stCondLst>
                                            </p:cTn>
                                            <p:tgtEl>
                                              <p:spTgt spid="25"/>
                                            </p:tgtEl>
                                            <p:attrNameLst>
                                              <p:attrName>ppt_w</p:attrName>
                                            </p:attrNameLst>
                                          </p:cBhvr>
                                          <p:tavLst>
                                            <p:tav tm="0">
                                              <p:val>
                                                <p:strVal val="#ppt_w*.05"/>
                                              </p:val>
                                            </p:tav>
                                            <p:tav tm="100000">
                                              <p:val>
                                                <p:strVal val="#ppt_w"/>
                                              </p:val>
                                            </p:tav>
                                          </p:tavLst>
                                        </p:anim>
                                        <p:anim calcmode="lin" valueType="num">
                                          <p:cBhvr>
                                            <p:cTn id="56" dur="1000" fill="hold"/>
                                            <p:tgtEl>
                                              <p:spTgt spid="25"/>
                                            </p:tgtEl>
                                            <p:attrNameLst>
                                              <p:attrName>ppt_h</p:attrName>
                                            </p:attrNameLst>
                                          </p:cBhvr>
                                          <p:tavLst>
                                            <p:tav tm="0">
                                              <p:val>
                                                <p:strVal val="#ppt_h"/>
                                              </p:val>
                                            </p:tav>
                                            <p:tav tm="100000">
                                              <p:val>
                                                <p:strVal val="#ppt_h"/>
                                              </p:val>
                                            </p:tav>
                                          </p:tavLst>
                                        </p:anim>
                                        <p:anim calcmode="lin" valueType="num">
                                          <p:cBhvr>
                                            <p:cTn id="57" dur="500" decel="50000" fill="hold">
                                              <p:stCondLst>
                                                <p:cond delay="0"/>
                                              </p:stCondLst>
                                            </p:cTn>
                                            <p:tgtEl>
                                              <p:spTgt spid="25"/>
                                            </p:tgtEl>
                                            <p:attrNameLst>
                                              <p:attrName>ppt_x</p:attrName>
                                            </p:attrNameLst>
                                          </p:cBhvr>
                                          <p:tavLst>
                                            <p:tav tm="0">
                                              <p:val>
                                                <p:strVal val="#ppt_x+.4"/>
                                              </p:val>
                                            </p:tav>
                                            <p:tav tm="100000">
                                              <p:val>
                                                <p:strVal val="#ppt_x"/>
                                              </p:val>
                                            </p:tav>
                                          </p:tavLst>
                                        </p:anim>
                                        <p:anim calcmode="lin" valueType="num">
                                          <p:cBhvr>
                                            <p:cTn id="58" dur="500" decel="50000" fill="hold">
                                              <p:stCondLst>
                                                <p:cond delay="0"/>
                                              </p:stCondLst>
                                            </p:cTn>
                                            <p:tgtEl>
                                              <p:spTgt spid="25"/>
                                            </p:tgtEl>
                                            <p:attrNameLst>
                                              <p:attrName>ppt_y</p:attrName>
                                            </p:attrNameLst>
                                          </p:cBhvr>
                                          <p:tavLst>
                                            <p:tav tm="0">
                                              <p:val>
                                                <p:strVal val="#ppt_y-.2"/>
                                              </p:val>
                                            </p:tav>
                                            <p:tav tm="100000">
                                              <p:val>
                                                <p:strVal val="#ppt_y+.1"/>
                                              </p:val>
                                            </p:tav>
                                          </p:tavLst>
                                        </p:anim>
                                        <p:anim calcmode="lin" valueType="num">
                                          <p:cBhvr>
                                            <p:cTn id="59" dur="500" accel="50000" fill="hold">
                                              <p:stCondLst>
                                                <p:cond delay="500"/>
                                              </p:stCondLst>
                                            </p:cTn>
                                            <p:tgtEl>
                                              <p:spTgt spid="25"/>
                                            </p:tgtEl>
                                            <p:attrNameLst>
                                              <p:attrName>ppt_y</p:attrName>
                                            </p:attrNameLst>
                                          </p:cBhvr>
                                          <p:tavLst>
                                            <p:tav tm="0">
                                              <p:val>
                                                <p:strVal val="#ppt_y+.1"/>
                                              </p:val>
                                            </p:tav>
                                            <p:tav tm="100000">
                                              <p:val>
                                                <p:strVal val="#ppt_y"/>
                                              </p:val>
                                            </p:tav>
                                          </p:tavLst>
                                        </p:anim>
                                        <p:animEffect transition="in" filter="fade">
                                          <p:cBhvr>
                                            <p:cTn id="60" dur="1000" decel="50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p:bldP spid="32" grpId="0" animBg="1"/>
          <p:bldP spid="30" grpId="0" animBg="1"/>
          <p:bldP spid="31" grpId="0" animBg="1"/>
          <p:bldP spid="33" grpId="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880257" y="2768761"/>
            <a:ext cx="3974165" cy="1101463"/>
            <a:chOff x="382685" y="1740306"/>
            <a:chExt cx="2118382" cy="1101460"/>
          </a:xfrm>
        </p:grpSpPr>
        <p:sp>
          <p:nvSpPr>
            <p:cNvPr id="5" name="TextBox 4"/>
            <p:cNvSpPr txBox="1"/>
            <p:nvPr/>
          </p:nvSpPr>
          <p:spPr>
            <a:xfrm>
              <a:off x="900490" y="1740306"/>
              <a:ext cx="1082774" cy="646330"/>
            </a:xfrm>
            <a:prstGeom prst="rect">
              <a:avLst/>
            </a:prstGeom>
            <a:noFill/>
          </p:spPr>
          <p:txBody>
            <a:bodyPr wrap="none" rtlCol="0">
              <a:spAutoFit/>
            </a:bodyPr>
            <a:lstStyle>
              <a:defPPr>
                <a:defRPr lang="zh-CN"/>
              </a:defPPr>
              <a:lvl1pPr algn="ctr">
                <a:defRPr sz="3600" b="1">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r>
                <a:rPr lang="zh-CN" altLang="en-US" dirty="0"/>
                <a:t>产品介绍</a:t>
              </a:r>
            </a:p>
          </p:txBody>
        </p:sp>
        <p:sp>
          <p:nvSpPr>
            <p:cNvPr id="6" name="TextBox 5"/>
            <p:cNvSpPr txBox="1"/>
            <p:nvPr/>
          </p:nvSpPr>
          <p:spPr>
            <a:xfrm>
              <a:off x="382685" y="2380102"/>
              <a:ext cx="2118382" cy="461664"/>
            </a:xfrm>
            <a:prstGeom prst="rect">
              <a:avLst/>
            </a:prstGeom>
            <a:noFill/>
          </p:spPr>
          <p:txBody>
            <a:bodyPr wrap="none" rtlCol="0">
              <a:spAutoFit/>
            </a:bodyPr>
            <a:lstStyle>
              <a:defPPr>
                <a:defRPr lang="zh-CN"/>
              </a:defPPr>
              <a:lvl1pPr algn="ctr">
                <a:defRPr sz="3600" b="1">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r>
                <a:rPr lang="en-US" altLang="zh-CN" sz="2400" dirty="0"/>
                <a:t>ENTERPRISE PRODUCTS</a:t>
              </a:r>
              <a:endParaRPr lang="zh-CN" altLang="en-US" sz="2400" dirty="0"/>
            </a:p>
          </p:txBody>
        </p:sp>
      </p:grpSp>
      <p:grpSp>
        <p:nvGrpSpPr>
          <p:cNvPr id="2" name="组合 1"/>
          <p:cNvGrpSpPr/>
          <p:nvPr/>
        </p:nvGrpSpPr>
        <p:grpSpPr>
          <a:xfrm>
            <a:off x="4161788" y="733377"/>
            <a:ext cx="1677546" cy="1828848"/>
            <a:chOff x="4161788" y="-1335297"/>
            <a:chExt cx="1677546" cy="1828848"/>
          </a:xfrm>
        </p:grpSpPr>
        <p:sp>
          <p:nvSpPr>
            <p:cNvPr id="28" name="矩形 10"/>
            <p:cNvSpPr>
              <a:spLocks noChangeAspect="1"/>
            </p:cNvSpPr>
            <p:nvPr/>
          </p:nvSpPr>
          <p:spPr>
            <a:xfrm>
              <a:off x="4161788" y="-1335297"/>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31" name="KSO_Shape"/>
            <p:cNvSpPr>
              <a:spLocks noChangeAspect="1"/>
            </p:cNvSpPr>
            <p:nvPr/>
          </p:nvSpPr>
          <p:spPr bwMode="auto">
            <a:xfrm>
              <a:off x="4638147" y="-759126"/>
              <a:ext cx="724829" cy="676507"/>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7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70"/>
                  </a:lnTo>
                  <a:lnTo>
                    <a:pt x="2029121" y="722688"/>
                  </a:lnTo>
                  <a:lnTo>
                    <a:pt x="2026891" y="724900"/>
                  </a:lnTo>
                  <a:lnTo>
                    <a:pt x="2024344" y="727112"/>
                  </a:lnTo>
                  <a:lnTo>
                    <a:pt x="2021796" y="729009"/>
                  </a:lnTo>
                  <a:lnTo>
                    <a:pt x="2018930" y="730905"/>
                  </a:lnTo>
                  <a:lnTo>
                    <a:pt x="2017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7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7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7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blipFill>
              <a:blip r:embed="rId3"/>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
        <p:nvSpPr>
          <p:cNvPr id="10" name="矩形 10"/>
          <p:cNvSpPr/>
          <p:nvPr/>
        </p:nvSpPr>
        <p:spPr>
          <a:xfrm>
            <a:off x="3416421" y="493551"/>
            <a:ext cx="924708" cy="1008112"/>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solidFill>
                  <a:schemeClr val="tx1"/>
                </a:solidFill>
                <a:latin typeface="+mn-ea"/>
              </a:rPr>
              <a:t>03</a:t>
            </a:r>
            <a:endParaRPr lang="zh-CN" altLang="en-US" sz="3200" b="1" dirty="0">
              <a:solidFill>
                <a:schemeClr val="tx1"/>
              </a:solidFill>
              <a:latin typeface="+mn-ea"/>
            </a:endParaRPr>
          </a:p>
        </p:txBody>
      </p:sp>
    </p:spTree>
    <p:extLst>
      <p:ext uri="{BB962C8B-B14F-4D97-AF65-F5344CB8AC3E}">
        <p14:creationId xmlns:p14="http://schemas.microsoft.com/office/powerpoint/2010/main" val="1956511892"/>
      </p:ext>
    </p:extLst>
  </p:cSld>
  <p:clrMapOvr>
    <a:masterClrMapping/>
  </p:clrMapOvr>
  <mc:AlternateContent xmlns:mc="http://schemas.openxmlformats.org/markup-compatibility/2006" xmlns:p14="http://schemas.microsoft.com/office/powerpoint/2010/main">
    <mc:Choice Requires="p14">
      <p:transition spd="slow" p14:dur="1600" advTm="7000">
        <p:blinds dir="vert"/>
      </p:transition>
    </mc:Choice>
    <mc:Fallback xmlns="">
      <p:transition spd="slow" advTm="7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accel="50000" decel="50000" autoRev="1" fill="hold" nodeType="withEffect">
                                  <p:stCondLst>
                                    <p:cond delay="0"/>
                                  </p:stCondLst>
                                  <p:childTnLst>
                                    <p:animMotion origin="layout" path="M 2.77778E-7 1.80191E-6 L -0.06302 -0.00062 " pathEditMode="relative" rAng="0" ptsTypes="AA">
                                      <p:cBhvr>
                                        <p:cTn id="9" dur="1250" fill="hold"/>
                                        <p:tgtEl>
                                          <p:spTgt spid="2"/>
                                        </p:tgtEl>
                                        <p:attrNameLst>
                                          <p:attrName>ppt_x</p:attrName>
                                          <p:attrName>ppt_y</p:attrName>
                                        </p:attrNameLst>
                                      </p:cBhvr>
                                      <p:rCtr x="-3160" y="-31"/>
                                    </p:animMotion>
                                  </p:childTnLst>
                                </p:cTn>
                              </p:par>
                            </p:childTnLst>
                          </p:cTn>
                        </p:par>
                        <p:par>
                          <p:cTn id="10" fill="hold">
                            <p:stCondLst>
                              <p:cond delay="2500"/>
                            </p:stCondLst>
                            <p:childTnLst>
                              <p:par>
                                <p:cTn id="11" presetID="31"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 calcmode="lin" valueType="num">
                                      <p:cBhvr>
                                        <p:cTn id="15" dur="500" fill="hold"/>
                                        <p:tgtEl>
                                          <p:spTgt spid="10"/>
                                        </p:tgtEl>
                                        <p:attrNameLst>
                                          <p:attrName>style.rotation</p:attrName>
                                        </p:attrNameLst>
                                      </p:cBhvr>
                                      <p:tavLst>
                                        <p:tav tm="0">
                                          <p:val>
                                            <p:fltVal val="90"/>
                                          </p:val>
                                        </p:tav>
                                        <p:tav tm="100000">
                                          <p:val>
                                            <p:fltVal val="0"/>
                                          </p:val>
                                        </p:tav>
                                      </p:tavLst>
                                    </p:anim>
                                    <p:animEffect transition="in" filter="fade">
                                      <p:cBhvr>
                                        <p:cTn id="16" dur="500"/>
                                        <p:tgtEl>
                                          <p:spTgt spid="10"/>
                                        </p:tgtEl>
                                      </p:cBhvr>
                                    </p:animEffect>
                                  </p:childTnLst>
                                </p:cTn>
                              </p:par>
                              <p:par>
                                <p:cTn id="17" presetID="22" presetClass="entr" presetSubtype="8"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3828312" y="371455"/>
            <a:ext cx="1376786" cy="1376786"/>
          </a:xfrm>
          <a:prstGeom prst="ellipse">
            <a:avLst/>
          </a:pr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24" name="TextBox 23"/>
          <p:cNvSpPr txBox="1"/>
          <p:nvPr/>
        </p:nvSpPr>
        <p:spPr>
          <a:xfrm>
            <a:off x="4001104" y="752386"/>
            <a:ext cx="1062445" cy="523220"/>
          </a:xfrm>
          <a:prstGeom prst="rect">
            <a:avLst/>
          </a:prstGeom>
          <a:noFill/>
        </p:spPr>
        <p:txBody>
          <a:bodyPr wrap="square" lIns="0" rIns="0" rtlCol="0">
            <a:spAutoFit/>
          </a:bodyPr>
          <a:lstStyle/>
          <a:p>
            <a:pPr algn="ctr"/>
            <a:r>
              <a:rPr lang="zh-CN" altLang="en-US" sz="2800" b="1" dirty="0" smtClean="0"/>
              <a:t>目 录</a:t>
            </a:r>
            <a:endParaRPr lang="zh-CN" altLang="en-US" sz="2800" b="1" dirty="0"/>
          </a:p>
        </p:txBody>
      </p:sp>
      <p:sp>
        <p:nvSpPr>
          <p:cNvPr id="25" name="TextBox 24"/>
          <p:cNvSpPr txBox="1"/>
          <p:nvPr/>
        </p:nvSpPr>
        <p:spPr>
          <a:xfrm>
            <a:off x="4064214" y="1167021"/>
            <a:ext cx="936104" cy="261610"/>
          </a:xfrm>
          <a:prstGeom prst="rect">
            <a:avLst/>
          </a:prstGeom>
          <a:noFill/>
        </p:spPr>
        <p:txBody>
          <a:bodyPr wrap="square" rtlCol="0">
            <a:spAutoFit/>
          </a:bodyPr>
          <a:lstStyle/>
          <a:p>
            <a:pPr algn="ctr"/>
            <a:r>
              <a:rPr lang="en-US" altLang="zh-CN" sz="1100" b="1" dirty="0" smtClean="0"/>
              <a:t>CATALOG</a:t>
            </a:r>
            <a:endParaRPr lang="zh-CN" altLang="en-US" sz="1100" b="1" dirty="0"/>
          </a:p>
        </p:txBody>
      </p:sp>
      <p:grpSp>
        <p:nvGrpSpPr>
          <p:cNvPr id="37" name="组合 36"/>
          <p:cNvGrpSpPr/>
          <p:nvPr/>
        </p:nvGrpSpPr>
        <p:grpSpPr>
          <a:xfrm>
            <a:off x="1467173" y="3939946"/>
            <a:ext cx="1212191" cy="646912"/>
            <a:chOff x="947892" y="1770370"/>
            <a:chExt cx="1212191" cy="646911"/>
          </a:xfrm>
        </p:grpSpPr>
        <p:sp>
          <p:nvSpPr>
            <p:cNvPr id="38" name="TextBox 37"/>
            <p:cNvSpPr txBox="1"/>
            <p:nvPr/>
          </p:nvSpPr>
          <p:spPr>
            <a:xfrm>
              <a:off x="1051286" y="1770370"/>
              <a:ext cx="1005403"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zh-CN" altLang="en-US" sz="1600" dirty="0"/>
                <a:t>公司介绍</a:t>
              </a:r>
            </a:p>
          </p:txBody>
        </p:sp>
        <p:sp>
          <p:nvSpPr>
            <p:cNvPr id="39" name="TextBox 38"/>
            <p:cNvSpPr txBox="1"/>
            <p:nvPr/>
          </p:nvSpPr>
          <p:spPr>
            <a:xfrm>
              <a:off x="947892" y="2078727"/>
              <a:ext cx="1212191"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en-US" altLang="zh-CN" sz="1600" dirty="0"/>
                <a:t>COMPANY</a:t>
              </a:r>
              <a:endParaRPr lang="zh-CN" altLang="en-US" sz="1600" dirty="0"/>
            </a:p>
          </p:txBody>
        </p:sp>
      </p:grpSp>
      <p:grpSp>
        <p:nvGrpSpPr>
          <p:cNvPr id="43" name="组合 42"/>
          <p:cNvGrpSpPr/>
          <p:nvPr/>
        </p:nvGrpSpPr>
        <p:grpSpPr>
          <a:xfrm>
            <a:off x="3142097" y="3939946"/>
            <a:ext cx="1005403" cy="646912"/>
            <a:chOff x="983389" y="1770370"/>
            <a:chExt cx="1005403" cy="646911"/>
          </a:xfrm>
        </p:grpSpPr>
        <p:sp>
          <p:nvSpPr>
            <p:cNvPr id="44" name="TextBox 43"/>
            <p:cNvSpPr txBox="1"/>
            <p:nvPr/>
          </p:nvSpPr>
          <p:spPr>
            <a:xfrm>
              <a:off x="983389" y="1770370"/>
              <a:ext cx="1005403"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zh-CN" altLang="en-US" sz="1600" dirty="0"/>
                <a:t>公司团队</a:t>
              </a:r>
            </a:p>
          </p:txBody>
        </p:sp>
        <p:sp>
          <p:nvSpPr>
            <p:cNvPr id="45" name="TextBox 44"/>
            <p:cNvSpPr txBox="1"/>
            <p:nvPr/>
          </p:nvSpPr>
          <p:spPr>
            <a:xfrm>
              <a:off x="1117239" y="2078727"/>
              <a:ext cx="737702"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en-US" altLang="zh-CN" sz="1600" dirty="0"/>
                <a:t>TEAM</a:t>
              </a:r>
            </a:p>
          </p:txBody>
        </p:sp>
      </p:grpSp>
      <p:grpSp>
        <p:nvGrpSpPr>
          <p:cNvPr id="46" name="组合 45"/>
          <p:cNvGrpSpPr/>
          <p:nvPr/>
        </p:nvGrpSpPr>
        <p:grpSpPr>
          <a:xfrm>
            <a:off x="4651556" y="3939946"/>
            <a:ext cx="1170513" cy="646912"/>
            <a:chOff x="925841" y="1770370"/>
            <a:chExt cx="1170513" cy="646911"/>
          </a:xfrm>
        </p:grpSpPr>
        <p:sp>
          <p:nvSpPr>
            <p:cNvPr id="47" name="TextBox 46"/>
            <p:cNvSpPr txBox="1"/>
            <p:nvPr/>
          </p:nvSpPr>
          <p:spPr>
            <a:xfrm>
              <a:off x="1008396" y="1770370"/>
              <a:ext cx="1005403"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zh-CN" altLang="en-US" sz="1600" dirty="0"/>
                <a:t>公司产品</a:t>
              </a:r>
            </a:p>
          </p:txBody>
        </p:sp>
        <p:sp>
          <p:nvSpPr>
            <p:cNvPr id="48" name="TextBox 47"/>
            <p:cNvSpPr txBox="1"/>
            <p:nvPr/>
          </p:nvSpPr>
          <p:spPr>
            <a:xfrm>
              <a:off x="925841" y="2078727"/>
              <a:ext cx="1170513"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en-US" altLang="zh-CN" sz="1600" dirty="0"/>
                <a:t>PRODUCT</a:t>
              </a:r>
            </a:p>
          </p:txBody>
        </p:sp>
      </p:grpSp>
      <p:grpSp>
        <p:nvGrpSpPr>
          <p:cNvPr id="49" name="组合 48"/>
          <p:cNvGrpSpPr/>
          <p:nvPr/>
        </p:nvGrpSpPr>
        <p:grpSpPr>
          <a:xfrm>
            <a:off x="6091716" y="3939946"/>
            <a:ext cx="1329210" cy="646912"/>
            <a:chOff x="799020" y="1770370"/>
            <a:chExt cx="1329210" cy="646911"/>
          </a:xfrm>
        </p:grpSpPr>
        <p:sp>
          <p:nvSpPr>
            <p:cNvPr id="50" name="TextBox 49"/>
            <p:cNvSpPr txBox="1"/>
            <p:nvPr/>
          </p:nvSpPr>
          <p:spPr>
            <a:xfrm>
              <a:off x="960923" y="1770370"/>
              <a:ext cx="1005404" cy="338553"/>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zh-CN" altLang="en-US" sz="1600" dirty="0" smtClean="0"/>
                <a:t>发展规划</a:t>
              </a:r>
              <a:endParaRPr lang="zh-CN" altLang="en-US" sz="1600" dirty="0"/>
            </a:p>
          </p:txBody>
        </p:sp>
        <p:sp>
          <p:nvSpPr>
            <p:cNvPr id="51" name="TextBox 50"/>
            <p:cNvSpPr txBox="1"/>
            <p:nvPr/>
          </p:nvSpPr>
          <p:spPr>
            <a:xfrm>
              <a:off x="799020" y="2078727"/>
              <a:ext cx="1329210"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en-US" altLang="zh-CN" sz="1600" dirty="0"/>
                <a:t>CUSTOMER</a:t>
              </a:r>
              <a:endParaRPr lang="zh-CN" altLang="en-US" sz="1600" dirty="0"/>
            </a:p>
          </p:txBody>
        </p:sp>
      </p:grpSp>
      <p:grpSp>
        <p:nvGrpSpPr>
          <p:cNvPr id="62" name="组合 61"/>
          <p:cNvGrpSpPr/>
          <p:nvPr/>
        </p:nvGrpSpPr>
        <p:grpSpPr>
          <a:xfrm>
            <a:off x="3106576" y="2524921"/>
            <a:ext cx="1099775" cy="1198967"/>
            <a:chOff x="4266247" y="2668927"/>
            <a:chExt cx="1099775" cy="1198967"/>
          </a:xfrm>
        </p:grpSpPr>
        <p:sp>
          <p:nvSpPr>
            <p:cNvPr id="15" name="矩形 10"/>
            <p:cNvSpPr>
              <a:spLocks noChangeAspect="1"/>
            </p:cNvSpPr>
            <p:nvPr/>
          </p:nvSpPr>
          <p:spPr>
            <a:xfrm>
              <a:off x="4266247"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54" name="KSO_Shape"/>
            <p:cNvSpPr>
              <a:spLocks noChangeAspect="1"/>
            </p:cNvSpPr>
            <p:nvPr/>
          </p:nvSpPr>
          <p:spPr bwMode="auto">
            <a:xfrm>
              <a:off x="4627494" y="3052410"/>
              <a:ext cx="377280" cy="432000"/>
            </a:xfrm>
            <a:custGeom>
              <a:avLst/>
              <a:gdLst>
                <a:gd name="T0" fmla="*/ 999865 w 1909763"/>
                <a:gd name="T1" fmla="*/ 1903618 h 2187575"/>
                <a:gd name="T2" fmla="*/ 897202 w 1909763"/>
                <a:gd name="T3" fmla="*/ 1854541 h 2187575"/>
                <a:gd name="T4" fmla="*/ 716440 w 1909763"/>
                <a:gd name="T5" fmla="*/ 1869057 h 2187575"/>
                <a:gd name="T6" fmla="*/ 589485 w 1909763"/>
                <a:gd name="T7" fmla="*/ 1888411 h 2187575"/>
                <a:gd name="T8" fmla="*/ 1505697 w 1909763"/>
                <a:gd name="T9" fmla="*/ 1655471 h 2187575"/>
                <a:gd name="T10" fmla="*/ 1402952 w 1909763"/>
                <a:gd name="T11" fmla="*/ 1639573 h 2187575"/>
                <a:gd name="T12" fmla="*/ 1242644 w 1909763"/>
                <a:gd name="T13" fmla="*/ 1639918 h 2187575"/>
                <a:gd name="T14" fmla="*/ 1139210 w 1909763"/>
                <a:gd name="T15" fmla="*/ 1657199 h 2187575"/>
                <a:gd name="T16" fmla="*/ 515499 w 1909763"/>
                <a:gd name="T17" fmla="*/ 1651324 h 2187575"/>
                <a:gd name="T18" fmla="*/ 413726 w 1909763"/>
                <a:gd name="T19" fmla="*/ 1637845 h 2187575"/>
                <a:gd name="T20" fmla="*/ 266853 w 1909763"/>
                <a:gd name="T21" fmla="*/ 1638881 h 2187575"/>
                <a:gd name="T22" fmla="*/ 152508 w 1909763"/>
                <a:gd name="T23" fmla="*/ 1660655 h 2187575"/>
                <a:gd name="T24" fmla="*/ 1601723 w 1909763"/>
                <a:gd name="T25" fmla="*/ 1180293 h 2187575"/>
                <a:gd name="T26" fmla="*/ 1561097 w 1909763"/>
                <a:gd name="T27" fmla="*/ 1156565 h 2187575"/>
                <a:gd name="T28" fmla="*/ 1556930 w 1909763"/>
                <a:gd name="T29" fmla="*/ 1130430 h 2187575"/>
                <a:gd name="T30" fmla="*/ 100471 w 1909763"/>
                <a:gd name="T31" fmla="*/ 1163993 h 2187575"/>
                <a:gd name="T32" fmla="*/ 65322 w 1909763"/>
                <a:gd name="T33" fmla="*/ 1187495 h 2187575"/>
                <a:gd name="T34" fmla="*/ 828565 w 1909763"/>
                <a:gd name="T35" fmla="*/ 832666 h 2187575"/>
                <a:gd name="T36" fmla="*/ 1118067 w 1909763"/>
                <a:gd name="T37" fmla="*/ 718585 h 2187575"/>
                <a:gd name="T38" fmla="*/ 353456 w 1909763"/>
                <a:gd name="T39" fmla="*/ 650399 h 2187575"/>
                <a:gd name="T40" fmla="*/ 486477 w 1909763"/>
                <a:gd name="T41" fmla="*/ 1070518 h 2187575"/>
                <a:gd name="T42" fmla="*/ 276062 w 1909763"/>
                <a:gd name="T43" fmla="*/ 1558701 h 2187575"/>
                <a:gd name="T44" fmla="*/ 98470 w 1909763"/>
                <a:gd name="T45" fmla="*/ 718807 h 2187575"/>
                <a:gd name="T46" fmla="*/ 2764 w 1909763"/>
                <a:gd name="T47" fmla="*/ 772703 h 2187575"/>
                <a:gd name="T48" fmla="*/ 132330 w 1909763"/>
                <a:gd name="T49" fmla="*/ 556079 h 2187575"/>
                <a:gd name="T50" fmla="*/ 1655748 w 1909763"/>
                <a:gd name="T51" fmla="*/ 621781 h 2187575"/>
                <a:gd name="T52" fmla="*/ 1559979 w 1909763"/>
                <a:gd name="T53" fmla="*/ 858258 h 2187575"/>
                <a:gd name="T54" fmla="*/ 1490485 w 1909763"/>
                <a:gd name="T55" fmla="*/ 1169066 h 2187575"/>
                <a:gd name="T56" fmla="*/ 1148548 w 1909763"/>
                <a:gd name="T57" fmla="*/ 1134839 h 2187575"/>
                <a:gd name="T58" fmla="*/ 1191420 w 1909763"/>
                <a:gd name="T59" fmla="*/ 1036999 h 2187575"/>
                <a:gd name="T60" fmla="*/ 1418917 w 1909763"/>
                <a:gd name="T61" fmla="*/ 554711 h 2187575"/>
                <a:gd name="T62" fmla="*/ 1218026 w 1909763"/>
                <a:gd name="T63" fmla="*/ 566823 h 2187575"/>
                <a:gd name="T64" fmla="*/ 1169257 w 1909763"/>
                <a:gd name="T65" fmla="*/ 950549 h 2187575"/>
                <a:gd name="T66" fmla="*/ 597517 w 1909763"/>
                <a:gd name="T67" fmla="*/ 1259949 h 2187575"/>
                <a:gd name="T68" fmla="*/ 420081 w 1909763"/>
                <a:gd name="T69" fmla="*/ 800862 h 2187575"/>
                <a:gd name="T70" fmla="*/ 491332 w 1909763"/>
                <a:gd name="T71" fmla="*/ 531563 h 2187575"/>
                <a:gd name="T72" fmla="*/ 961037 w 1909763"/>
                <a:gd name="T73" fmla="*/ 481436 h 2187575"/>
                <a:gd name="T74" fmla="*/ 1469371 w 1909763"/>
                <a:gd name="T75" fmla="*/ 222977 h 2187575"/>
                <a:gd name="T76" fmla="*/ 1423281 w 1909763"/>
                <a:gd name="T77" fmla="*/ 272444 h 2187575"/>
                <a:gd name="T78" fmla="*/ 1479766 w 1909763"/>
                <a:gd name="T79" fmla="*/ 356849 h 2187575"/>
                <a:gd name="T80" fmla="*/ 1434717 w 1909763"/>
                <a:gd name="T81" fmla="*/ 465469 h 2187575"/>
                <a:gd name="T82" fmla="*/ 1309964 w 1909763"/>
                <a:gd name="T83" fmla="*/ 535000 h 2187575"/>
                <a:gd name="T84" fmla="*/ 1191103 w 1909763"/>
                <a:gd name="T85" fmla="*/ 407700 h 2187575"/>
                <a:gd name="T86" fmla="*/ 1193529 w 1909763"/>
                <a:gd name="T87" fmla="*/ 286973 h 2187575"/>
                <a:gd name="T88" fmla="*/ 1244470 w 1909763"/>
                <a:gd name="T89" fmla="*/ 179737 h 2187575"/>
                <a:gd name="T90" fmla="*/ 482666 w 1909763"/>
                <a:gd name="T91" fmla="*/ 214675 h 2187575"/>
                <a:gd name="T92" fmla="*/ 418161 w 1909763"/>
                <a:gd name="T93" fmla="*/ 267255 h 2187575"/>
                <a:gd name="T94" fmla="*/ 487495 w 1909763"/>
                <a:gd name="T95" fmla="*/ 337824 h 2187575"/>
                <a:gd name="T96" fmla="*/ 450241 w 1909763"/>
                <a:gd name="T97" fmla="*/ 452324 h 2187575"/>
                <a:gd name="T98" fmla="*/ 327785 w 1909763"/>
                <a:gd name="T99" fmla="*/ 537767 h 2187575"/>
                <a:gd name="T100" fmla="*/ 203260 w 1909763"/>
                <a:gd name="T101" fmla="*/ 405970 h 2187575"/>
                <a:gd name="T102" fmla="*/ 202570 w 1909763"/>
                <a:gd name="T103" fmla="*/ 292162 h 2187575"/>
                <a:gd name="T104" fmla="*/ 240514 w 1909763"/>
                <a:gd name="T105" fmla="*/ 186656 h 2187575"/>
                <a:gd name="T106" fmla="*/ 1009915 w 1909763"/>
                <a:gd name="T107" fmla="*/ 63292 h 2187575"/>
                <a:gd name="T108" fmla="*/ 870018 w 1909763"/>
                <a:gd name="T109" fmla="*/ 109983 h 2187575"/>
                <a:gd name="T110" fmla="*/ 1004044 w 1909763"/>
                <a:gd name="T111" fmla="*/ 190567 h 2187575"/>
                <a:gd name="T112" fmla="*/ 999207 w 1909763"/>
                <a:gd name="T113" fmla="*/ 308159 h 2187575"/>
                <a:gd name="T114" fmla="*/ 882453 w 1909763"/>
                <a:gd name="T115" fmla="*/ 468983 h 2187575"/>
                <a:gd name="T116" fmla="*/ 722521 w 1909763"/>
                <a:gd name="T117" fmla="*/ 411225 h 2187575"/>
                <a:gd name="T118" fmla="*/ 644800 w 1909763"/>
                <a:gd name="T119" fmla="*/ 298129 h 2187575"/>
                <a:gd name="T120" fmla="*/ 661381 w 1909763"/>
                <a:gd name="T121" fmla="*/ 118629 h 2187575"/>
                <a:gd name="T122" fmla="*/ 758100 w 1909763"/>
                <a:gd name="T123" fmla="*/ 14526 h 21875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909763" h="2187575">
                  <a:moveTo>
                    <a:pt x="1028700" y="2105025"/>
                  </a:moveTo>
                  <a:lnTo>
                    <a:pt x="1141354" y="2105025"/>
                  </a:lnTo>
                  <a:lnTo>
                    <a:pt x="1146547" y="2108200"/>
                  </a:lnTo>
                  <a:lnTo>
                    <a:pt x="1159730" y="2117328"/>
                  </a:lnTo>
                  <a:lnTo>
                    <a:pt x="1167720" y="2122488"/>
                  </a:lnTo>
                  <a:lnTo>
                    <a:pt x="1176508" y="2129235"/>
                  </a:lnTo>
                  <a:lnTo>
                    <a:pt x="1185297" y="2136378"/>
                  </a:lnTo>
                  <a:lnTo>
                    <a:pt x="1193287" y="2143522"/>
                  </a:lnTo>
                  <a:lnTo>
                    <a:pt x="1200477" y="2151063"/>
                  </a:lnTo>
                  <a:lnTo>
                    <a:pt x="1203673" y="2154635"/>
                  </a:lnTo>
                  <a:lnTo>
                    <a:pt x="1206070" y="2158603"/>
                  </a:lnTo>
                  <a:lnTo>
                    <a:pt x="1208067" y="2161778"/>
                  </a:lnTo>
                  <a:lnTo>
                    <a:pt x="1209665" y="2165350"/>
                  </a:lnTo>
                  <a:lnTo>
                    <a:pt x="1210864" y="2168525"/>
                  </a:lnTo>
                  <a:lnTo>
                    <a:pt x="1211263" y="2171700"/>
                  </a:lnTo>
                  <a:lnTo>
                    <a:pt x="1210864" y="2174478"/>
                  </a:lnTo>
                  <a:lnTo>
                    <a:pt x="1209266" y="2176860"/>
                  </a:lnTo>
                  <a:lnTo>
                    <a:pt x="1207268" y="2179638"/>
                  </a:lnTo>
                  <a:lnTo>
                    <a:pt x="1204472" y="2181622"/>
                  </a:lnTo>
                  <a:lnTo>
                    <a:pt x="1200078" y="2183210"/>
                  </a:lnTo>
                  <a:lnTo>
                    <a:pt x="1195284" y="2185194"/>
                  </a:lnTo>
                  <a:lnTo>
                    <a:pt x="1188892" y="2186385"/>
                  </a:lnTo>
                  <a:lnTo>
                    <a:pt x="1181702" y="2187178"/>
                  </a:lnTo>
                  <a:lnTo>
                    <a:pt x="1172913" y="2187575"/>
                  </a:lnTo>
                  <a:lnTo>
                    <a:pt x="1164124" y="2187575"/>
                  </a:lnTo>
                  <a:lnTo>
                    <a:pt x="1156135" y="2186781"/>
                  </a:lnTo>
                  <a:lnTo>
                    <a:pt x="1147746" y="2185988"/>
                  </a:lnTo>
                  <a:lnTo>
                    <a:pt x="1140555" y="2184797"/>
                  </a:lnTo>
                  <a:lnTo>
                    <a:pt x="1133364" y="2182813"/>
                  </a:lnTo>
                  <a:lnTo>
                    <a:pt x="1126174" y="2180828"/>
                  </a:lnTo>
                  <a:lnTo>
                    <a:pt x="1119782" y="2178447"/>
                  </a:lnTo>
                  <a:lnTo>
                    <a:pt x="1113390" y="2175272"/>
                  </a:lnTo>
                  <a:lnTo>
                    <a:pt x="1106999" y="2172494"/>
                  </a:lnTo>
                  <a:lnTo>
                    <a:pt x="1101006" y="2169319"/>
                  </a:lnTo>
                  <a:lnTo>
                    <a:pt x="1095414" y="2166144"/>
                  </a:lnTo>
                  <a:lnTo>
                    <a:pt x="1084228" y="2159000"/>
                  </a:lnTo>
                  <a:lnTo>
                    <a:pt x="1073043" y="2151063"/>
                  </a:lnTo>
                  <a:lnTo>
                    <a:pt x="1068648" y="2147888"/>
                  </a:lnTo>
                  <a:lnTo>
                    <a:pt x="1065053" y="2146697"/>
                  </a:lnTo>
                  <a:lnTo>
                    <a:pt x="1064254" y="2146300"/>
                  </a:lnTo>
                  <a:lnTo>
                    <a:pt x="1063056" y="2146300"/>
                  </a:lnTo>
                  <a:lnTo>
                    <a:pt x="1062656" y="2146697"/>
                  </a:lnTo>
                  <a:lnTo>
                    <a:pt x="1061857" y="2147491"/>
                  </a:lnTo>
                  <a:lnTo>
                    <a:pt x="1061458" y="2148681"/>
                  </a:lnTo>
                  <a:lnTo>
                    <a:pt x="1060659" y="2149872"/>
                  </a:lnTo>
                  <a:lnTo>
                    <a:pt x="1059460" y="2151460"/>
                  </a:lnTo>
                  <a:lnTo>
                    <a:pt x="1059061" y="2151856"/>
                  </a:lnTo>
                  <a:lnTo>
                    <a:pt x="1058262" y="2151856"/>
                  </a:lnTo>
                  <a:lnTo>
                    <a:pt x="1045079" y="2151460"/>
                  </a:lnTo>
                  <a:lnTo>
                    <a:pt x="1038288" y="2150269"/>
                  </a:lnTo>
                  <a:lnTo>
                    <a:pt x="1035491" y="2149872"/>
                  </a:lnTo>
                  <a:lnTo>
                    <a:pt x="1033894" y="2149078"/>
                  </a:lnTo>
                  <a:lnTo>
                    <a:pt x="1031097" y="2138760"/>
                  </a:lnTo>
                  <a:lnTo>
                    <a:pt x="1029899" y="2129631"/>
                  </a:lnTo>
                  <a:lnTo>
                    <a:pt x="1029100" y="2122488"/>
                  </a:lnTo>
                  <a:lnTo>
                    <a:pt x="1029100" y="2117328"/>
                  </a:lnTo>
                  <a:lnTo>
                    <a:pt x="1029499" y="2112963"/>
                  </a:lnTo>
                  <a:lnTo>
                    <a:pt x="1029499" y="2110581"/>
                  </a:lnTo>
                  <a:lnTo>
                    <a:pt x="1030298" y="2108200"/>
                  </a:lnTo>
                  <a:lnTo>
                    <a:pt x="1028700" y="2105025"/>
                  </a:lnTo>
                  <a:close/>
                  <a:moveTo>
                    <a:pt x="744784" y="2105025"/>
                  </a:moveTo>
                  <a:lnTo>
                    <a:pt x="857250" y="2105025"/>
                  </a:lnTo>
                  <a:lnTo>
                    <a:pt x="855270" y="2108200"/>
                  </a:lnTo>
                  <a:lnTo>
                    <a:pt x="855666" y="2110581"/>
                  </a:lnTo>
                  <a:lnTo>
                    <a:pt x="856062" y="2112963"/>
                  </a:lnTo>
                  <a:lnTo>
                    <a:pt x="856062" y="2117328"/>
                  </a:lnTo>
                  <a:lnTo>
                    <a:pt x="856062" y="2122488"/>
                  </a:lnTo>
                  <a:lnTo>
                    <a:pt x="855270" y="2129631"/>
                  </a:lnTo>
                  <a:lnTo>
                    <a:pt x="854082" y="2138760"/>
                  </a:lnTo>
                  <a:lnTo>
                    <a:pt x="852102" y="2149078"/>
                  </a:lnTo>
                  <a:lnTo>
                    <a:pt x="849726" y="2149872"/>
                  </a:lnTo>
                  <a:lnTo>
                    <a:pt x="847350" y="2150269"/>
                  </a:lnTo>
                  <a:lnTo>
                    <a:pt x="840222" y="2151460"/>
                  </a:lnTo>
                  <a:lnTo>
                    <a:pt x="827550" y="2151856"/>
                  </a:lnTo>
                  <a:lnTo>
                    <a:pt x="826758" y="2151856"/>
                  </a:lnTo>
                  <a:lnTo>
                    <a:pt x="826362" y="2151460"/>
                  </a:lnTo>
                  <a:lnTo>
                    <a:pt x="825174" y="2149872"/>
                  </a:lnTo>
                  <a:lnTo>
                    <a:pt x="824778" y="2148681"/>
                  </a:lnTo>
                  <a:lnTo>
                    <a:pt x="823986" y="2147491"/>
                  </a:lnTo>
                  <a:lnTo>
                    <a:pt x="823590" y="2146697"/>
                  </a:lnTo>
                  <a:lnTo>
                    <a:pt x="822402" y="2146300"/>
                  </a:lnTo>
                  <a:lnTo>
                    <a:pt x="821610" y="2146300"/>
                  </a:lnTo>
                  <a:lnTo>
                    <a:pt x="820422" y="2146697"/>
                  </a:lnTo>
                  <a:lnTo>
                    <a:pt x="817254" y="2147888"/>
                  </a:lnTo>
                  <a:lnTo>
                    <a:pt x="812502" y="2151063"/>
                  </a:lnTo>
                  <a:lnTo>
                    <a:pt x="801809" y="2159000"/>
                  </a:lnTo>
                  <a:lnTo>
                    <a:pt x="790721" y="2166144"/>
                  </a:lnTo>
                  <a:lnTo>
                    <a:pt x="784781" y="2169319"/>
                  </a:lnTo>
                  <a:lnTo>
                    <a:pt x="778841" y="2172494"/>
                  </a:lnTo>
                  <a:lnTo>
                    <a:pt x="772901" y="2175272"/>
                  </a:lnTo>
                  <a:lnTo>
                    <a:pt x="766565" y="2178447"/>
                  </a:lnTo>
                  <a:lnTo>
                    <a:pt x="759833" y="2180828"/>
                  </a:lnTo>
                  <a:lnTo>
                    <a:pt x="753100" y="2182813"/>
                  </a:lnTo>
                  <a:lnTo>
                    <a:pt x="745972" y="2184797"/>
                  </a:lnTo>
                  <a:lnTo>
                    <a:pt x="738448" y="2185988"/>
                  </a:lnTo>
                  <a:lnTo>
                    <a:pt x="730924" y="2186781"/>
                  </a:lnTo>
                  <a:lnTo>
                    <a:pt x="722608" y="2187575"/>
                  </a:lnTo>
                  <a:lnTo>
                    <a:pt x="713896" y="2187575"/>
                  </a:lnTo>
                  <a:lnTo>
                    <a:pt x="704788" y="2187178"/>
                  </a:lnTo>
                  <a:lnTo>
                    <a:pt x="697659" y="2186385"/>
                  </a:lnTo>
                  <a:lnTo>
                    <a:pt x="691719" y="2185194"/>
                  </a:lnTo>
                  <a:lnTo>
                    <a:pt x="686571" y="2183210"/>
                  </a:lnTo>
                  <a:lnTo>
                    <a:pt x="683007" y="2181622"/>
                  </a:lnTo>
                  <a:lnTo>
                    <a:pt x="679839" y="2179638"/>
                  </a:lnTo>
                  <a:lnTo>
                    <a:pt x="677859" y="2176860"/>
                  </a:lnTo>
                  <a:lnTo>
                    <a:pt x="676671" y="2174478"/>
                  </a:lnTo>
                  <a:lnTo>
                    <a:pt x="676275" y="2171700"/>
                  </a:lnTo>
                  <a:lnTo>
                    <a:pt x="676671" y="2168525"/>
                  </a:lnTo>
                  <a:lnTo>
                    <a:pt x="677463" y="2165350"/>
                  </a:lnTo>
                  <a:lnTo>
                    <a:pt x="679047" y="2161778"/>
                  </a:lnTo>
                  <a:lnTo>
                    <a:pt x="681423" y="2158603"/>
                  </a:lnTo>
                  <a:lnTo>
                    <a:pt x="683799" y="2154635"/>
                  </a:lnTo>
                  <a:lnTo>
                    <a:pt x="686571" y="2151063"/>
                  </a:lnTo>
                  <a:lnTo>
                    <a:pt x="693699" y="2143522"/>
                  </a:lnTo>
                  <a:lnTo>
                    <a:pt x="702017" y="2136378"/>
                  </a:lnTo>
                  <a:lnTo>
                    <a:pt x="710332" y="2129235"/>
                  </a:lnTo>
                  <a:lnTo>
                    <a:pt x="718648" y="2122488"/>
                  </a:lnTo>
                  <a:lnTo>
                    <a:pt x="726964" y="2117328"/>
                  </a:lnTo>
                  <a:lnTo>
                    <a:pt x="739636" y="2108200"/>
                  </a:lnTo>
                  <a:lnTo>
                    <a:pt x="744784" y="2105025"/>
                  </a:lnTo>
                  <a:close/>
                  <a:moveTo>
                    <a:pt x="1585912" y="1846263"/>
                  </a:moveTo>
                  <a:lnTo>
                    <a:pt x="1674566" y="1846263"/>
                  </a:lnTo>
                  <a:lnTo>
                    <a:pt x="1678524" y="1848644"/>
                  </a:lnTo>
                  <a:lnTo>
                    <a:pt x="1688418" y="1855391"/>
                  </a:lnTo>
                  <a:lnTo>
                    <a:pt x="1695146" y="1860154"/>
                  </a:lnTo>
                  <a:lnTo>
                    <a:pt x="1701875" y="1864916"/>
                  </a:lnTo>
                  <a:lnTo>
                    <a:pt x="1708603" y="1870870"/>
                  </a:lnTo>
                  <a:lnTo>
                    <a:pt x="1714935" y="1876426"/>
                  </a:lnTo>
                  <a:lnTo>
                    <a:pt x="1720476" y="1882379"/>
                  </a:lnTo>
                  <a:lnTo>
                    <a:pt x="1725225" y="1888332"/>
                  </a:lnTo>
                  <a:lnTo>
                    <a:pt x="1726808" y="1890713"/>
                  </a:lnTo>
                  <a:lnTo>
                    <a:pt x="1727996" y="1893888"/>
                  </a:lnTo>
                  <a:lnTo>
                    <a:pt x="1728391" y="1896270"/>
                  </a:lnTo>
                  <a:lnTo>
                    <a:pt x="1728787" y="1898651"/>
                  </a:lnTo>
                  <a:lnTo>
                    <a:pt x="1728391" y="1901032"/>
                  </a:lnTo>
                  <a:lnTo>
                    <a:pt x="1727600" y="1903017"/>
                  </a:lnTo>
                  <a:lnTo>
                    <a:pt x="1726017" y="1905001"/>
                  </a:lnTo>
                  <a:lnTo>
                    <a:pt x="1723246" y="1906985"/>
                  </a:lnTo>
                  <a:lnTo>
                    <a:pt x="1720476" y="1908176"/>
                  </a:lnTo>
                  <a:lnTo>
                    <a:pt x="1716518" y="1909367"/>
                  </a:lnTo>
                  <a:lnTo>
                    <a:pt x="1711769" y="1910160"/>
                  </a:lnTo>
                  <a:lnTo>
                    <a:pt x="1706228" y="1910954"/>
                  </a:lnTo>
                  <a:lnTo>
                    <a:pt x="1699104" y="1911351"/>
                  </a:lnTo>
                  <a:lnTo>
                    <a:pt x="1692376" y="1910954"/>
                  </a:lnTo>
                  <a:lnTo>
                    <a:pt x="1685648" y="1910557"/>
                  </a:lnTo>
                  <a:lnTo>
                    <a:pt x="1679711" y="1910160"/>
                  </a:lnTo>
                  <a:lnTo>
                    <a:pt x="1673774" y="1908970"/>
                  </a:lnTo>
                  <a:lnTo>
                    <a:pt x="1667838" y="1907779"/>
                  </a:lnTo>
                  <a:lnTo>
                    <a:pt x="1662297" y="1905795"/>
                  </a:lnTo>
                  <a:lnTo>
                    <a:pt x="1657548" y="1903810"/>
                  </a:lnTo>
                  <a:lnTo>
                    <a:pt x="1652403" y="1901826"/>
                  </a:lnTo>
                  <a:lnTo>
                    <a:pt x="1647653" y="1899445"/>
                  </a:lnTo>
                  <a:lnTo>
                    <a:pt x="1638550" y="1894285"/>
                  </a:lnTo>
                  <a:lnTo>
                    <a:pt x="1629448" y="1888729"/>
                  </a:lnTo>
                  <a:lnTo>
                    <a:pt x="1620741" y="1882379"/>
                  </a:lnTo>
                  <a:lnTo>
                    <a:pt x="1617179" y="1879998"/>
                  </a:lnTo>
                  <a:lnTo>
                    <a:pt x="1614408" y="1878807"/>
                  </a:lnTo>
                  <a:lnTo>
                    <a:pt x="1612825" y="1878807"/>
                  </a:lnTo>
                  <a:lnTo>
                    <a:pt x="1612033" y="1879204"/>
                  </a:lnTo>
                  <a:lnTo>
                    <a:pt x="1611638" y="1880792"/>
                  </a:lnTo>
                  <a:lnTo>
                    <a:pt x="1610846" y="1881982"/>
                  </a:lnTo>
                  <a:lnTo>
                    <a:pt x="1610450" y="1882776"/>
                  </a:lnTo>
                  <a:lnTo>
                    <a:pt x="1608867" y="1883173"/>
                  </a:lnTo>
                  <a:lnTo>
                    <a:pt x="1598973" y="1882776"/>
                  </a:lnTo>
                  <a:lnTo>
                    <a:pt x="1593432" y="1881982"/>
                  </a:lnTo>
                  <a:lnTo>
                    <a:pt x="1591453" y="1881585"/>
                  </a:lnTo>
                  <a:lnTo>
                    <a:pt x="1589870" y="1881188"/>
                  </a:lnTo>
                  <a:lnTo>
                    <a:pt x="1587891" y="1872457"/>
                  </a:lnTo>
                  <a:lnTo>
                    <a:pt x="1587100" y="1865313"/>
                  </a:lnTo>
                  <a:lnTo>
                    <a:pt x="1586308" y="1860154"/>
                  </a:lnTo>
                  <a:lnTo>
                    <a:pt x="1586308" y="1855391"/>
                  </a:lnTo>
                  <a:lnTo>
                    <a:pt x="1586308" y="1852216"/>
                  </a:lnTo>
                  <a:lnTo>
                    <a:pt x="1586704" y="1850232"/>
                  </a:lnTo>
                  <a:lnTo>
                    <a:pt x="1587100" y="1848644"/>
                  </a:lnTo>
                  <a:lnTo>
                    <a:pt x="1585912" y="1846263"/>
                  </a:lnTo>
                  <a:close/>
                  <a:moveTo>
                    <a:pt x="1360734" y="1846263"/>
                  </a:moveTo>
                  <a:lnTo>
                    <a:pt x="1449387" y="1846263"/>
                  </a:lnTo>
                  <a:lnTo>
                    <a:pt x="1448200" y="1848644"/>
                  </a:lnTo>
                  <a:lnTo>
                    <a:pt x="1448596" y="1850232"/>
                  </a:lnTo>
                  <a:lnTo>
                    <a:pt x="1448991" y="1852216"/>
                  </a:lnTo>
                  <a:lnTo>
                    <a:pt x="1448991" y="1855391"/>
                  </a:lnTo>
                  <a:lnTo>
                    <a:pt x="1448991" y="1860154"/>
                  </a:lnTo>
                  <a:lnTo>
                    <a:pt x="1448200" y="1865313"/>
                  </a:lnTo>
                  <a:lnTo>
                    <a:pt x="1447408" y="1872457"/>
                  </a:lnTo>
                  <a:lnTo>
                    <a:pt x="1445034" y="1881188"/>
                  </a:lnTo>
                  <a:lnTo>
                    <a:pt x="1443846" y="1881585"/>
                  </a:lnTo>
                  <a:lnTo>
                    <a:pt x="1441868" y="1881982"/>
                  </a:lnTo>
                  <a:lnTo>
                    <a:pt x="1436327" y="1882776"/>
                  </a:lnTo>
                  <a:lnTo>
                    <a:pt x="1426432" y="1883173"/>
                  </a:lnTo>
                  <a:lnTo>
                    <a:pt x="1424849" y="1882776"/>
                  </a:lnTo>
                  <a:lnTo>
                    <a:pt x="1424058" y="1881982"/>
                  </a:lnTo>
                  <a:lnTo>
                    <a:pt x="1423662" y="1880792"/>
                  </a:lnTo>
                  <a:lnTo>
                    <a:pt x="1423266" y="1879204"/>
                  </a:lnTo>
                  <a:lnTo>
                    <a:pt x="1422079" y="1878807"/>
                  </a:lnTo>
                  <a:lnTo>
                    <a:pt x="1420891" y="1878807"/>
                  </a:lnTo>
                  <a:lnTo>
                    <a:pt x="1417725" y="1879998"/>
                  </a:lnTo>
                  <a:lnTo>
                    <a:pt x="1414163" y="1882379"/>
                  </a:lnTo>
                  <a:lnTo>
                    <a:pt x="1405852" y="1888729"/>
                  </a:lnTo>
                  <a:lnTo>
                    <a:pt x="1396749" y="1894285"/>
                  </a:lnTo>
                  <a:lnTo>
                    <a:pt x="1387646" y="1899445"/>
                  </a:lnTo>
                  <a:lnTo>
                    <a:pt x="1382897" y="1901826"/>
                  </a:lnTo>
                  <a:lnTo>
                    <a:pt x="1377752" y="1903810"/>
                  </a:lnTo>
                  <a:lnTo>
                    <a:pt x="1373003" y="1905795"/>
                  </a:lnTo>
                  <a:lnTo>
                    <a:pt x="1367462" y="1907779"/>
                  </a:lnTo>
                  <a:lnTo>
                    <a:pt x="1361525" y="1908970"/>
                  </a:lnTo>
                  <a:lnTo>
                    <a:pt x="1355588" y="1910160"/>
                  </a:lnTo>
                  <a:lnTo>
                    <a:pt x="1349652" y="1910557"/>
                  </a:lnTo>
                  <a:lnTo>
                    <a:pt x="1342924" y="1910954"/>
                  </a:lnTo>
                  <a:lnTo>
                    <a:pt x="1336195" y="1911351"/>
                  </a:lnTo>
                  <a:lnTo>
                    <a:pt x="1329071" y="1910954"/>
                  </a:lnTo>
                  <a:lnTo>
                    <a:pt x="1323531" y="1910160"/>
                  </a:lnTo>
                  <a:lnTo>
                    <a:pt x="1318781" y="1909367"/>
                  </a:lnTo>
                  <a:lnTo>
                    <a:pt x="1314824" y="1908176"/>
                  </a:lnTo>
                  <a:lnTo>
                    <a:pt x="1312053" y="1906985"/>
                  </a:lnTo>
                  <a:lnTo>
                    <a:pt x="1309283" y="1905001"/>
                  </a:lnTo>
                  <a:lnTo>
                    <a:pt x="1307700" y="1903017"/>
                  </a:lnTo>
                  <a:lnTo>
                    <a:pt x="1306908" y="1901032"/>
                  </a:lnTo>
                  <a:lnTo>
                    <a:pt x="1306512" y="1898651"/>
                  </a:lnTo>
                  <a:lnTo>
                    <a:pt x="1306512" y="1896270"/>
                  </a:lnTo>
                  <a:lnTo>
                    <a:pt x="1307304" y="1893888"/>
                  </a:lnTo>
                  <a:lnTo>
                    <a:pt x="1308491" y="1890713"/>
                  </a:lnTo>
                  <a:lnTo>
                    <a:pt x="1310074" y="1888332"/>
                  </a:lnTo>
                  <a:lnTo>
                    <a:pt x="1314824" y="1882379"/>
                  </a:lnTo>
                  <a:lnTo>
                    <a:pt x="1320364" y="1876426"/>
                  </a:lnTo>
                  <a:lnTo>
                    <a:pt x="1326697" y="1870870"/>
                  </a:lnTo>
                  <a:lnTo>
                    <a:pt x="1333425" y="1864916"/>
                  </a:lnTo>
                  <a:lnTo>
                    <a:pt x="1340153" y="1860154"/>
                  </a:lnTo>
                  <a:lnTo>
                    <a:pt x="1346881" y="1855391"/>
                  </a:lnTo>
                  <a:lnTo>
                    <a:pt x="1356776" y="1848644"/>
                  </a:lnTo>
                  <a:lnTo>
                    <a:pt x="1360734" y="1846263"/>
                  </a:lnTo>
                  <a:close/>
                  <a:moveTo>
                    <a:pt x="449262" y="1846263"/>
                  </a:moveTo>
                  <a:lnTo>
                    <a:pt x="537671" y="1846263"/>
                  </a:lnTo>
                  <a:lnTo>
                    <a:pt x="542012" y="1848644"/>
                  </a:lnTo>
                  <a:lnTo>
                    <a:pt x="551880" y="1855391"/>
                  </a:lnTo>
                  <a:lnTo>
                    <a:pt x="558194" y="1860154"/>
                  </a:lnTo>
                  <a:lnTo>
                    <a:pt x="564904" y="1864916"/>
                  </a:lnTo>
                  <a:lnTo>
                    <a:pt x="571614" y="1870870"/>
                  </a:lnTo>
                  <a:lnTo>
                    <a:pt x="577929" y="1876426"/>
                  </a:lnTo>
                  <a:lnTo>
                    <a:pt x="583849" y="1882379"/>
                  </a:lnTo>
                  <a:lnTo>
                    <a:pt x="588190" y="1888332"/>
                  </a:lnTo>
                  <a:lnTo>
                    <a:pt x="589769" y="1890713"/>
                  </a:lnTo>
                  <a:lnTo>
                    <a:pt x="590953" y="1893888"/>
                  </a:lnTo>
                  <a:lnTo>
                    <a:pt x="591742" y="1896270"/>
                  </a:lnTo>
                  <a:lnTo>
                    <a:pt x="592137" y="1898651"/>
                  </a:lnTo>
                  <a:lnTo>
                    <a:pt x="591742" y="1901032"/>
                  </a:lnTo>
                  <a:lnTo>
                    <a:pt x="590558" y="1903017"/>
                  </a:lnTo>
                  <a:lnTo>
                    <a:pt x="589374" y="1905001"/>
                  </a:lnTo>
                  <a:lnTo>
                    <a:pt x="587006" y="1906985"/>
                  </a:lnTo>
                  <a:lnTo>
                    <a:pt x="583849" y="1908176"/>
                  </a:lnTo>
                  <a:lnTo>
                    <a:pt x="579902" y="1909367"/>
                  </a:lnTo>
                  <a:lnTo>
                    <a:pt x="575166" y="1910160"/>
                  </a:lnTo>
                  <a:lnTo>
                    <a:pt x="569246" y="1910954"/>
                  </a:lnTo>
                  <a:lnTo>
                    <a:pt x="562141" y="1911351"/>
                  </a:lnTo>
                  <a:lnTo>
                    <a:pt x="555432" y="1910954"/>
                  </a:lnTo>
                  <a:lnTo>
                    <a:pt x="549117" y="1910557"/>
                  </a:lnTo>
                  <a:lnTo>
                    <a:pt x="542802" y="1910160"/>
                  </a:lnTo>
                  <a:lnTo>
                    <a:pt x="536882" y="1908970"/>
                  </a:lnTo>
                  <a:lnTo>
                    <a:pt x="531356" y="1907779"/>
                  </a:lnTo>
                  <a:lnTo>
                    <a:pt x="526225" y="1905795"/>
                  </a:lnTo>
                  <a:lnTo>
                    <a:pt x="521094" y="1903810"/>
                  </a:lnTo>
                  <a:lnTo>
                    <a:pt x="515963" y="1901826"/>
                  </a:lnTo>
                  <a:lnTo>
                    <a:pt x="510833" y="1899445"/>
                  </a:lnTo>
                  <a:lnTo>
                    <a:pt x="501755" y="1894285"/>
                  </a:lnTo>
                  <a:lnTo>
                    <a:pt x="493072" y="1888729"/>
                  </a:lnTo>
                  <a:lnTo>
                    <a:pt x="484389" y="1882379"/>
                  </a:lnTo>
                  <a:lnTo>
                    <a:pt x="480837" y="1879998"/>
                  </a:lnTo>
                  <a:lnTo>
                    <a:pt x="478074" y="1878807"/>
                  </a:lnTo>
                  <a:lnTo>
                    <a:pt x="476495" y="1878807"/>
                  </a:lnTo>
                  <a:lnTo>
                    <a:pt x="475706" y="1879204"/>
                  </a:lnTo>
                  <a:lnTo>
                    <a:pt x="474916" y="1880792"/>
                  </a:lnTo>
                  <a:lnTo>
                    <a:pt x="474522" y="1881982"/>
                  </a:lnTo>
                  <a:lnTo>
                    <a:pt x="473732" y="1882776"/>
                  </a:lnTo>
                  <a:lnTo>
                    <a:pt x="472943" y="1883173"/>
                  </a:lnTo>
                  <a:lnTo>
                    <a:pt x="462681" y="1882776"/>
                  </a:lnTo>
                  <a:lnTo>
                    <a:pt x="457156" y="1881982"/>
                  </a:lnTo>
                  <a:lnTo>
                    <a:pt x="455182" y="1881585"/>
                  </a:lnTo>
                  <a:lnTo>
                    <a:pt x="453603" y="1881188"/>
                  </a:lnTo>
                  <a:lnTo>
                    <a:pt x="452025" y="1872457"/>
                  </a:lnTo>
                  <a:lnTo>
                    <a:pt x="450446" y="1865313"/>
                  </a:lnTo>
                  <a:lnTo>
                    <a:pt x="450051" y="1860154"/>
                  </a:lnTo>
                  <a:lnTo>
                    <a:pt x="450051" y="1855391"/>
                  </a:lnTo>
                  <a:lnTo>
                    <a:pt x="450051" y="1852216"/>
                  </a:lnTo>
                  <a:lnTo>
                    <a:pt x="450446" y="1850232"/>
                  </a:lnTo>
                  <a:lnTo>
                    <a:pt x="450841" y="1848644"/>
                  </a:lnTo>
                  <a:lnTo>
                    <a:pt x="449262" y="1846263"/>
                  </a:lnTo>
                  <a:close/>
                  <a:moveTo>
                    <a:pt x="224686" y="1846263"/>
                  </a:moveTo>
                  <a:lnTo>
                    <a:pt x="314325" y="1846263"/>
                  </a:lnTo>
                  <a:lnTo>
                    <a:pt x="313124" y="1848644"/>
                  </a:lnTo>
                  <a:lnTo>
                    <a:pt x="313124" y="1850232"/>
                  </a:lnTo>
                  <a:lnTo>
                    <a:pt x="313525" y="1852216"/>
                  </a:lnTo>
                  <a:lnTo>
                    <a:pt x="313925" y="1855391"/>
                  </a:lnTo>
                  <a:lnTo>
                    <a:pt x="313525" y="1860154"/>
                  </a:lnTo>
                  <a:lnTo>
                    <a:pt x="313124" y="1865313"/>
                  </a:lnTo>
                  <a:lnTo>
                    <a:pt x="311924" y="1872457"/>
                  </a:lnTo>
                  <a:lnTo>
                    <a:pt x="310323" y="1881188"/>
                  </a:lnTo>
                  <a:lnTo>
                    <a:pt x="308722" y="1881585"/>
                  </a:lnTo>
                  <a:lnTo>
                    <a:pt x="306321" y="1881982"/>
                  </a:lnTo>
                  <a:lnTo>
                    <a:pt x="300719" y="1882776"/>
                  </a:lnTo>
                  <a:lnTo>
                    <a:pt x="290715" y="1883173"/>
                  </a:lnTo>
                  <a:lnTo>
                    <a:pt x="289914" y="1882776"/>
                  </a:lnTo>
                  <a:lnTo>
                    <a:pt x="288714" y="1881982"/>
                  </a:lnTo>
                  <a:lnTo>
                    <a:pt x="288314" y="1880792"/>
                  </a:lnTo>
                  <a:lnTo>
                    <a:pt x="287513" y="1879204"/>
                  </a:lnTo>
                  <a:lnTo>
                    <a:pt x="286713" y="1878807"/>
                  </a:lnTo>
                  <a:lnTo>
                    <a:pt x="285112" y="1878807"/>
                  </a:lnTo>
                  <a:lnTo>
                    <a:pt x="282311" y="1879998"/>
                  </a:lnTo>
                  <a:lnTo>
                    <a:pt x="278709" y="1882379"/>
                  </a:lnTo>
                  <a:lnTo>
                    <a:pt x="270306" y="1888729"/>
                  </a:lnTo>
                  <a:lnTo>
                    <a:pt x="261102" y="1894285"/>
                  </a:lnTo>
                  <a:lnTo>
                    <a:pt x="251898" y="1899445"/>
                  </a:lnTo>
                  <a:lnTo>
                    <a:pt x="246695" y="1901826"/>
                  </a:lnTo>
                  <a:lnTo>
                    <a:pt x="242293" y="1903810"/>
                  </a:lnTo>
                  <a:lnTo>
                    <a:pt x="236691" y="1905795"/>
                  </a:lnTo>
                  <a:lnTo>
                    <a:pt x="231089" y="1907779"/>
                  </a:lnTo>
                  <a:lnTo>
                    <a:pt x="225486" y="1908970"/>
                  </a:lnTo>
                  <a:lnTo>
                    <a:pt x="219484" y="1910160"/>
                  </a:lnTo>
                  <a:lnTo>
                    <a:pt x="213081" y="1910557"/>
                  </a:lnTo>
                  <a:lnTo>
                    <a:pt x="206678" y="1910954"/>
                  </a:lnTo>
                  <a:lnTo>
                    <a:pt x="199875" y="1911351"/>
                  </a:lnTo>
                  <a:lnTo>
                    <a:pt x="192672" y="1910954"/>
                  </a:lnTo>
                  <a:lnTo>
                    <a:pt x="186669" y="1910160"/>
                  </a:lnTo>
                  <a:lnTo>
                    <a:pt x="182267" y="1909367"/>
                  </a:lnTo>
                  <a:lnTo>
                    <a:pt x="178266" y="1908176"/>
                  </a:lnTo>
                  <a:lnTo>
                    <a:pt x="175064" y="1906985"/>
                  </a:lnTo>
                  <a:lnTo>
                    <a:pt x="172663" y="1905001"/>
                  </a:lnTo>
                  <a:lnTo>
                    <a:pt x="171062" y="1903017"/>
                  </a:lnTo>
                  <a:lnTo>
                    <a:pt x="169862" y="1901032"/>
                  </a:lnTo>
                  <a:lnTo>
                    <a:pt x="169862" y="1898651"/>
                  </a:lnTo>
                  <a:lnTo>
                    <a:pt x="169862" y="1896270"/>
                  </a:lnTo>
                  <a:lnTo>
                    <a:pt x="170662" y="1893888"/>
                  </a:lnTo>
                  <a:lnTo>
                    <a:pt x="171863" y="1890713"/>
                  </a:lnTo>
                  <a:lnTo>
                    <a:pt x="173864" y="1888332"/>
                  </a:lnTo>
                  <a:lnTo>
                    <a:pt x="177865" y="1882379"/>
                  </a:lnTo>
                  <a:lnTo>
                    <a:pt x="183868" y="1876426"/>
                  </a:lnTo>
                  <a:lnTo>
                    <a:pt x="190271" y="1870870"/>
                  </a:lnTo>
                  <a:lnTo>
                    <a:pt x="197074" y="1864916"/>
                  </a:lnTo>
                  <a:lnTo>
                    <a:pt x="203877" y="1860154"/>
                  </a:lnTo>
                  <a:lnTo>
                    <a:pt x="210279" y="1855391"/>
                  </a:lnTo>
                  <a:lnTo>
                    <a:pt x="220284" y="1848644"/>
                  </a:lnTo>
                  <a:lnTo>
                    <a:pt x="224686" y="1846263"/>
                  </a:lnTo>
                  <a:close/>
                  <a:moveTo>
                    <a:pt x="1862137" y="1284288"/>
                  </a:moveTo>
                  <a:lnTo>
                    <a:pt x="1861739" y="1287447"/>
                  </a:lnTo>
                  <a:lnTo>
                    <a:pt x="1860144" y="1296135"/>
                  </a:lnTo>
                  <a:lnTo>
                    <a:pt x="1858151" y="1308772"/>
                  </a:lnTo>
                  <a:lnTo>
                    <a:pt x="1856557" y="1315880"/>
                  </a:lnTo>
                  <a:lnTo>
                    <a:pt x="1854564" y="1322988"/>
                  </a:lnTo>
                  <a:lnTo>
                    <a:pt x="1852172" y="1330097"/>
                  </a:lnTo>
                  <a:lnTo>
                    <a:pt x="1849781" y="1337205"/>
                  </a:lnTo>
                  <a:lnTo>
                    <a:pt x="1846194" y="1343918"/>
                  </a:lnTo>
                  <a:lnTo>
                    <a:pt x="1843005" y="1350237"/>
                  </a:lnTo>
                  <a:lnTo>
                    <a:pt x="1838620" y="1355370"/>
                  </a:lnTo>
                  <a:lnTo>
                    <a:pt x="1836627" y="1357345"/>
                  </a:lnTo>
                  <a:lnTo>
                    <a:pt x="1834634" y="1359714"/>
                  </a:lnTo>
                  <a:lnTo>
                    <a:pt x="1831844" y="1361294"/>
                  </a:lnTo>
                  <a:lnTo>
                    <a:pt x="1829453" y="1362478"/>
                  </a:lnTo>
                  <a:lnTo>
                    <a:pt x="1826264" y="1363268"/>
                  </a:lnTo>
                  <a:lnTo>
                    <a:pt x="1823474" y="1363663"/>
                  </a:lnTo>
                  <a:lnTo>
                    <a:pt x="1820285" y="1363663"/>
                  </a:lnTo>
                  <a:lnTo>
                    <a:pt x="1816698" y="1363663"/>
                  </a:lnTo>
                  <a:lnTo>
                    <a:pt x="1814306" y="1363268"/>
                  </a:lnTo>
                  <a:lnTo>
                    <a:pt x="1811117" y="1362873"/>
                  </a:lnTo>
                  <a:lnTo>
                    <a:pt x="1809124" y="1362084"/>
                  </a:lnTo>
                  <a:lnTo>
                    <a:pt x="1807131" y="1361294"/>
                  </a:lnTo>
                  <a:lnTo>
                    <a:pt x="1805138" y="1360109"/>
                  </a:lnTo>
                  <a:lnTo>
                    <a:pt x="1803544" y="1358135"/>
                  </a:lnTo>
                  <a:lnTo>
                    <a:pt x="1802348" y="1356555"/>
                  </a:lnTo>
                  <a:lnTo>
                    <a:pt x="1801153" y="1354975"/>
                  </a:lnTo>
                  <a:lnTo>
                    <a:pt x="1800355" y="1353001"/>
                  </a:lnTo>
                  <a:lnTo>
                    <a:pt x="1799558" y="1350237"/>
                  </a:lnTo>
                  <a:lnTo>
                    <a:pt x="1798362" y="1345498"/>
                  </a:lnTo>
                  <a:lnTo>
                    <a:pt x="1797964" y="1339969"/>
                  </a:lnTo>
                  <a:lnTo>
                    <a:pt x="1797565" y="1334835"/>
                  </a:lnTo>
                  <a:lnTo>
                    <a:pt x="1796369" y="1330886"/>
                  </a:lnTo>
                  <a:lnTo>
                    <a:pt x="1795971" y="1329702"/>
                  </a:lnTo>
                  <a:lnTo>
                    <a:pt x="1795174" y="1328912"/>
                  </a:lnTo>
                  <a:lnTo>
                    <a:pt x="1794376" y="1328122"/>
                  </a:lnTo>
                  <a:lnTo>
                    <a:pt x="1793579" y="1328122"/>
                  </a:lnTo>
                  <a:lnTo>
                    <a:pt x="1791985" y="1328122"/>
                  </a:lnTo>
                  <a:lnTo>
                    <a:pt x="1791188" y="1328517"/>
                  </a:lnTo>
                  <a:lnTo>
                    <a:pt x="1790390" y="1328912"/>
                  </a:lnTo>
                  <a:lnTo>
                    <a:pt x="1789992" y="1329702"/>
                  </a:lnTo>
                  <a:lnTo>
                    <a:pt x="1788796" y="1332071"/>
                  </a:lnTo>
                  <a:lnTo>
                    <a:pt x="1788398" y="1336020"/>
                  </a:lnTo>
                  <a:lnTo>
                    <a:pt x="1787999" y="1337995"/>
                  </a:lnTo>
                  <a:lnTo>
                    <a:pt x="1787600" y="1340759"/>
                  </a:lnTo>
                  <a:lnTo>
                    <a:pt x="1785209" y="1346288"/>
                  </a:lnTo>
                  <a:lnTo>
                    <a:pt x="1782020" y="1351816"/>
                  </a:lnTo>
                  <a:lnTo>
                    <a:pt x="1778034" y="1356950"/>
                  </a:lnTo>
                  <a:lnTo>
                    <a:pt x="1776440" y="1358529"/>
                  </a:lnTo>
                  <a:lnTo>
                    <a:pt x="1774845" y="1360504"/>
                  </a:lnTo>
                  <a:lnTo>
                    <a:pt x="1773251" y="1361294"/>
                  </a:lnTo>
                  <a:lnTo>
                    <a:pt x="1771657" y="1361294"/>
                  </a:lnTo>
                  <a:lnTo>
                    <a:pt x="1770859" y="1360899"/>
                  </a:lnTo>
                  <a:lnTo>
                    <a:pt x="1770062" y="1358924"/>
                  </a:lnTo>
                  <a:lnTo>
                    <a:pt x="1770062" y="1356555"/>
                  </a:lnTo>
                  <a:lnTo>
                    <a:pt x="1770062" y="1353396"/>
                  </a:lnTo>
                  <a:lnTo>
                    <a:pt x="1772454" y="1335230"/>
                  </a:lnTo>
                  <a:lnTo>
                    <a:pt x="1774048" y="1326148"/>
                  </a:lnTo>
                  <a:lnTo>
                    <a:pt x="1775643" y="1317460"/>
                  </a:lnTo>
                  <a:lnTo>
                    <a:pt x="1778034" y="1309957"/>
                  </a:lnTo>
                  <a:lnTo>
                    <a:pt x="1779628" y="1306797"/>
                  </a:lnTo>
                  <a:lnTo>
                    <a:pt x="1781223" y="1303638"/>
                  </a:lnTo>
                  <a:lnTo>
                    <a:pt x="1782817" y="1301269"/>
                  </a:lnTo>
                  <a:lnTo>
                    <a:pt x="1784810" y="1299689"/>
                  </a:lnTo>
                  <a:lnTo>
                    <a:pt x="1787202" y="1298110"/>
                  </a:lnTo>
                  <a:lnTo>
                    <a:pt x="1789593" y="1297715"/>
                  </a:lnTo>
                  <a:lnTo>
                    <a:pt x="1862137" y="1284288"/>
                  </a:lnTo>
                  <a:close/>
                  <a:moveTo>
                    <a:pt x="42862" y="1284288"/>
                  </a:moveTo>
                  <a:lnTo>
                    <a:pt x="114155" y="1297983"/>
                  </a:lnTo>
                  <a:lnTo>
                    <a:pt x="116114" y="1298386"/>
                  </a:lnTo>
                  <a:lnTo>
                    <a:pt x="118073" y="1299595"/>
                  </a:lnTo>
                  <a:lnTo>
                    <a:pt x="120423" y="1301609"/>
                  </a:lnTo>
                  <a:lnTo>
                    <a:pt x="121990" y="1303623"/>
                  </a:lnTo>
                  <a:lnTo>
                    <a:pt x="123557" y="1306845"/>
                  </a:lnTo>
                  <a:lnTo>
                    <a:pt x="125124" y="1310067"/>
                  </a:lnTo>
                  <a:lnTo>
                    <a:pt x="127474" y="1318123"/>
                  </a:lnTo>
                  <a:lnTo>
                    <a:pt x="129433" y="1326985"/>
                  </a:lnTo>
                  <a:lnTo>
                    <a:pt x="130608" y="1335847"/>
                  </a:lnTo>
                  <a:lnTo>
                    <a:pt x="133350" y="1354376"/>
                  </a:lnTo>
                  <a:lnTo>
                    <a:pt x="133350" y="1358001"/>
                  </a:lnTo>
                  <a:lnTo>
                    <a:pt x="132958" y="1360820"/>
                  </a:lnTo>
                  <a:lnTo>
                    <a:pt x="132566" y="1362029"/>
                  </a:lnTo>
                  <a:lnTo>
                    <a:pt x="131000" y="1362834"/>
                  </a:lnTo>
                  <a:lnTo>
                    <a:pt x="129824" y="1362432"/>
                  </a:lnTo>
                  <a:lnTo>
                    <a:pt x="128257" y="1361626"/>
                  </a:lnTo>
                  <a:lnTo>
                    <a:pt x="126691" y="1360418"/>
                  </a:lnTo>
                  <a:lnTo>
                    <a:pt x="124732" y="1358001"/>
                  </a:lnTo>
                  <a:lnTo>
                    <a:pt x="121598" y="1353167"/>
                  </a:lnTo>
                  <a:lnTo>
                    <a:pt x="118073" y="1347528"/>
                  </a:lnTo>
                  <a:lnTo>
                    <a:pt x="116114" y="1341486"/>
                  </a:lnTo>
                  <a:lnTo>
                    <a:pt x="115331" y="1339069"/>
                  </a:lnTo>
                  <a:lnTo>
                    <a:pt x="115331" y="1336652"/>
                  </a:lnTo>
                  <a:lnTo>
                    <a:pt x="114939" y="1333430"/>
                  </a:lnTo>
                  <a:lnTo>
                    <a:pt x="113764" y="1330610"/>
                  </a:lnTo>
                  <a:lnTo>
                    <a:pt x="112980" y="1329805"/>
                  </a:lnTo>
                  <a:lnTo>
                    <a:pt x="111805" y="1328999"/>
                  </a:lnTo>
                  <a:lnTo>
                    <a:pt x="111022" y="1328596"/>
                  </a:lnTo>
                  <a:lnTo>
                    <a:pt x="110238" y="1328596"/>
                  </a:lnTo>
                  <a:lnTo>
                    <a:pt x="109455" y="1328999"/>
                  </a:lnTo>
                  <a:lnTo>
                    <a:pt x="108671" y="1329402"/>
                  </a:lnTo>
                  <a:lnTo>
                    <a:pt x="107888" y="1330610"/>
                  </a:lnTo>
                  <a:lnTo>
                    <a:pt x="107104" y="1332221"/>
                  </a:lnTo>
                  <a:lnTo>
                    <a:pt x="106321" y="1335444"/>
                  </a:lnTo>
                  <a:lnTo>
                    <a:pt x="105929" y="1341083"/>
                  </a:lnTo>
                  <a:lnTo>
                    <a:pt x="105146" y="1346722"/>
                  </a:lnTo>
                  <a:lnTo>
                    <a:pt x="104362" y="1351556"/>
                  </a:lnTo>
                  <a:lnTo>
                    <a:pt x="103579" y="1353973"/>
                  </a:lnTo>
                  <a:lnTo>
                    <a:pt x="102795" y="1355987"/>
                  </a:lnTo>
                  <a:lnTo>
                    <a:pt x="101620" y="1358001"/>
                  </a:lnTo>
                  <a:lnTo>
                    <a:pt x="100445" y="1360015"/>
                  </a:lnTo>
                  <a:lnTo>
                    <a:pt x="98487" y="1361223"/>
                  </a:lnTo>
                  <a:lnTo>
                    <a:pt x="96920" y="1362432"/>
                  </a:lnTo>
                  <a:lnTo>
                    <a:pt x="94961" y="1363237"/>
                  </a:lnTo>
                  <a:lnTo>
                    <a:pt x="92611" y="1364043"/>
                  </a:lnTo>
                  <a:lnTo>
                    <a:pt x="89869" y="1364848"/>
                  </a:lnTo>
                  <a:lnTo>
                    <a:pt x="87127" y="1365251"/>
                  </a:lnTo>
                  <a:lnTo>
                    <a:pt x="80467" y="1364848"/>
                  </a:lnTo>
                  <a:lnTo>
                    <a:pt x="77725" y="1364446"/>
                  </a:lnTo>
                  <a:lnTo>
                    <a:pt x="74983" y="1363640"/>
                  </a:lnTo>
                  <a:lnTo>
                    <a:pt x="72633" y="1362432"/>
                  </a:lnTo>
                  <a:lnTo>
                    <a:pt x="69891" y="1360820"/>
                  </a:lnTo>
                  <a:lnTo>
                    <a:pt x="67932" y="1358806"/>
                  </a:lnTo>
                  <a:lnTo>
                    <a:pt x="65190" y="1356792"/>
                  </a:lnTo>
                  <a:lnTo>
                    <a:pt x="61665" y="1351153"/>
                  </a:lnTo>
                  <a:lnTo>
                    <a:pt x="57747" y="1345111"/>
                  </a:lnTo>
                  <a:lnTo>
                    <a:pt x="55005" y="1338263"/>
                  </a:lnTo>
                  <a:lnTo>
                    <a:pt x="52655" y="1331013"/>
                  </a:lnTo>
                  <a:lnTo>
                    <a:pt x="49913" y="1323360"/>
                  </a:lnTo>
                  <a:lnTo>
                    <a:pt x="48346" y="1316109"/>
                  </a:lnTo>
                  <a:lnTo>
                    <a:pt x="46779" y="1308859"/>
                  </a:lnTo>
                  <a:lnTo>
                    <a:pt x="44037" y="1296372"/>
                  </a:lnTo>
                  <a:lnTo>
                    <a:pt x="43254" y="1287511"/>
                  </a:lnTo>
                  <a:lnTo>
                    <a:pt x="42862" y="1284288"/>
                  </a:lnTo>
                  <a:close/>
                  <a:moveTo>
                    <a:pt x="1298517" y="998258"/>
                  </a:moveTo>
                  <a:lnTo>
                    <a:pt x="1247697" y="1005006"/>
                  </a:lnTo>
                  <a:lnTo>
                    <a:pt x="970168" y="1039940"/>
                  </a:lnTo>
                  <a:lnTo>
                    <a:pt x="956272" y="1045895"/>
                  </a:lnTo>
                  <a:lnTo>
                    <a:pt x="928877" y="1057010"/>
                  </a:lnTo>
                  <a:lnTo>
                    <a:pt x="879644" y="1076859"/>
                  </a:lnTo>
                  <a:lnTo>
                    <a:pt x="925700" y="1070905"/>
                  </a:lnTo>
                  <a:lnTo>
                    <a:pt x="946743" y="1068523"/>
                  </a:lnTo>
                  <a:lnTo>
                    <a:pt x="1317972" y="1020885"/>
                  </a:lnTo>
                  <a:lnTo>
                    <a:pt x="1314399" y="1016122"/>
                  </a:lnTo>
                  <a:lnTo>
                    <a:pt x="1298517" y="998258"/>
                  </a:lnTo>
                  <a:close/>
                  <a:moveTo>
                    <a:pt x="1085309" y="949429"/>
                  </a:moveTo>
                  <a:lnTo>
                    <a:pt x="951111" y="956178"/>
                  </a:lnTo>
                  <a:lnTo>
                    <a:pt x="912995" y="958163"/>
                  </a:lnTo>
                  <a:lnTo>
                    <a:pt x="891952" y="958957"/>
                  </a:lnTo>
                  <a:lnTo>
                    <a:pt x="653731" y="981585"/>
                  </a:lnTo>
                  <a:lnTo>
                    <a:pt x="641819" y="988730"/>
                  </a:lnTo>
                  <a:lnTo>
                    <a:pt x="569956" y="1031207"/>
                  </a:lnTo>
                  <a:lnTo>
                    <a:pt x="947934" y="971263"/>
                  </a:lnTo>
                  <a:lnTo>
                    <a:pt x="990814" y="964515"/>
                  </a:lnTo>
                  <a:lnTo>
                    <a:pt x="999549" y="962927"/>
                  </a:lnTo>
                  <a:lnTo>
                    <a:pt x="1085309" y="949429"/>
                  </a:lnTo>
                  <a:close/>
                  <a:moveTo>
                    <a:pt x="606483" y="818030"/>
                  </a:moveTo>
                  <a:lnTo>
                    <a:pt x="609660" y="823191"/>
                  </a:lnTo>
                  <a:lnTo>
                    <a:pt x="612836" y="831527"/>
                  </a:lnTo>
                  <a:lnTo>
                    <a:pt x="621174" y="852964"/>
                  </a:lnTo>
                  <a:lnTo>
                    <a:pt x="619188" y="828351"/>
                  </a:lnTo>
                  <a:lnTo>
                    <a:pt x="606483" y="818030"/>
                  </a:lnTo>
                  <a:close/>
                  <a:moveTo>
                    <a:pt x="1283033" y="812472"/>
                  </a:moveTo>
                  <a:lnTo>
                    <a:pt x="1282239" y="812869"/>
                  </a:lnTo>
                  <a:lnTo>
                    <a:pt x="1281445" y="814060"/>
                  </a:lnTo>
                  <a:lnTo>
                    <a:pt x="1273504" y="824381"/>
                  </a:lnTo>
                  <a:lnTo>
                    <a:pt x="1265960" y="835100"/>
                  </a:lnTo>
                  <a:lnTo>
                    <a:pt x="1263578" y="838276"/>
                  </a:lnTo>
                  <a:lnTo>
                    <a:pt x="1256034" y="951811"/>
                  </a:lnTo>
                  <a:lnTo>
                    <a:pt x="1261990" y="924023"/>
                  </a:lnTo>
                  <a:lnTo>
                    <a:pt x="1268342" y="897425"/>
                  </a:lnTo>
                  <a:lnTo>
                    <a:pt x="1279062" y="850185"/>
                  </a:lnTo>
                  <a:lnTo>
                    <a:pt x="1282239" y="832321"/>
                  </a:lnTo>
                  <a:lnTo>
                    <a:pt x="1283430" y="825175"/>
                  </a:lnTo>
                  <a:lnTo>
                    <a:pt x="1284621" y="819618"/>
                  </a:lnTo>
                  <a:lnTo>
                    <a:pt x="1284621" y="815251"/>
                  </a:lnTo>
                  <a:lnTo>
                    <a:pt x="1283827" y="812869"/>
                  </a:lnTo>
                  <a:lnTo>
                    <a:pt x="1283430" y="812472"/>
                  </a:lnTo>
                  <a:lnTo>
                    <a:pt x="1283033" y="812472"/>
                  </a:lnTo>
                  <a:close/>
                  <a:moveTo>
                    <a:pt x="266522" y="615950"/>
                  </a:moveTo>
                  <a:lnTo>
                    <a:pt x="270489" y="616347"/>
                  </a:lnTo>
                  <a:lnTo>
                    <a:pt x="273661" y="619521"/>
                  </a:lnTo>
                  <a:lnTo>
                    <a:pt x="344258" y="879386"/>
                  </a:lnTo>
                  <a:lnTo>
                    <a:pt x="345448" y="868674"/>
                  </a:lnTo>
                  <a:lnTo>
                    <a:pt x="370434" y="687760"/>
                  </a:lnTo>
                  <a:lnTo>
                    <a:pt x="364485" y="673081"/>
                  </a:lnTo>
                  <a:lnTo>
                    <a:pt x="370831" y="674271"/>
                  </a:lnTo>
                  <a:lnTo>
                    <a:pt x="377573" y="675858"/>
                  </a:lnTo>
                  <a:lnTo>
                    <a:pt x="383919" y="676255"/>
                  </a:lnTo>
                  <a:lnTo>
                    <a:pt x="390265" y="676652"/>
                  </a:lnTo>
                  <a:lnTo>
                    <a:pt x="396214" y="676255"/>
                  </a:lnTo>
                  <a:lnTo>
                    <a:pt x="402957" y="675858"/>
                  </a:lnTo>
                  <a:lnTo>
                    <a:pt x="409699" y="674668"/>
                  </a:lnTo>
                  <a:lnTo>
                    <a:pt x="416045" y="673478"/>
                  </a:lnTo>
                  <a:lnTo>
                    <a:pt x="412872" y="683793"/>
                  </a:lnTo>
                  <a:lnTo>
                    <a:pt x="409699" y="694108"/>
                  </a:lnTo>
                  <a:lnTo>
                    <a:pt x="407716" y="704820"/>
                  </a:lnTo>
                  <a:lnTo>
                    <a:pt x="406526" y="716326"/>
                  </a:lnTo>
                  <a:lnTo>
                    <a:pt x="406129" y="724657"/>
                  </a:lnTo>
                  <a:lnTo>
                    <a:pt x="405733" y="734973"/>
                  </a:lnTo>
                  <a:lnTo>
                    <a:pt x="405733" y="746875"/>
                  </a:lnTo>
                  <a:lnTo>
                    <a:pt x="406526" y="759967"/>
                  </a:lnTo>
                  <a:lnTo>
                    <a:pt x="407319" y="774250"/>
                  </a:lnTo>
                  <a:lnTo>
                    <a:pt x="408509" y="789326"/>
                  </a:lnTo>
                  <a:lnTo>
                    <a:pt x="412079" y="823049"/>
                  </a:lnTo>
                  <a:lnTo>
                    <a:pt x="416045" y="859549"/>
                  </a:lnTo>
                  <a:lnTo>
                    <a:pt x="421597" y="897636"/>
                  </a:lnTo>
                  <a:lnTo>
                    <a:pt x="427546" y="936914"/>
                  </a:lnTo>
                  <a:lnTo>
                    <a:pt x="433496" y="976191"/>
                  </a:lnTo>
                  <a:lnTo>
                    <a:pt x="445791" y="1051175"/>
                  </a:lnTo>
                  <a:lnTo>
                    <a:pt x="456896" y="1114257"/>
                  </a:lnTo>
                  <a:lnTo>
                    <a:pt x="468398" y="1176546"/>
                  </a:lnTo>
                  <a:lnTo>
                    <a:pt x="469587" y="1181703"/>
                  </a:lnTo>
                  <a:lnTo>
                    <a:pt x="471967" y="1187258"/>
                  </a:lnTo>
                  <a:lnTo>
                    <a:pt x="474347" y="1192415"/>
                  </a:lnTo>
                  <a:lnTo>
                    <a:pt x="477123" y="1197573"/>
                  </a:lnTo>
                  <a:lnTo>
                    <a:pt x="481089" y="1201937"/>
                  </a:lnTo>
                  <a:lnTo>
                    <a:pt x="485055" y="1206301"/>
                  </a:lnTo>
                  <a:lnTo>
                    <a:pt x="489418" y="1210269"/>
                  </a:lnTo>
                  <a:lnTo>
                    <a:pt x="494177" y="1213046"/>
                  </a:lnTo>
                  <a:lnTo>
                    <a:pt x="500920" y="1217410"/>
                  </a:lnTo>
                  <a:lnTo>
                    <a:pt x="508059" y="1220187"/>
                  </a:lnTo>
                  <a:lnTo>
                    <a:pt x="515594" y="1222964"/>
                  </a:lnTo>
                  <a:lnTo>
                    <a:pt x="523527" y="1225345"/>
                  </a:lnTo>
                  <a:lnTo>
                    <a:pt x="531459" y="1227329"/>
                  </a:lnTo>
                  <a:lnTo>
                    <a:pt x="540581" y="1228519"/>
                  </a:lnTo>
                  <a:lnTo>
                    <a:pt x="549306" y="1228915"/>
                  </a:lnTo>
                  <a:lnTo>
                    <a:pt x="558428" y="1229312"/>
                  </a:lnTo>
                  <a:lnTo>
                    <a:pt x="566757" y="1229312"/>
                  </a:lnTo>
                  <a:lnTo>
                    <a:pt x="574689" y="1228519"/>
                  </a:lnTo>
                  <a:lnTo>
                    <a:pt x="583018" y="1228122"/>
                  </a:lnTo>
                  <a:lnTo>
                    <a:pt x="590950" y="1226932"/>
                  </a:lnTo>
                  <a:lnTo>
                    <a:pt x="595313" y="1274937"/>
                  </a:lnTo>
                  <a:lnTo>
                    <a:pt x="591347" y="1282476"/>
                  </a:lnTo>
                  <a:lnTo>
                    <a:pt x="588174" y="1290410"/>
                  </a:lnTo>
                  <a:lnTo>
                    <a:pt x="585398" y="1298742"/>
                  </a:lnTo>
                  <a:lnTo>
                    <a:pt x="583018" y="1306677"/>
                  </a:lnTo>
                  <a:lnTo>
                    <a:pt x="581432" y="1314612"/>
                  </a:lnTo>
                  <a:lnTo>
                    <a:pt x="579845" y="1322150"/>
                  </a:lnTo>
                  <a:lnTo>
                    <a:pt x="577466" y="1336829"/>
                  </a:lnTo>
                  <a:lnTo>
                    <a:pt x="573896" y="1342780"/>
                  </a:lnTo>
                  <a:lnTo>
                    <a:pt x="540581" y="1790304"/>
                  </a:lnTo>
                  <a:lnTo>
                    <a:pt x="537011" y="1789908"/>
                  </a:lnTo>
                  <a:lnTo>
                    <a:pt x="448170" y="1789908"/>
                  </a:lnTo>
                  <a:lnTo>
                    <a:pt x="444997" y="1789908"/>
                  </a:lnTo>
                  <a:lnTo>
                    <a:pt x="441428" y="1790304"/>
                  </a:lnTo>
                  <a:lnTo>
                    <a:pt x="434685" y="1792288"/>
                  </a:lnTo>
                  <a:lnTo>
                    <a:pt x="390265" y="1442759"/>
                  </a:lnTo>
                  <a:lnTo>
                    <a:pt x="383919" y="1443156"/>
                  </a:lnTo>
                  <a:lnTo>
                    <a:pt x="377970" y="1443553"/>
                  </a:lnTo>
                  <a:lnTo>
                    <a:pt x="373607" y="1443156"/>
                  </a:lnTo>
                  <a:lnTo>
                    <a:pt x="369641" y="1442759"/>
                  </a:lnTo>
                  <a:lnTo>
                    <a:pt x="327600" y="1792288"/>
                  </a:lnTo>
                  <a:lnTo>
                    <a:pt x="320461" y="1790304"/>
                  </a:lnTo>
                  <a:lnTo>
                    <a:pt x="316892" y="1789908"/>
                  </a:lnTo>
                  <a:lnTo>
                    <a:pt x="312926" y="1789908"/>
                  </a:lnTo>
                  <a:lnTo>
                    <a:pt x="224085" y="1789908"/>
                  </a:lnTo>
                  <a:lnTo>
                    <a:pt x="221309" y="1790304"/>
                  </a:lnTo>
                  <a:lnTo>
                    <a:pt x="218532" y="1790701"/>
                  </a:lnTo>
                  <a:lnTo>
                    <a:pt x="187597" y="1376503"/>
                  </a:lnTo>
                  <a:lnTo>
                    <a:pt x="188787" y="1369759"/>
                  </a:lnTo>
                  <a:lnTo>
                    <a:pt x="189580" y="1363014"/>
                  </a:lnTo>
                  <a:lnTo>
                    <a:pt x="189977" y="1355873"/>
                  </a:lnTo>
                  <a:lnTo>
                    <a:pt x="189580" y="1348335"/>
                  </a:lnTo>
                  <a:lnTo>
                    <a:pt x="188390" y="1338416"/>
                  </a:lnTo>
                  <a:lnTo>
                    <a:pt x="187200" y="1327704"/>
                  </a:lnTo>
                  <a:lnTo>
                    <a:pt x="184821" y="1315802"/>
                  </a:lnTo>
                  <a:lnTo>
                    <a:pt x="182044" y="1303503"/>
                  </a:lnTo>
                  <a:lnTo>
                    <a:pt x="179665" y="1297552"/>
                  </a:lnTo>
                  <a:lnTo>
                    <a:pt x="177682" y="1291601"/>
                  </a:lnTo>
                  <a:lnTo>
                    <a:pt x="175302" y="1285649"/>
                  </a:lnTo>
                  <a:lnTo>
                    <a:pt x="172526" y="1279698"/>
                  </a:lnTo>
                  <a:lnTo>
                    <a:pt x="169353" y="1274144"/>
                  </a:lnTo>
                  <a:lnTo>
                    <a:pt x="165783" y="1268590"/>
                  </a:lnTo>
                  <a:lnTo>
                    <a:pt x="161817" y="1263829"/>
                  </a:lnTo>
                  <a:lnTo>
                    <a:pt x="157058" y="1259465"/>
                  </a:lnTo>
                  <a:lnTo>
                    <a:pt x="149919" y="1178133"/>
                  </a:lnTo>
                  <a:lnTo>
                    <a:pt x="144763" y="1121795"/>
                  </a:lnTo>
                  <a:lnTo>
                    <a:pt x="140004" y="1058317"/>
                  </a:lnTo>
                  <a:lnTo>
                    <a:pt x="124536" y="836538"/>
                  </a:lnTo>
                  <a:lnTo>
                    <a:pt x="118587" y="831381"/>
                  </a:lnTo>
                  <a:lnTo>
                    <a:pt x="113034" y="825430"/>
                  </a:lnTo>
                  <a:lnTo>
                    <a:pt x="112637" y="825033"/>
                  </a:lnTo>
                  <a:lnTo>
                    <a:pt x="111844" y="825430"/>
                  </a:lnTo>
                  <a:lnTo>
                    <a:pt x="111051" y="827413"/>
                  </a:lnTo>
                  <a:lnTo>
                    <a:pt x="110654" y="831381"/>
                  </a:lnTo>
                  <a:lnTo>
                    <a:pt x="110258" y="836142"/>
                  </a:lnTo>
                  <a:lnTo>
                    <a:pt x="110258" y="851614"/>
                  </a:lnTo>
                  <a:lnTo>
                    <a:pt x="110258" y="871452"/>
                  </a:lnTo>
                  <a:lnTo>
                    <a:pt x="111051" y="925012"/>
                  </a:lnTo>
                  <a:lnTo>
                    <a:pt x="113827" y="990474"/>
                  </a:lnTo>
                  <a:lnTo>
                    <a:pt x="116603" y="1061491"/>
                  </a:lnTo>
                  <a:lnTo>
                    <a:pt x="119776" y="1131317"/>
                  </a:lnTo>
                  <a:lnTo>
                    <a:pt x="122949" y="1194002"/>
                  </a:lnTo>
                  <a:lnTo>
                    <a:pt x="126519" y="1243595"/>
                  </a:lnTo>
                  <a:lnTo>
                    <a:pt x="124536" y="1243198"/>
                  </a:lnTo>
                  <a:lnTo>
                    <a:pt x="122553" y="1242801"/>
                  </a:lnTo>
                  <a:lnTo>
                    <a:pt x="52353" y="1229312"/>
                  </a:lnTo>
                  <a:lnTo>
                    <a:pt x="47197" y="1228915"/>
                  </a:lnTo>
                  <a:lnTo>
                    <a:pt x="42041" y="1228519"/>
                  </a:lnTo>
                  <a:lnTo>
                    <a:pt x="36091" y="1228915"/>
                  </a:lnTo>
                  <a:lnTo>
                    <a:pt x="30539" y="1229709"/>
                  </a:lnTo>
                  <a:lnTo>
                    <a:pt x="27763" y="1205508"/>
                  </a:lnTo>
                  <a:lnTo>
                    <a:pt x="24590" y="1176942"/>
                  </a:lnTo>
                  <a:lnTo>
                    <a:pt x="21417" y="1145203"/>
                  </a:lnTo>
                  <a:lnTo>
                    <a:pt x="18244" y="1110290"/>
                  </a:lnTo>
                  <a:lnTo>
                    <a:pt x="12295" y="1036099"/>
                  </a:lnTo>
                  <a:lnTo>
                    <a:pt x="7139" y="959925"/>
                  </a:lnTo>
                  <a:lnTo>
                    <a:pt x="3173" y="887321"/>
                  </a:lnTo>
                  <a:lnTo>
                    <a:pt x="1586" y="853995"/>
                  </a:lnTo>
                  <a:lnTo>
                    <a:pt x="793" y="824636"/>
                  </a:lnTo>
                  <a:lnTo>
                    <a:pt x="0" y="798848"/>
                  </a:lnTo>
                  <a:lnTo>
                    <a:pt x="0" y="777424"/>
                  </a:lnTo>
                  <a:lnTo>
                    <a:pt x="396" y="761554"/>
                  </a:lnTo>
                  <a:lnTo>
                    <a:pt x="793" y="755603"/>
                  </a:lnTo>
                  <a:lnTo>
                    <a:pt x="1190" y="752032"/>
                  </a:lnTo>
                  <a:lnTo>
                    <a:pt x="1983" y="744494"/>
                  </a:lnTo>
                  <a:lnTo>
                    <a:pt x="3569" y="737353"/>
                  </a:lnTo>
                  <a:lnTo>
                    <a:pt x="5949" y="730608"/>
                  </a:lnTo>
                  <a:lnTo>
                    <a:pt x="8725" y="723864"/>
                  </a:lnTo>
                  <a:lnTo>
                    <a:pt x="12691" y="717516"/>
                  </a:lnTo>
                  <a:lnTo>
                    <a:pt x="16658" y="711168"/>
                  </a:lnTo>
                  <a:lnTo>
                    <a:pt x="21813" y="705217"/>
                  </a:lnTo>
                  <a:lnTo>
                    <a:pt x="27763" y="699266"/>
                  </a:lnTo>
                  <a:lnTo>
                    <a:pt x="33712" y="693711"/>
                  </a:lnTo>
                  <a:lnTo>
                    <a:pt x="40454" y="688157"/>
                  </a:lnTo>
                  <a:lnTo>
                    <a:pt x="47593" y="683396"/>
                  </a:lnTo>
                  <a:lnTo>
                    <a:pt x="55525" y="678239"/>
                  </a:lnTo>
                  <a:lnTo>
                    <a:pt x="63458" y="673478"/>
                  </a:lnTo>
                  <a:lnTo>
                    <a:pt x="72183" y="669113"/>
                  </a:lnTo>
                  <a:lnTo>
                    <a:pt x="81305" y="664353"/>
                  </a:lnTo>
                  <a:lnTo>
                    <a:pt x="90427" y="659988"/>
                  </a:lnTo>
                  <a:lnTo>
                    <a:pt x="99946" y="656418"/>
                  </a:lnTo>
                  <a:lnTo>
                    <a:pt x="109861" y="652450"/>
                  </a:lnTo>
                  <a:lnTo>
                    <a:pt x="130485" y="645309"/>
                  </a:lnTo>
                  <a:lnTo>
                    <a:pt x="151902" y="638564"/>
                  </a:lnTo>
                  <a:lnTo>
                    <a:pt x="174112" y="633010"/>
                  </a:lnTo>
                  <a:lnTo>
                    <a:pt x="196322" y="627456"/>
                  </a:lnTo>
                  <a:lnTo>
                    <a:pt x="218532" y="623488"/>
                  </a:lnTo>
                  <a:lnTo>
                    <a:pt x="241139" y="619521"/>
                  </a:lnTo>
                  <a:lnTo>
                    <a:pt x="262953" y="616347"/>
                  </a:lnTo>
                  <a:lnTo>
                    <a:pt x="266522" y="615950"/>
                  </a:lnTo>
                  <a:close/>
                  <a:moveTo>
                    <a:pt x="1664891" y="614363"/>
                  </a:moveTo>
                  <a:lnTo>
                    <a:pt x="1675210" y="614363"/>
                  </a:lnTo>
                  <a:lnTo>
                    <a:pt x="1686322" y="614760"/>
                  </a:lnTo>
                  <a:lnTo>
                    <a:pt x="1697038" y="615554"/>
                  </a:lnTo>
                  <a:lnTo>
                    <a:pt x="1707754" y="617142"/>
                  </a:lnTo>
                  <a:lnTo>
                    <a:pt x="1718866" y="619127"/>
                  </a:lnTo>
                  <a:lnTo>
                    <a:pt x="1729582" y="621906"/>
                  </a:lnTo>
                  <a:lnTo>
                    <a:pt x="1740297" y="624288"/>
                  </a:lnTo>
                  <a:lnTo>
                    <a:pt x="1750616" y="627861"/>
                  </a:lnTo>
                  <a:lnTo>
                    <a:pt x="1761729" y="631435"/>
                  </a:lnTo>
                  <a:lnTo>
                    <a:pt x="1772047" y="635405"/>
                  </a:lnTo>
                  <a:lnTo>
                    <a:pt x="1782366" y="638978"/>
                  </a:lnTo>
                  <a:lnTo>
                    <a:pt x="1792288" y="643742"/>
                  </a:lnTo>
                  <a:lnTo>
                    <a:pt x="1802210" y="648506"/>
                  </a:lnTo>
                  <a:lnTo>
                    <a:pt x="1821260" y="657637"/>
                  </a:lnTo>
                  <a:lnTo>
                    <a:pt x="1838326" y="667562"/>
                  </a:lnTo>
                  <a:lnTo>
                    <a:pt x="1854994" y="677885"/>
                  </a:lnTo>
                  <a:lnTo>
                    <a:pt x="1869282" y="687810"/>
                  </a:lnTo>
                  <a:lnTo>
                    <a:pt x="1881982" y="697338"/>
                  </a:lnTo>
                  <a:lnTo>
                    <a:pt x="1892301" y="706072"/>
                  </a:lnTo>
                  <a:lnTo>
                    <a:pt x="1900635" y="714012"/>
                  </a:lnTo>
                  <a:lnTo>
                    <a:pt x="1903810" y="717585"/>
                  </a:lnTo>
                  <a:lnTo>
                    <a:pt x="1905794" y="720761"/>
                  </a:lnTo>
                  <a:lnTo>
                    <a:pt x="1907779" y="723541"/>
                  </a:lnTo>
                  <a:lnTo>
                    <a:pt x="1908969" y="725923"/>
                  </a:lnTo>
                  <a:lnTo>
                    <a:pt x="1909366" y="730290"/>
                  </a:lnTo>
                  <a:lnTo>
                    <a:pt x="1909763" y="735848"/>
                  </a:lnTo>
                  <a:lnTo>
                    <a:pt x="1909763" y="752125"/>
                  </a:lnTo>
                  <a:lnTo>
                    <a:pt x="1908969" y="773961"/>
                  </a:lnTo>
                  <a:lnTo>
                    <a:pt x="1907779" y="800957"/>
                  </a:lnTo>
                  <a:lnTo>
                    <a:pt x="1905794" y="832321"/>
                  </a:lnTo>
                  <a:lnTo>
                    <a:pt x="1903413" y="866861"/>
                  </a:lnTo>
                  <a:lnTo>
                    <a:pt x="1897460" y="942689"/>
                  </a:lnTo>
                  <a:lnTo>
                    <a:pt x="1890316" y="1022885"/>
                  </a:lnTo>
                  <a:lnTo>
                    <a:pt x="1882379" y="1101096"/>
                  </a:lnTo>
                  <a:lnTo>
                    <a:pt x="1878410" y="1137621"/>
                  </a:lnTo>
                  <a:lnTo>
                    <a:pt x="1874838" y="1171366"/>
                  </a:lnTo>
                  <a:lnTo>
                    <a:pt x="1870869" y="1201539"/>
                  </a:lnTo>
                  <a:lnTo>
                    <a:pt x="1867298" y="1227345"/>
                  </a:lnTo>
                  <a:lnTo>
                    <a:pt x="1863726" y="1226948"/>
                  </a:lnTo>
                  <a:lnTo>
                    <a:pt x="1860948" y="1226948"/>
                  </a:lnTo>
                  <a:lnTo>
                    <a:pt x="1855391" y="1226948"/>
                  </a:lnTo>
                  <a:lnTo>
                    <a:pt x="1850232" y="1227742"/>
                  </a:lnTo>
                  <a:lnTo>
                    <a:pt x="1784351" y="1240049"/>
                  </a:lnTo>
                  <a:lnTo>
                    <a:pt x="1786732" y="1190026"/>
                  </a:lnTo>
                  <a:lnTo>
                    <a:pt x="1788716" y="1126504"/>
                  </a:lnTo>
                  <a:lnTo>
                    <a:pt x="1789907" y="1056631"/>
                  </a:lnTo>
                  <a:lnTo>
                    <a:pt x="1790701" y="985566"/>
                  </a:lnTo>
                  <a:lnTo>
                    <a:pt x="1790701" y="920854"/>
                  </a:lnTo>
                  <a:lnTo>
                    <a:pt x="1790304" y="892666"/>
                  </a:lnTo>
                  <a:lnTo>
                    <a:pt x="1789907" y="868052"/>
                  </a:lnTo>
                  <a:lnTo>
                    <a:pt x="1789113" y="848201"/>
                  </a:lnTo>
                  <a:lnTo>
                    <a:pt x="1787923" y="833909"/>
                  </a:lnTo>
                  <a:lnTo>
                    <a:pt x="1787129" y="828748"/>
                  </a:lnTo>
                  <a:lnTo>
                    <a:pt x="1786335" y="825969"/>
                  </a:lnTo>
                  <a:lnTo>
                    <a:pt x="1785541" y="824381"/>
                  </a:lnTo>
                  <a:lnTo>
                    <a:pt x="1785144" y="824381"/>
                  </a:lnTo>
                  <a:lnTo>
                    <a:pt x="1784351" y="824778"/>
                  </a:lnTo>
                  <a:lnTo>
                    <a:pt x="1778398" y="832718"/>
                  </a:lnTo>
                  <a:lnTo>
                    <a:pt x="1772444" y="841452"/>
                  </a:lnTo>
                  <a:lnTo>
                    <a:pt x="1770460" y="843437"/>
                  </a:lnTo>
                  <a:lnTo>
                    <a:pt x="1750616" y="1136033"/>
                  </a:lnTo>
                  <a:lnTo>
                    <a:pt x="1743869" y="1212258"/>
                  </a:lnTo>
                  <a:lnTo>
                    <a:pt x="1739107" y="1264664"/>
                  </a:lnTo>
                  <a:lnTo>
                    <a:pt x="1735932" y="1268634"/>
                  </a:lnTo>
                  <a:lnTo>
                    <a:pt x="1733551" y="1272604"/>
                  </a:lnTo>
                  <a:lnTo>
                    <a:pt x="1731169" y="1276971"/>
                  </a:lnTo>
                  <a:lnTo>
                    <a:pt x="1728391" y="1281338"/>
                  </a:lnTo>
                  <a:lnTo>
                    <a:pt x="1724819" y="1290469"/>
                  </a:lnTo>
                  <a:lnTo>
                    <a:pt x="1721644" y="1300394"/>
                  </a:lnTo>
                  <a:lnTo>
                    <a:pt x="1718866" y="1309526"/>
                  </a:lnTo>
                  <a:lnTo>
                    <a:pt x="1717279" y="1319054"/>
                  </a:lnTo>
                  <a:lnTo>
                    <a:pt x="1715294" y="1328185"/>
                  </a:lnTo>
                  <a:lnTo>
                    <a:pt x="1714501" y="1336522"/>
                  </a:lnTo>
                  <a:lnTo>
                    <a:pt x="1710929" y="1342477"/>
                  </a:lnTo>
                  <a:lnTo>
                    <a:pt x="1677194" y="1790303"/>
                  </a:lnTo>
                  <a:lnTo>
                    <a:pt x="1674019" y="1789906"/>
                  </a:lnTo>
                  <a:lnTo>
                    <a:pt x="1585119" y="1789906"/>
                  </a:lnTo>
                  <a:lnTo>
                    <a:pt x="1581150" y="1789906"/>
                  </a:lnTo>
                  <a:lnTo>
                    <a:pt x="1577975" y="1790303"/>
                  </a:lnTo>
                  <a:lnTo>
                    <a:pt x="1571229" y="1792288"/>
                  </a:lnTo>
                  <a:lnTo>
                    <a:pt x="1526382" y="1442523"/>
                  </a:lnTo>
                  <a:lnTo>
                    <a:pt x="1520429" y="1442920"/>
                  </a:lnTo>
                  <a:lnTo>
                    <a:pt x="1514475" y="1443317"/>
                  </a:lnTo>
                  <a:lnTo>
                    <a:pt x="1510110" y="1442920"/>
                  </a:lnTo>
                  <a:lnTo>
                    <a:pt x="1505744" y="1442523"/>
                  </a:lnTo>
                  <a:lnTo>
                    <a:pt x="1464072" y="1792288"/>
                  </a:lnTo>
                  <a:lnTo>
                    <a:pt x="1456929" y="1790303"/>
                  </a:lnTo>
                  <a:lnTo>
                    <a:pt x="1453357" y="1789906"/>
                  </a:lnTo>
                  <a:lnTo>
                    <a:pt x="1449388" y="1789906"/>
                  </a:lnTo>
                  <a:lnTo>
                    <a:pt x="1360488" y="1789906"/>
                  </a:lnTo>
                  <a:lnTo>
                    <a:pt x="1357710" y="1790303"/>
                  </a:lnTo>
                  <a:lnTo>
                    <a:pt x="1354932" y="1790700"/>
                  </a:lnTo>
                  <a:lnTo>
                    <a:pt x="1323578" y="1376223"/>
                  </a:lnTo>
                  <a:lnTo>
                    <a:pt x="1325563" y="1369871"/>
                  </a:lnTo>
                  <a:lnTo>
                    <a:pt x="1326357" y="1362725"/>
                  </a:lnTo>
                  <a:lnTo>
                    <a:pt x="1326357" y="1355579"/>
                  </a:lnTo>
                  <a:lnTo>
                    <a:pt x="1325960" y="1348035"/>
                  </a:lnTo>
                  <a:lnTo>
                    <a:pt x="1324769" y="1338110"/>
                  </a:lnTo>
                  <a:lnTo>
                    <a:pt x="1323182" y="1327391"/>
                  </a:lnTo>
                  <a:lnTo>
                    <a:pt x="1321197" y="1315481"/>
                  </a:lnTo>
                  <a:lnTo>
                    <a:pt x="1318419" y="1303173"/>
                  </a:lnTo>
                  <a:lnTo>
                    <a:pt x="1316435" y="1297218"/>
                  </a:lnTo>
                  <a:lnTo>
                    <a:pt x="1314053" y="1291263"/>
                  </a:lnTo>
                  <a:lnTo>
                    <a:pt x="1312069" y="1285308"/>
                  </a:lnTo>
                  <a:lnTo>
                    <a:pt x="1308894" y="1279353"/>
                  </a:lnTo>
                  <a:lnTo>
                    <a:pt x="1305719" y="1273795"/>
                  </a:lnTo>
                  <a:lnTo>
                    <a:pt x="1302147" y="1268237"/>
                  </a:lnTo>
                  <a:lnTo>
                    <a:pt x="1298178" y="1263472"/>
                  </a:lnTo>
                  <a:lnTo>
                    <a:pt x="1293813" y="1259105"/>
                  </a:lnTo>
                  <a:lnTo>
                    <a:pt x="1292225" y="1240049"/>
                  </a:lnTo>
                  <a:lnTo>
                    <a:pt x="1293813" y="1217419"/>
                  </a:lnTo>
                  <a:lnTo>
                    <a:pt x="1305322" y="1219802"/>
                  </a:lnTo>
                  <a:lnTo>
                    <a:pt x="1311672" y="1220993"/>
                  </a:lnTo>
                  <a:lnTo>
                    <a:pt x="1317228" y="1220993"/>
                  </a:lnTo>
                  <a:lnTo>
                    <a:pt x="1321991" y="1220993"/>
                  </a:lnTo>
                  <a:lnTo>
                    <a:pt x="1326357" y="1220596"/>
                  </a:lnTo>
                  <a:lnTo>
                    <a:pt x="1330325" y="1219802"/>
                  </a:lnTo>
                  <a:lnTo>
                    <a:pt x="1334691" y="1218610"/>
                  </a:lnTo>
                  <a:lnTo>
                    <a:pt x="1339057" y="1217022"/>
                  </a:lnTo>
                  <a:lnTo>
                    <a:pt x="1342628" y="1215037"/>
                  </a:lnTo>
                  <a:lnTo>
                    <a:pt x="1346597" y="1213052"/>
                  </a:lnTo>
                  <a:lnTo>
                    <a:pt x="1350169" y="1210670"/>
                  </a:lnTo>
                  <a:lnTo>
                    <a:pt x="1353741" y="1207891"/>
                  </a:lnTo>
                  <a:lnTo>
                    <a:pt x="1356916" y="1205112"/>
                  </a:lnTo>
                  <a:lnTo>
                    <a:pt x="1360091" y="1201539"/>
                  </a:lnTo>
                  <a:lnTo>
                    <a:pt x="1362869" y="1198363"/>
                  </a:lnTo>
                  <a:lnTo>
                    <a:pt x="1365647" y="1194393"/>
                  </a:lnTo>
                  <a:lnTo>
                    <a:pt x="1367632" y="1190820"/>
                  </a:lnTo>
                  <a:lnTo>
                    <a:pt x="1369219" y="1186453"/>
                  </a:lnTo>
                  <a:lnTo>
                    <a:pt x="1370807" y="1182086"/>
                  </a:lnTo>
                  <a:lnTo>
                    <a:pt x="1394619" y="1110624"/>
                  </a:lnTo>
                  <a:lnTo>
                    <a:pt x="1417638" y="1047897"/>
                  </a:lnTo>
                  <a:lnTo>
                    <a:pt x="1429544" y="1016533"/>
                  </a:lnTo>
                  <a:lnTo>
                    <a:pt x="1440657" y="985169"/>
                  </a:lnTo>
                  <a:lnTo>
                    <a:pt x="1450578" y="954997"/>
                  </a:lnTo>
                  <a:lnTo>
                    <a:pt x="1460500" y="924427"/>
                  </a:lnTo>
                  <a:lnTo>
                    <a:pt x="1469629" y="895048"/>
                  </a:lnTo>
                  <a:lnTo>
                    <a:pt x="1477169" y="866067"/>
                  </a:lnTo>
                  <a:lnTo>
                    <a:pt x="1480741" y="878771"/>
                  </a:lnTo>
                  <a:lnTo>
                    <a:pt x="1482329" y="868052"/>
                  </a:lnTo>
                  <a:lnTo>
                    <a:pt x="1491854" y="796193"/>
                  </a:lnTo>
                  <a:lnTo>
                    <a:pt x="1493838" y="783886"/>
                  </a:lnTo>
                  <a:lnTo>
                    <a:pt x="1506538" y="687016"/>
                  </a:lnTo>
                  <a:lnTo>
                    <a:pt x="1500982" y="672326"/>
                  </a:lnTo>
                  <a:lnTo>
                    <a:pt x="1507729" y="673517"/>
                  </a:lnTo>
                  <a:lnTo>
                    <a:pt x="1514079" y="675105"/>
                  </a:lnTo>
                  <a:lnTo>
                    <a:pt x="1520032" y="675502"/>
                  </a:lnTo>
                  <a:lnTo>
                    <a:pt x="1526382" y="675899"/>
                  </a:lnTo>
                  <a:lnTo>
                    <a:pt x="1533922" y="675502"/>
                  </a:lnTo>
                  <a:lnTo>
                    <a:pt x="1541860" y="674311"/>
                  </a:lnTo>
                  <a:lnTo>
                    <a:pt x="1549400" y="673517"/>
                  </a:lnTo>
                  <a:lnTo>
                    <a:pt x="1556941" y="671929"/>
                  </a:lnTo>
                  <a:lnTo>
                    <a:pt x="1551385" y="690589"/>
                  </a:lnTo>
                  <a:lnTo>
                    <a:pt x="1573213" y="881153"/>
                  </a:lnTo>
                  <a:lnTo>
                    <a:pt x="1628776" y="636993"/>
                  </a:lnTo>
                  <a:lnTo>
                    <a:pt x="1635126" y="631832"/>
                  </a:lnTo>
                  <a:lnTo>
                    <a:pt x="1641476" y="626273"/>
                  </a:lnTo>
                  <a:lnTo>
                    <a:pt x="1647826" y="621112"/>
                  </a:lnTo>
                  <a:lnTo>
                    <a:pt x="1654176" y="615157"/>
                  </a:lnTo>
                  <a:lnTo>
                    <a:pt x="1664891" y="614363"/>
                  </a:lnTo>
                  <a:close/>
                  <a:moveTo>
                    <a:pt x="1134938" y="547688"/>
                  </a:moveTo>
                  <a:lnTo>
                    <a:pt x="1149232" y="547688"/>
                  </a:lnTo>
                  <a:lnTo>
                    <a:pt x="1163128" y="548482"/>
                  </a:lnTo>
                  <a:lnTo>
                    <a:pt x="1177421" y="550070"/>
                  </a:lnTo>
                  <a:lnTo>
                    <a:pt x="1191317" y="552055"/>
                  </a:lnTo>
                  <a:lnTo>
                    <a:pt x="1205611" y="554834"/>
                  </a:lnTo>
                  <a:lnTo>
                    <a:pt x="1219507" y="558010"/>
                  </a:lnTo>
                  <a:lnTo>
                    <a:pt x="1233403" y="561979"/>
                  </a:lnTo>
                  <a:lnTo>
                    <a:pt x="1247300" y="566346"/>
                  </a:lnTo>
                  <a:lnTo>
                    <a:pt x="1261196" y="571110"/>
                  </a:lnTo>
                  <a:lnTo>
                    <a:pt x="1274695" y="576667"/>
                  </a:lnTo>
                  <a:lnTo>
                    <a:pt x="1288194" y="582225"/>
                  </a:lnTo>
                  <a:lnTo>
                    <a:pt x="1300899" y="588180"/>
                  </a:lnTo>
                  <a:lnTo>
                    <a:pt x="1313605" y="594531"/>
                  </a:lnTo>
                  <a:lnTo>
                    <a:pt x="1325913" y="600883"/>
                  </a:lnTo>
                  <a:lnTo>
                    <a:pt x="1337824" y="607632"/>
                  </a:lnTo>
                  <a:lnTo>
                    <a:pt x="1349338" y="614777"/>
                  </a:lnTo>
                  <a:lnTo>
                    <a:pt x="1360455" y="621923"/>
                  </a:lnTo>
                  <a:lnTo>
                    <a:pt x="1370381" y="629069"/>
                  </a:lnTo>
                  <a:lnTo>
                    <a:pt x="1380704" y="636214"/>
                  </a:lnTo>
                  <a:lnTo>
                    <a:pt x="1389836" y="643757"/>
                  </a:lnTo>
                  <a:lnTo>
                    <a:pt x="1398173" y="650902"/>
                  </a:lnTo>
                  <a:lnTo>
                    <a:pt x="1405717" y="658048"/>
                  </a:lnTo>
                  <a:lnTo>
                    <a:pt x="1412864" y="665590"/>
                  </a:lnTo>
                  <a:lnTo>
                    <a:pt x="1419216" y="672339"/>
                  </a:lnTo>
                  <a:lnTo>
                    <a:pt x="1425172" y="679485"/>
                  </a:lnTo>
                  <a:lnTo>
                    <a:pt x="1429936" y="686233"/>
                  </a:lnTo>
                  <a:lnTo>
                    <a:pt x="1433907" y="692982"/>
                  </a:lnTo>
                  <a:lnTo>
                    <a:pt x="1436289" y="699334"/>
                  </a:lnTo>
                  <a:lnTo>
                    <a:pt x="1438274" y="705288"/>
                  </a:lnTo>
                  <a:lnTo>
                    <a:pt x="1439068" y="711243"/>
                  </a:lnTo>
                  <a:lnTo>
                    <a:pt x="1439862" y="719182"/>
                  </a:lnTo>
                  <a:lnTo>
                    <a:pt x="1441053" y="727916"/>
                  </a:lnTo>
                  <a:lnTo>
                    <a:pt x="1441450" y="737443"/>
                  </a:lnTo>
                  <a:lnTo>
                    <a:pt x="1441053" y="746971"/>
                  </a:lnTo>
                  <a:lnTo>
                    <a:pt x="1440656" y="756895"/>
                  </a:lnTo>
                  <a:lnTo>
                    <a:pt x="1439465" y="766820"/>
                  </a:lnTo>
                  <a:lnTo>
                    <a:pt x="1438671" y="777538"/>
                  </a:lnTo>
                  <a:lnTo>
                    <a:pt x="1437083" y="787860"/>
                  </a:lnTo>
                  <a:lnTo>
                    <a:pt x="1433112" y="810090"/>
                  </a:lnTo>
                  <a:lnTo>
                    <a:pt x="1428348" y="833512"/>
                  </a:lnTo>
                  <a:lnTo>
                    <a:pt x="1422392" y="857331"/>
                  </a:lnTo>
                  <a:lnTo>
                    <a:pt x="1415643" y="882340"/>
                  </a:lnTo>
                  <a:lnTo>
                    <a:pt x="1407702" y="908144"/>
                  </a:lnTo>
                  <a:lnTo>
                    <a:pt x="1399761" y="933947"/>
                  </a:lnTo>
                  <a:lnTo>
                    <a:pt x="1390630" y="960148"/>
                  </a:lnTo>
                  <a:lnTo>
                    <a:pt x="1381101" y="986348"/>
                  </a:lnTo>
                  <a:lnTo>
                    <a:pt x="1361646" y="1039146"/>
                  </a:lnTo>
                  <a:lnTo>
                    <a:pt x="1342191" y="1091547"/>
                  </a:lnTo>
                  <a:lnTo>
                    <a:pt x="1317972" y="1165385"/>
                  </a:lnTo>
                  <a:lnTo>
                    <a:pt x="1242535" y="1148315"/>
                  </a:lnTo>
                  <a:lnTo>
                    <a:pt x="1238962" y="1207465"/>
                  </a:lnTo>
                  <a:lnTo>
                    <a:pt x="1232212" y="1284875"/>
                  </a:lnTo>
                  <a:lnTo>
                    <a:pt x="1226654" y="1344422"/>
                  </a:lnTo>
                  <a:lnTo>
                    <a:pt x="1221095" y="1398411"/>
                  </a:lnTo>
                  <a:lnTo>
                    <a:pt x="1220698" y="1403572"/>
                  </a:lnTo>
                  <a:lnTo>
                    <a:pt x="1218316" y="1411908"/>
                  </a:lnTo>
                  <a:lnTo>
                    <a:pt x="1214743" y="1420245"/>
                  </a:lnTo>
                  <a:lnTo>
                    <a:pt x="1211169" y="1428581"/>
                  </a:lnTo>
                  <a:lnTo>
                    <a:pt x="1207199" y="1436918"/>
                  </a:lnTo>
                  <a:lnTo>
                    <a:pt x="1203229" y="1444857"/>
                  </a:lnTo>
                  <a:lnTo>
                    <a:pt x="1198464" y="1452797"/>
                  </a:lnTo>
                  <a:lnTo>
                    <a:pt x="1193303" y="1461133"/>
                  </a:lnTo>
                  <a:lnTo>
                    <a:pt x="1187744" y="1469073"/>
                  </a:lnTo>
                  <a:lnTo>
                    <a:pt x="1141688" y="2084388"/>
                  </a:lnTo>
                  <a:lnTo>
                    <a:pt x="1017416" y="2084388"/>
                  </a:lnTo>
                  <a:lnTo>
                    <a:pt x="955478" y="1594915"/>
                  </a:lnTo>
                  <a:lnTo>
                    <a:pt x="947537" y="1595709"/>
                  </a:lnTo>
                  <a:lnTo>
                    <a:pt x="943567" y="1596503"/>
                  </a:lnTo>
                  <a:lnTo>
                    <a:pt x="939597" y="1596503"/>
                  </a:lnTo>
                  <a:lnTo>
                    <a:pt x="934435" y="1595709"/>
                  </a:lnTo>
                  <a:lnTo>
                    <a:pt x="928877" y="1595312"/>
                  </a:lnTo>
                  <a:lnTo>
                    <a:pt x="871306" y="2082006"/>
                  </a:lnTo>
                  <a:lnTo>
                    <a:pt x="741476" y="2084388"/>
                  </a:lnTo>
                  <a:lnTo>
                    <a:pt x="694625" y="1461133"/>
                  </a:lnTo>
                  <a:lnTo>
                    <a:pt x="685890" y="1446842"/>
                  </a:lnTo>
                  <a:lnTo>
                    <a:pt x="681920" y="1439697"/>
                  </a:lnTo>
                  <a:lnTo>
                    <a:pt x="677553" y="1432948"/>
                  </a:lnTo>
                  <a:lnTo>
                    <a:pt x="673582" y="1425802"/>
                  </a:lnTo>
                  <a:lnTo>
                    <a:pt x="670406" y="1418657"/>
                  </a:lnTo>
                  <a:lnTo>
                    <a:pt x="667230" y="1411511"/>
                  </a:lnTo>
                  <a:lnTo>
                    <a:pt x="664848" y="1403969"/>
                  </a:lnTo>
                  <a:lnTo>
                    <a:pt x="664053" y="1398411"/>
                  </a:lnTo>
                  <a:lnTo>
                    <a:pt x="657701" y="1329337"/>
                  </a:lnTo>
                  <a:lnTo>
                    <a:pt x="650554" y="1253514"/>
                  </a:lnTo>
                  <a:lnTo>
                    <a:pt x="642217" y="1157446"/>
                  </a:lnTo>
                  <a:lnTo>
                    <a:pt x="626335" y="1161415"/>
                  </a:lnTo>
                  <a:lnTo>
                    <a:pt x="610057" y="1165782"/>
                  </a:lnTo>
                  <a:lnTo>
                    <a:pt x="594175" y="1168958"/>
                  </a:lnTo>
                  <a:lnTo>
                    <a:pt x="585440" y="1170943"/>
                  </a:lnTo>
                  <a:lnTo>
                    <a:pt x="577500" y="1171737"/>
                  </a:lnTo>
                  <a:lnTo>
                    <a:pt x="569956" y="1172531"/>
                  </a:lnTo>
                  <a:lnTo>
                    <a:pt x="562412" y="1172928"/>
                  </a:lnTo>
                  <a:lnTo>
                    <a:pt x="554869" y="1172928"/>
                  </a:lnTo>
                  <a:lnTo>
                    <a:pt x="548119" y="1172531"/>
                  </a:lnTo>
                  <a:lnTo>
                    <a:pt x="541369" y="1171737"/>
                  </a:lnTo>
                  <a:lnTo>
                    <a:pt x="535017" y="1170149"/>
                  </a:lnTo>
                  <a:lnTo>
                    <a:pt x="529458" y="1167767"/>
                  </a:lnTo>
                  <a:lnTo>
                    <a:pt x="523900" y="1165385"/>
                  </a:lnTo>
                  <a:lnTo>
                    <a:pt x="514768" y="1116557"/>
                  </a:lnTo>
                  <a:lnTo>
                    <a:pt x="504048" y="1055819"/>
                  </a:lnTo>
                  <a:lnTo>
                    <a:pt x="492931" y="988730"/>
                  </a:lnTo>
                  <a:lnTo>
                    <a:pt x="482211" y="919656"/>
                  </a:lnTo>
                  <a:lnTo>
                    <a:pt x="477049" y="885913"/>
                  </a:lnTo>
                  <a:lnTo>
                    <a:pt x="472682" y="853361"/>
                  </a:lnTo>
                  <a:lnTo>
                    <a:pt x="468712" y="822397"/>
                  </a:lnTo>
                  <a:lnTo>
                    <a:pt x="465932" y="794608"/>
                  </a:lnTo>
                  <a:lnTo>
                    <a:pt x="463550" y="770393"/>
                  </a:lnTo>
                  <a:lnTo>
                    <a:pt x="462359" y="748956"/>
                  </a:lnTo>
                  <a:lnTo>
                    <a:pt x="461962" y="740222"/>
                  </a:lnTo>
                  <a:lnTo>
                    <a:pt x="461962" y="732680"/>
                  </a:lnTo>
                  <a:lnTo>
                    <a:pt x="462359" y="726328"/>
                  </a:lnTo>
                  <a:lnTo>
                    <a:pt x="463153" y="720770"/>
                  </a:lnTo>
                  <a:lnTo>
                    <a:pt x="463550" y="716404"/>
                  </a:lnTo>
                  <a:lnTo>
                    <a:pt x="463947" y="711640"/>
                  </a:lnTo>
                  <a:lnTo>
                    <a:pt x="465138" y="707273"/>
                  </a:lnTo>
                  <a:lnTo>
                    <a:pt x="466330" y="702906"/>
                  </a:lnTo>
                  <a:lnTo>
                    <a:pt x="469109" y="694173"/>
                  </a:lnTo>
                  <a:lnTo>
                    <a:pt x="473079" y="685836"/>
                  </a:lnTo>
                  <a:lnTo>
                    <a:pt x="477447" y="677500"/>
                  </a:lnTo>
                  <a:lnTo>
                    <a:pt x="483005" y="669957"/>
                  </a:lnTo>
                  <a:lnTo>
                    <a:pt x="489358" y="662415"/>
                  </a:lnTo>
                  <a:lnTo>
                    <a:pt x="496504" y="654475"/>
                  </a:lnTo>
                  <a:lnTo>
                    <a:pt x="504048" y="647329"/>
                  </a:lnTo>
                  <a:lnTo>
                    <a:pt x="512783" y="640581"/>
                  </a:lnTo>
                  <a:lnTo>
                    <a:pt x="521915" y="634229"/>
                  </a:lnTo>
                  <a:lnTo>
                    <a:pt x="531443" y="628275"/>
                  </a:lnTo>
                  <a:lnTo>
                    <a:pt x="542163" y="621923"/>
                  </a:lnTo>
                  <a:lnTo>
                    <a:pt x="552883" y="616365"/>
                  </a:lnTo>
                  <a:lnTo>
                    <a:pt x="564000" y="610411"/>
                  </a:lnTo>
                  <a:lnTo>
                    <a:pt x="575911" y="605250"/>
                  </a:lnTo>
                  <a:lnTo>
                    <a:pt x="588220" y="600089"/>
                  </a:lnTo>
                  <a:lnTo>
                    <a:pt x="600925" y="595325"/>
                  </a:lnTo>
                  <a:lnTo>
                    <a:pt x="613233" y="590562"/>
                  </a:lnTo>
                  <a:lnTo>
                    <a:pt x="626732" y="586195"/>
                  </a:lnTo>
                  <a:lnTo>
                    <a:pt x="640231" y="582225"/>
                  </a:lnTo>
                  <a:lnTo>
                    <a:pt x="653731" y="577858"/>
                  </a:lnTo>
                  <a:lnTo>
                    <a:pt x="681920" y="570713"/>
                  </a:lnTo>
                  <a:lnTo>
                    <a:pt x="710110" y="564361"/>
                  </a:lnTo>
                  <a:lnTo>
                    <a:pt x="738299" y="558407"/>
                  </a:lnTo>
                  <a:lnTo>
                    <a:pt x="766489" y="554040"/>
                  </a:lnTo>
                  <a:lnTo>
                    <a:pt x="793884" y="549673"/>
                  </a:lnTo>
                  <a:lnTo>
                    <a:pt x="797458" y="549276"/>
                  </a:lnTo>
                  <a:lnTo>
                    <a:pt x="800634" y="549276"/>
                  </a:lnTo>
                  <a:lnTo>
                    <a:pt x="806987" y="549276"/>
                  </a:lnTo>
                  <a:lnTo>
                    <a:pt x="897114" y="881943"/>
                  </a:lnTo>
                  <a:lnTo>
                    <a:pt x="899099" y="868843"/>
                  </a:lnTo>
                  <a:lnTo>
                    <a:pt x="930068" y="640581"/>
                  </a:lnTo>
                  <a:lnTo>
                    <a:pt x="921333" y="617953"/>
                  </a:lnTo>
                  <a:lnTo>
                    <a:pt x="938406" y="588577"/>
                  </a:lnTo>
                  <a:lnTo>
                    <a:pt x="977712" y="588180"/>
                  </a:lnTo>
                  <a:lnTo>
                    <a:pt x="994388" y="617953"/>
                  </a:lnTo>
                  <a:lnTo>
                    <a:pt x="986844" y="644551"/>
                  </a:lnTo>
                  <a:lnTo>
                    <a:pt x="1014636" y="885913"/>
                  </a:lnTo>
                  <a:lnTo>
                    <a:pt x="1088485" y="559597"/>
                  </a:lnTo>
                  <a:lnTo>
                    <a:pt x="1096823" y="556025"/>
                  </a:lnTo>
                  <a:lnTo>
                    <a:pt x="1103175" y="552849"/>
                  </a:lnTo>
                  <a:lnTo>
                    <a:pt x="1106749" y="550467"/>
                  </a:lnTo>
                  <a:lnTo>
                    <a:pt x="1107543" y="550070"/>
                  </a:lnTo>
                  <a:lnTo>
                    <a:pt x="1107543" y="549673"/>
                  </a:lnTo>
                  <a:lnTo>
                    <a:pt x="1121042" y="548085"/>
                  </a:lnTo>
                  <a:lnTo>
                    <a:pt x="1134938" y="547688"/>
                  </a:lnTo>
                  <a:close/>
                  <a:moveTo>
                    <a:pt x="1529566" y="180975"/>
                  </a:moveTo>
                  <a:lnTo>
                    <a:pt x="1542295" y="180975"/>
                  </a:lnTo>
                  <a:lnTo>
                    <a:pt x="1554228" y="181372"/>
                  </a:lnTo>
                  <a:lnTo>
                    <a:pt x="1566162" y="182564"/>
                  </a:lnTo>
                  <a:lnTo>
                    <a:pt x="1577698" y="184153"/>
                  </a:lnTo>
                  <a:lnTo>
                    <a:pt x="1588040" y="186139"/>
                  </a:lnTo>
                  <a:lnTo>
                    <a:pt x="1598781" y="188920"/>
                  </a:lnTo>
                  <a:lnTo>
                    <a:pt x="1608328" y="191700"/>
                  </a:lnTo>
                  <a:lnTo>
                    <a:pt x="1617874" y="195275"/>
                  </a:lnTo>
                  <a:lnTo>
                    <a:pt x="1626626" y="198453"/>
                  </a:lnTo>
                  <a:lnTo>
                    <a:pt x="1634979" y="202426"/>
                  </a:lnTo>
                  <a:lnTo>
                    <a:pt x="1642935" y="206398"/>
                  </a:lnTo>
                  <a:lnTo>
                    <a:pt x="1650095" y="210370"/>
                  </a:lnTo>
                  <a:lnTo>
                    <a:pt x="1656858" y="214740"/>
                  </a:lnTo>
                  <a:lnTo>
                    <a:pt x="1663222" y="218315"/>
                  </a:lnTo>
                  <a:lnTo>
                    <a:pt x="1673962" y="225862"/>
                  </a:lnTo>
                  <a:lnTo>
                    <a:pt x="1682316" y="232615"/>
                  </a:lnTo>
                  <a:lnTo>
                    <a:pt x="1688681" y="238177"/>
                  </a:lnTo>
                  <a:lnTo>
                    <a:pt x="1693454" y="243341"/>
                  </a:lnTo>
                  <a:lnTo>
                    <a:pt x="1691863" y="246519"/>
                  </a:lnTo>
                  <a:lnTo>
                    <a:pt x="1689476" y="250888"/>
                  </a:lnTo>
                  <a:lnTo>
                    <a:pt x="1686692" y="256052"/>
                  </a:lnTo>
                  <a:lnTo>
                    <a:pt x="1682714" y="262011"/>
                  </a:lnTo>
                  <a:lnTo>
                    <a:pt x="1677940" y="268367"/>
                  </a:lnTo>
                  <a:lnTo>
                    <a:pt x="1671973" y="275120"/>
                  </a:lnTo>
                  <a:lnTo>
                    <a:pt x="1665211" y="281078"/>
                  </a:lnTo>
                  <a:lnTo>
                    <a:pt x="1661233" y="284256"/>
                  </a:lnTo>
                  <a:lnTo>
                    <a:pt x="1656858" y="286639"/>
                  </a:lnTo>
                  <a:lnTo>
                    <a:pt x="1652880" y="289420"/>
                  </a:lnTo>
                  <a:lnTo>
                    <a:pt x="1648106" y="291803"/>
                  </a:lnTo>
                  <a:lnTo>
                    <a:pt x="1643333" y="293790"/>
                  </a:lnTo>
                  <a:lnTo>
                    <a:pt x="1638162" y="295776"/>
                  </a:lnTo>
                  <a:lnTo>
                    <a:pt x="1632593" y="296967"/>
                  </a:lnTo>
                  <a:lnTo>
                    <a:pt x="1627024" y="297762"/>
                  </a:lnTo>
                  <a:lnTo>
                    <a:pt x="1621057" y="298159"/>
                  </a:lnTo>
                  <a:lnTo>
                    <a:pt x="1614692" y="298159"/>
                  </a:lnTo>
                  <a:lnTo>
                    <a:pt x="1607930" y="297762"/>
                  </a:lnTo>
                  <a:lnTo>
                    <a:pt x="1601167" y="296570"/>
                  </a:lnTo>
                  <a:lnTo>
                    <a:pt x="1594007" y="294584"/>
                  </a:lnTo>
                  <a:lnTo>
                    <a:pt x="1586449" y="292201"/>
                  </a:lnTo>
                  <a:lnTo>
                    <a:pt x="1578891" y="289420"/>
                  </a:lnTo>
                  <a:lnTo>
                    <a:pt x="1570936" y="285448"/>
                  </a:lnTo>
                  <a:lnTo>
                    <a:pt x="1561389" y="280681"/>
                  </a:lnTo>
                  <a:lnTo>
                    <a:pt x="1551842" y="276708"/>
                  </a:lnTo>
                  <a:lnTo>
                    <a:pt x="1590825" y="295776"/>
                  </a:lnTo>
                  <a:lnTo>
                    <a:pt x="1608328" y="303720"/>
                  </a:lnTo>
                  <a:lnTo>
                    <a:pt x="1617477" y="306898"/>
                  </a:lnTo>
                  <a:lnTo>
                    <a:pt x="1625830" y="310473"/>
                  </a:lnTo>
                  <a:lnTo>
                    <a:pt x="1633786" y="312857"/>
                  </a:lnTo>
                  <a:lnTo>
                    <a:pt x="1641344" y="314446"/>
                  </a:lnTo>
                  <a:lnTo>
                    <a:pt x="1648902" y="316035"/>
                  </a:lnTo>
                  <a:lnTo>
                    <a:pt x="1655664" y="316432"/>
                  </a:lnTo>
                  <a:lnTo>
                    <a:pt x="1662427" y="316035"/>
                  </a:lnTo>
                  <a:lnTo>
                    <a:pt x="1665609" y="315240"/>
                  </a:lnTo>
                  <a:lnTo>
                    <a:pt x="1668393" y="314446"/>
                  </a:lnTo>
                  <a:lnTo>
                    <a:pt x="1671576" y="313651"/>
                  </a:lnTo>
                  <a:lnTo>
                    <a:pt x="1674360" y="312460"/>
                  </a:lnTo>
                  <a:lnTo>
                    <a:pt x="1676747" y="310871"/>
                  </a:lnTo>
                  <a:lnTo>
                    <a:pt x="1679531" y="309282"/>
                  </a:lnTo>
                  <a:lnTo>
                    <a:pt x="1680725" y="321993"/>
                  </a:lnTo>
                  <a:lnTo>
                    <a:pt x="1681123" y="333910"/>
                  </a:lnTo>
                  <a:lnTo>
                    <a:pt x="1681123" y="345430"/>
                  </a:lnTo>
                  <a:lnTo>
                    <a:pt x="1680327" y="356950"/>
                  </a:lnTo>
                  <a:lnTo>
                    <a:pt x="1682316" y="354566"/>
                  </a:lnTo>
                  <a:lnTo>
                    <a:pt x="1683509" y="353772"/>
                  </a:lnTo>
                  <a:lnTo>
                    <a:pt x="1684703" y="353772"/>
                  </a:lnTo>
                  <a:lnTo>
                    <a:pt x="1685896" y="354169"/>
                  </a:lnTo>
                  <a:lnTo>
                    <a:pt x="1687487" y="354964"/>
                  </a:lnTo>
                  <a:lnTo>
                    <a:pt x="1688681" y="356553"/>
                  </a:lnTo>
                  <a:lnTo>
                    <a:pt x="1689874" y="358142"/>
                  </a:lnTo>
                  <a:lnTo>
                    <a:pt x="1692261" y="363703"/>
                  </a:lnTo>
                  <a:lnTo>
                    <a:pt x="1694250" y="370456"/>
                  </a:lnTo>
                  <a:lnTo>
                    <a:pt x="1695841" y="378401"/>
                  </a:lnTo>
                  <a:lnTo>
                    <a:pt x="1697034" y="387934"/>
                  </a:lnTo>
                  <a:lnTo>
                    <a:pt x="1698227" y="398660"/>
                  </a:lnTo>
                  <a:lnTo>
                    <a:pt x="1698625" y="409782"/>
                  </a:lnTo>
                  <a:lnTo>
                    <a:pt x="1698227" y="420905"/>
                  </a:lnTo>
                  <a:lnTo>
                    <a:pt x="1697034" y="431630"/>
                  </a:lnTo>
                  <a:lnTo>
                    <a:pt x="1695841" y="441164"/>
                  </a:lnTo>
                  <a:lnTo>
                    <a:pt x="1694250" y="449108"/>
                  </a:lnTo>
                  <a:lnTo>
                    <a:pt x="1692261" y="456259"/>
                  </a:lnTo>
                  <a:lnTo>
                    <a:pt x="1689874" y="461423"/>
                  </a:lnTo>
                  <a:lnTo>
                    <a:pt x="1688681" y="463012"/>
                  </a:lnTo>
                  <a:lnTo>
                    <a:pt x="1687487" y="464998"/>
                  </a:lnTo>
                  <a:lnTo>
                    <a:pt x="1685896" y="465792"/>
                  </a:lnTo>
                  <a:lnTo>
                    <a:pt x="1684703" y="465792"/>
                  </a:lnTo>
                  <a:lnTo>
                    <a:pt x="1683112" y="465792"/>
                  </a:lnTo>
                  <a:lnTo>
                    <a:pt x="1681520" y="464203"/>
                  </a:lnTo>
                  <a:lnTo>
                    <a:pt x="1680327" y="463012"/>
                  </a:lnTo>
                  <a:lnTo>
                    <a:pt x="1679134" y="461025"/>
                  </a:lnTo>
                  <a:lnTo>
                    <a:pt x="1677940" y="458642"/>
                  </a:lnTo>
                  <a:lnTo>
                    <a:pt x="1676349" y="455464"/>
                  </a:lnTo>
                  <a:lnTo>
                    <a:pt x="1674758" y="447917"/>
                  </a:lnTo>
                  <a:lnTo>
                    <a:pt x="1673565" y="457450"/>
                  </a:lnTo>
                  <a:lnTo>
                    <a:pt x="1671973" y="467381"/>
                  </a:lnTo>
                  <a:lnTo>
                    <a:pt x="1669587" y="476518"/>
                  </a:lnTo>
                  <a:lnTo>
                    <a:pt x="1667200" y="485654"/>
                  </a:lnTo>
                  <a:lnTo>
                    <a:pt x="1664813" y="494393"/>
                  </a:lnTo>
                  <a:lnTo>
                    <a:pt x="1661631" y="502735"/>
                  </a:lnTo>
                  <a:lnTo>
                    <a:pt x="1658449" y="511077"/>
                  </a:lnTo>
                  <a:lnTo>
                    <a:pt x="1654869" y="519419"/>
                  </a:lnTo>
                  <a:lnTo>
                    <a:pt x="1651289" y="526966"/>
                  </a:lnTo>
                  <a:lnTo>
                    <a:pt x="1646913" y="534514"/>
                  </a:lnTo>
                  <a:lnTo>
                    <a:pt x="1642537" y="541664"/>
                  </a:lnTo>
                  <a:lnTo>
                    <a:pt x="1638162" y="548417"/>
                  </a:lnTo>
                  <a:lnTo>
                    <a:pt x="1633388" y="555170"/>
                  </a:lnTo>
                  <a:lnTo>
                    <a:pt x="1628217" y="561526"/>
                  </a:lnTo>
                  <a:lnTo>
                    <a:pt x="1623046" y="567485"/>
                  </a:lnTo>
                  <a:lnTo>
                    <a:pt x="1618272" y="573443"/>
                  </a:lnTo>
                  <a:lnTo>
                    <a:pt x="1612703" y="578607"/>
                  </a:lnTo>
                  <a:lnTo>
                    <a:pt x="1607134" y="583771"/>
                  </a:lnTo>
                  <a:lnTo>
                    <a:pt x="1601565" y="588538"/>
                  </a:lnTo>
                  <a:lnTo>
                    <a:pt x="1596394" y="592510"/>
                  </a:lnTo>
                  <a:lnTo>
                    <a:pt x="1590427" y="596880"/>
                  </a:lnTo>
                  <a:lnTo>
                    <a:pt x="1584460" y="600852"/>
                  </a:lnTo>
                  <a:lnTo>
                    <a:pt x="1578891" y="604030"/>
                  </a:lnTo>
                  <a:lnTo>
                    <a:pt x="1572924" y="607605"/>
                  </a:lnTo>
                  <a:lnTo>
                    <a:pt x="1566958" y="609989"/>
                  </a:lnTo>
                  <a:lnTo>
                    <a:pt x="1560991" y="612372"/>
                  </a:lnTo>
                  <a:lnTo>
                    <a:pt x="1555024" y="614756"/>
                  </a:lnTo>
                  <a:lnTo>
                    <a:pt x="1549853" y="616344"/>
                  </a:lnTo>
                  <a:lnTo>
                    <a:pt x="1543886" y="617536"/>
                  </a:lnTo>
                  <a:lnTo>
                    <a:pt x="1538317" y="618331"/>
                  </a:lnTo>
                  <a:lnTo>
                    <a:pt x="1532748" y="618728"/>
                  </a:lnTo>
                  <a:lnTo>
                    <a:pt x="1527179" y="619125"/>
                  </a:lnTo>
                  <a:lnTo>
                    <a:pt x="1523201" y="618728"/>
                  </a:lnTo>
                  <a:lnTo>
                    <a:pt x="1518428" y="618331"/>
                  </a:lnTo>
                  <a:lnTo>
                    <a:pt x="1513654" y="617536"/>
                  </a:lnTo>
                  <a:lnTo>
                    <a:pt x="1508881" y="615947"/>
                  </a:lnTo>
                  <a:lnTo>
                    <a:pt x="1503709" y="614358"/>
                  </a:lnTo>
                  <a:lnTo>
                    <a:pt x="1498538" y="611975"/>
                  </a:lnTo>
                  <a:lnTo>
                    <a:pt x="1492969" y="609592"/>
                  </a:lnTo>
                  <a:lnTo>
                    <a:pt x="1487798" y="606414"/>
                  </a:lnTo>
                  <a:lnTo>
                    <a:pt x="1482229" y="603633"/>
                  </a:lnTo>
                  <a:lnTo>
                    <a:pt x="1476660" y="599661"/>
                  </a:lnTo>
                  <a:lnTo>
                    <a:pt x="1465522" y="591716"/>
                  </a:lnTo>
                  <a:lnTo>
                    <a:pt x="1454384" y="582580"/>
                  </a:lnTo>
                  <a:lnTo>
                    <a:pt x="1443246" y="572251"/>
                  </a:lnTo>
                  <a:lnTo>
                    <a:pt x="1432108" y="560732"/>
                  </a:lnTo>
                  <a:lnTo>
                    <a:pt x="1421765" y="548020"/>
                  </a:lnTo>
                  <a:lnTo>
                    <a:pt x="1416992" y="541664"/>
                  </a:lnTo>
                  <a:lnTo>
                    <a:pt x="1411821" y="534514"/>
                  </a:lnTo>
                  <a:lnTo>
                    <a:pt x="1407445" y="527364"/>
                  </a:lnTo>
                  <a:lnTo>
                    <a:pt x="1402671" y="520213"/>
                  </a:lnTo>
                  <a:lnTo>
                    <a:pt x="1398296" y="512666"/>
                  </a:lnTo>
                  <a:lnTo>
                    <a:pt x="1394318" y="504721"/>
                  </a:lnTo>
                  <a:lnTo>
                    <a:pt x="1390340" y="496777"/>
                  </a:lnTo>
                  <a:lnTo>
                    <a:pt x="1386760" y="488435"/>
                  </a:lnTo>
                  <a:lnTo>
                    <a:pt x="1383180" y="480490"/>
                  </a:lnTo>
                  <a:lnTo>
                    <a:pt x="1380395" y="472148"/>
                  </a:lnTo>
                  <a:lnTo>
                    <a:pt x="1377213" y="463012"/>
                  </a:lnTo>
                  <a:lnTo>
                    <a:pt x="1374826" y="454272"/>
                  </a:lnTo>
                  <a:lnTo>
                    <a:pt x="1373235" y="460231"/>
                  </a:lnTo>
                  <a:lnTo>
                    <a:pt x="1370848" y="464998"/>
                  </a:lnTo>
                  <a:lnTo>
                    <a:pt x="1369655" y="466189"/>
                  </a:lnTo>
                  <a:lnTo>
                    <a:pt x="1368462" y="467381"/>
                  </a:lnTo>
                  <a:lnTo>
                    <a:pt x="1367268" y="468176"/>
                  </a:lnTo>
                  <a:lnTo>
                    <a:pt x="1366075" y="468573"/>
                  </a:lnTo>
                  <a:lnTo>
                    <a:pt x="1364484" y="468176"/>
                  </a:lnTo>
                  <a:lnTo>
                    <a:pt x="1363291" y="467381"/>
                  </a:lnTo>
                  <a:lnTo>
                    <a:pt x="1361699" y="466189"/>
                  </a:lnTo>
                  <a:lnTo>
                    <a:pt x="1360506" y="463806"/>
                  </a:lnTo>
                  <a:lnTo>
                    <a:pt x="1358119" y="459039"/>
                  </a:lnTo>
                  <a:lnTo>
                    <a:pt x="1356130" y="452286"/>
                  </a:lnTo>
                  <a:lnTo>
                    <a:pt x="1354539" y="443547"/>
                  </a:lnTo>
                  <a:lnTo>
                    <a:pt x="1353346" y="434411"/>
                  </a:lnTo>
                  <a:lnTo>
                    <a:pt x="1352550" y="423685"/>
                  </a:lnTo>
                  <a:lnTo>
                    <a:pt x="1352550" y="412563"/>
                  </a:lnTo>
                  <a:lnTo>
                    <a:pt x="1352550" y="401043"/>
                  </a:lnTo>
                  <a:lnTo>
                    <a:pt x="1353346" y="390715"/>
                  </a:lnTo>
                  <a:lnTo>
                    <a:pt x="1354539" y="381181"/>
                  </a:lnTo>
                  <a:lnTo>
                    <a:pt x="1356130" y="372839"/>
                  </a:lnTo>
                  <a:lnTo>
                    <a:pt x="1358119" y="366086"/>
                  </a:lnTo>
                  <a:lnTo>
                    <a:pt x="1360506" y="360922"/>
                  </a:lnTo>
                  <a:lnTo>
                    <a:pt x="1361699" y="358936"/>
                  </a:lnTo>
                  <a:lnTo>
                    <a:pt x="1363291" y="357744"/>
                  </a:lnTo>
                  <a:lnTo>
                    <a:pt x="1364484" y="356950"/>
                  </a:lnTo>
                  <a:lnTo>
                    <a:pt x="1366075" y="356553"/>
                  </a:lnTo>
                  <a:lnTo>
                    <a:pt x="1366871" y="356950"/>
                  </a:lnTo>
                  <a:lnTo>
                    <a:pt x="1367666" y="357347"/>
                  </a:lnTo>
                  <a:lnTo>
                    <a:pt x="1368064" y="349800"/>
                  </a:lnTo>
                  <a:lnTo>
                    <a:pt x="1368462" y="342252"/>
                  </a:lnTo>
                  <a:lnTo>
                    <a:pt x="1369257" y="335499"/>
                  </a:lnTo>
                  <a:lnTo>
                    <a:pt x="1370053" y="329541"/>
                  </a:lnTo>
                  <a:lnTo>
                    <a:pt x="1369655" y="321596"/>
                  </a:lnTo>
                  <a:lnTo>
                    <a:pt x="1369257" y="314049"/>
                  </a:lnTo>
                  <a:lnTo>
                    <a:pt x="1369257" y="307296"/>
                  </a:lnTo>
                  <a:lnTo>
                    <a:pt x="1369655" y="300543"/>
                  </a:lnTo>
                  <a:lnTo>
                    <a:pt x="1370053" y="294584"/>
                  </a:lnTo>
                  <a:lnTo>
                    <a:pt x="1370848" y="289023"/>
                  </a:lnTo>
                  <a:lnTo>
                    <a:pt x="1372440" y="283461"/>
                  </a:lnTo>
                  <a:lnTo>
                    <a:pt x="1374031" y="278297"/>
                  </a:lnTo>
                  <a:lnTo>
                    <a:pt x="1375622" y="273531"/>
                  </a:lnTo>
                  <a:lnTo>
                    <a:pt x="1377213" y="269558"/>
                  </a:lnTo>
                  <a:lnTo>
                    <a:pt x="1379998" y="265189"/>
                  </a:lnTo>
                  <a:lnTo>
                    <a:pt x="1382384" y="262011"/>
                  </a:lnTo>
                  <a:lnTo>
                    <a:pt x="1384771" y="258436"/>
                  </a:lnTo>
                  <a:lnTo>
                    <a:pt x="1387953" y="255655"/>
                  </a:lnTo>
                  <a:lnTo>
                    <a:pt x="1391136" y="252477"/>
                  </a:lnTo>
                  <a:lnTo>
                    <a:pt x="1394716" y="250491"/>
                  </a:lnTo>
                  <a:lnTo>
                    <a:pt x="1379600" y="250491"/>
                  </a:lnTo>
                  <a:lnTo>
                    <a:pt x="1367666" y="250888"/>
                  </a:lnTo>
                  <a:lnTo>
                    <a:pt x="1357324" y="251683"/>
                  </a:lnTo>
                  <a:lnTo>
                    <a:pt x="1364484" y="248108"/>
                  </a:lnTo>
                  <a:lnTo>
                    <a:pt x="1371644" y="243341"/>
                  </a:lnTo>
                  <a:lnTo>
                    <a:pt x="1379202" y="238177"/>
                  </a:lnTo>
                  <a:lnTo>
                    <a:pt x="1386362" y="232615"/>
                  </a:lnTo>
                  <a:lnTo>
                    <a:pt x="1400285" y="222287"/>
                  </a:lnTo>
                  <a:lnTo>
                    <a:pt x="1406649" y="217520"/>
                  </a:lnTo>
                  <a:lnTo>
                    <a:pt x="1412218" y="214343"/>
                  </a:lnTo>
                  <a:lnTo>
                    <a:pt x="1428528" y="206398"/>
                  </a:lnTo>
                  <a:lnTo>
                    <a:pt x="1444041" y="199645"/>
                  </a:lnTo>
                  <a:lnTo>
                    <a:pt x="1459157" y="194481"/>
                  </a:lnTo>
                  <a:lnTo>
                    <a:pt x="1474273" y="189714"/>
                  </a:lnTo>
                  <a:lnTo>
                    <a:pt x="1488594" y="186139"/>
                  </a:lnTo>
                  <a:lnTo>
                    <a:pt x="1502914" y="183756"/>
                  </a:lnTo>
                  <a:lnTo>
                    <a:pt x="1516439" y="182167"/>
                  </a:lnTo>
                  <a:lnTo>
                    <a:pt x="1529566" y="180975"/>
                  </a:lnTo>
                  <a:close/>
                  <a:moveTo>
                    <a:pt x="392103" y="180975"/>
                  </a:moveTo>
                  <a:lnTo>
                    <a:pt x="405170" y="180975"/>
                  </a:lnTo>
                  <a:lnTo>
                    <a:pt x="417445" y="181372"/>
                  </a:lnTo>
                  <a:lnTo>
                    <a:pt x="428532" y="182564"/>
                  </a:lnTo>
                  <a:lnTo>
                    <a:pt x="440015" y="184153"/>
                  </a:lnTo>
                  <a:lnTo>
                    <a:pt x="451102" y="186139"/>
                  </a:lnTo>
                  <a:lnTo>
                    <a:pt x="461001" y="188920"/>
                  </a:lnTo>
                  <a:lnTo>
                    <a:pt x="471296" y="191700"/>
                  </a:lnTo>
                  <a:lnTo>
                    <a:pt x="480404" y="195275"/>
                  </a:lnTo>
                  <a:lnTo>
                    <a:pt x="489115" y="198453"/>
                  </a:lnTo>
                  <a:lnTo>
                    <a:pt x="497430" y="202426"/>
                  </a:lnTo>
                  <a:lnTo>
                    <a:pt x="505349" y="206398"/>
                  </a:lnTo>
                  <a:lnTo>
                    <a:pt x="512873" y="210370"/>
                  </a:lnTo>
                  <a:lnTo>
                    <a:pt x="519604" y="214740"/>
                  </a:lnTo>
                  <a:lnTo>
                    <a:pt x="525543" y="218315"/>
                  </a:lnTo>
                  <a:lnTo>
                    <a:pt x="536234" y="225862"/>
                  </a:lnTo>
                  <a:lnTo>
                    <a:pt x="544550" y="232615"/>
                  </a:lnTo>
                  <a:lnTo>
                    <a:pt x="550489" y="238177"/>
                  </a:lnTo>
                  <a:lnTo>
                    <a:pt x="555637" y="243341"/>
                  </a:lnTo>
                  <a:lnTo>
                    <a:pt x="554053" y="246519"/>
                  </a:lnTo>
                  <a:lnTo>
                    <a:pt x="551677" y="250888"/>
                  </a:lnTo>
                  <a:lnTo>
                    <a:pt x="548905" y="256052"/>
                  </a:lnTo>
                  <a:lnTo>
                    <a:pt x="544946" y="262011"/>
                  </a:lnTo>
                  <a:lnTo>
                    <a:pt x="540194" y="268367"/>
                  </a:lnTo>
                  <a:lnTo>
                    <a:pt x="534255" y="275120"/>
                  </a:lnTo>
                  <a:lnTo>
                    <a:pt x="527523" y="281078"/>
                  </a:lnTo>
                  <a:lnTo>
                    <a:pt x="523564" y="284256"/>
                  </a:lnTo>
                  <a:lnTo>
                    <a:pt x="519604" y="286639"/>
                  </a:lnTo>
                  <a:lnTo>
                    <a:pt x="515248" y="289420"/>
                  </a:lnTo>
                  <a:lnTo>
                    <a:pt x="510497" y="291803"/>
                  </a:lnTo>
                  <a:lnTo>
                    <a:pt x="505745" y="293790"/>
                  </a:lnTo>
                  <a:lnTo>
                    <a:pt x="500598" y="295776"/>
                  </a:lnTo>
                  <a:lnTo>
                    <a:pt x="495054" y="296967"/>
                  </a:lnTo>
                  <a:lnTo>
                    <a:pt x="489511" y="297762"/>
                  </a:lnTo>
                  <a:lnTo>
                    <a:pt x="483175" y="298159"/>
                  </a:lnTo>
                  <a:lnTo>
                    <a:pt x="477236" y="298159"/>
                  </a:lnTo>
                  <a:lnTo>
                    <a:pt x="470504" y="297762"/>
                  </a:lnTo>
                  <a:lnTo>
                    <a:pt x="463773" y="296570"/>
                  </a:lnTo>
                  <a:lnTo>
                    <a:pt x="456646" y="294584"/>
                  </a:lnTo>
                  <a:lnTo>
                    <a:pt x="449122" y="292201"/>
                  </a:lnTo>
                  <a:lnTo>
                    <a:pt x="441599" y="289420"/>
                  </a:lnTo>
                  <a:lnTo>
                    <a:pt x="433680" y="285448"/>
                  </a:lnTo>
                  <a:lnTo>
                    <a:pt x="424572" y="280681"/>
                  </a:lnTo>
                  <a:lnTo>
                    <a:pt x="414673" y="276708"/>
                  </a:lnTo>
                  <a:lnTo>
                    <a:pt x="453082" y="295776"/>
                  </a:lnTo>
                  <a:lnTo>
                    <a:pt x="471296" y="303720"/>
                  </a:lnTo>
                  <a:lnTo>
                    <a:pt x="480008" y="306898"/>
                  </a:lnTo>
                  <a:lnTo>
                    <a:pt x="488323" y="310473"/>
                  </a:lnTo>
                  <a:lnTo>
                    <a:pt x="496242" y="312857"/>
                  </a:lnTo>
                  <a:lnTo>
                    <a:pt x="503765" y="314446"/>
                  </a:lnTo>
                  <a:lnTo>
                    <a:pt x="511289" y="316035"/>
                  </a:lnTo>
                  <a:lnTo>
                    <a:pt x="518020" y="316432"/>
                  </a:lnTo>
                  <a:lnTo>
                    <a:pt x="524751" y="316035"/>
                  </a:lnTo>
                  <a:lnTo>
                    <a:pt x="527919" y="315240"/>
                  </a:lnTo>
                  <a:lnTo>
                    <a:pt x="530691" y="314446"/>
                  </a:lnTo>
                  <a:lnTo>
                    <a:pt x="533859" y="313651"/>
                  </a:lnTo>
                  <a:lnTo>
                    <a:pt x="536234" y="312460"/>
                  </a:lnTo>
                  <a:lnTo>
                    <a:pt x="539402" y="310871"/>
                  </a:lnTo>
                  <a:lnTo>
                    <a:pt x="541382" y="309282"/>
                  </a:lnTo>
                  <a:lnTo>
                    <a:pt x="542966" y="321993"/>
                  </a:lnTo>
                  <a:lnTo>
                    <a:pt x="543362" y="333910"/>
                  </a:lnTo>
                  <a:lnTo>
                    <a:pt x="542966" y="345430"/>
                  </a:lnTo>
                  <a:lnTo>
                    <a:pt x="542570" y="356950"/>
                  </a:lnTo>
                  <a:lnTo>
                    <a:pt x="544550" y="354566"/>
                  </a:lnTo>
                  <a:lnTo>
                    <a:pt x="545738" y="353772"/>
                  </a:lnTo>
                  <a:lnTo>
                    <a:pt x="546925" y="353772"/>
                  </a:lnTo>
                  <a:lnTo>
                    <a:pt x="548113" y="354169"/>
                  </a:lnTo>
                  <a:lnTo>
                    <a:pt x="549301" y="354964"/>
                  </a:lnTo>
                  <a:lnTo>
                    <a:pt x="550489" y="356553"/>
                  </a:lnTo>
                  <a:lnTo>
                    <a:pt x="551677" y="358142"/>
                  </a:lnTo>
                  <a:lnTo>
                    <a:pt x="554449" y="363703"/>
                  </a:lnTo>
                  <a:lnTo>
                    <a:pt x="556429" y="370456"/>
                  </a:lnTo>
                  <a:lnTo>
                    <a:pt x="558012" y="378401"/>
                  </a:lnTo>
                  <a:lnTo>
                    <a:pt x="559596" y="387934"/>
                  </a:lnTo>
                  <a:lnTo>
                    <a:pt x="560388" y="398660"/>
                  </a:lnTo>
                  <a:lnTo>
                    <a:pt x="560388" y="409782"/>
                  </a:lnTo>
                  <a:lnTo>
                    <a:pt x="560388" y="420905"/>
                  </a:lnTo>
                  <a:lnTo>
                    <a:pt x="559596" y="431630"/>
                  </a:lnTo>
                  <a:lnTo>
                    <a:pt x="558012" y="441164"/>
                  </a:lnTo>
                  <a:lnTo>
                    <a:pt x="556429" y="449108"/>
                  </a:lnTo>
                  <a:lnTo>
                    <a:pt x="554449" y="456259"/>
                  </a:lnTo>
                  <a:lnTo>
                    <a:pt x="551677" y="461423"/>
                  </a:lnTo>
                  <a:lnTo>
                    <a:pt x="550489" y="463012"/>
                  </a:lnTo>
                  <a:lnTo>
                    <a:pt x="549301" y="464998"/>
                  </a:lnTo>
                  <a:lnTo>
                    <a:pt x="548113" y="465792"/>
                  </a:lnTo>
                  <a:lnTo>
                    <a:pt x="546925" y="465792"/>
                  </a:lnTo>
                  <a:lnTo>
                    <a:pt x="544946" y="465792"/>
                  </a:lnTo>
                  <a:lnTo>
                    <a:pt x="543758" y="464203"/>
                  </a:lnTo>
                  <a:lnTo>
                    <a:pt x="542570" y="463012"/>
                  </a:lnTo>
                  <a:lnTo>
                    <a:pt x="541382" y="461025"/>
                  </a:lnTo>
                  <a:lnTo>
                    <a:pt x="540194" y="458642"/>
                  </a:lnTo>
                  <a:lnTo>
                    <a:pt x="539006" y="455464"/>
                  </a:lnTo>
                  <a:lnTo>
                    <a:pt x="536630" y="447917"/>
                  </a:lnTo>
                  <a:lnTo>
                    <a:pt x="535442" y="457450"/>
                  </a:lnTo>
                  <a:lnTo>
                    <a:pt x="533859" y="467381"/>
                  </a:lnTo>
                  <a:lnTo>
                    <a:pt x="531483" y="476518"/>
                  </a:lnTo>
                  <a:lnTo>
                    <a:pt x="529503" y="485654"/>
                  </a:lnTo>
                  <a:lnTo>
                    <a:pt x="527127" y="494393"/>
                  </a:lnTo>
                  <a:lnTo>
                    <a:pt x="523564" y="502735"/>
                  </a:lnTo>
                  <a:lnTo>
                    <a:pt x="520792" y="511077"/>
                  </a:lnTo>
                  <a:lnTo>
                    <a:pt x="516832" y="519419"/>
                  </a:lnTo>
                  <a:lnTo>
                    <a:pt x="513269" y="526966"/>
                  </a:lnTo>
                  <a:lnTo>
                    <a:pt x="508913" y="534514"/>
                  </a:lnTo>
                  <a:lnTo>
                    <a:pt x="504557" y="541664"/>
                  </a:lnTo>
                  <a:lnTo>
                    <a:pt x="500598" y="548417"/>
                  </a:lnTo>
                  <a:lnTo>
                    <a:pt x="495450" y="555170"/>
                  </a:lnTo>
                  <a:lnTo>
                    <a:pt x="490699" y="561526"/>
                  </a:lnTo>
                  <a:lnTo>
                    <a:pt x="485947" y="567485"/>
                  </a:lnTo>
                  <a:lnTo>
                    <a:pt x="480404" y="573443"/>
                  </a:lnTo>
                  <a:lnTo>
                    <a:pt x="475256" y="578607"/>
                  </a:lnTo>
                  <a:lnTo>
                    <a:pt x="469713" y="583771"/>
                  </a:lnTo>
                  <a:lnTo>
                    <a:pt x="464565" y="588538"/>
                  </a:lnTo>
                  <a:lnTo>
                    <a:pt x="458625" y="592510"/>
                  </a:lnTo>
                  <a:lnTo>
                    <a:pt x="453082" y="596880"/>
                  </a:lnTo>
                  <a:lnTo>
                    <a:pt x="447142" y="600852"/>
                  </a:lnTo>
                  <a:lnTo>
                    <a:pt x="441203" y="604030"/>
                  </a:lnTo>
                  <a:lnTo>
                    <a:pt x="435263" y="607605"/>
                  </a:lnTo>
                  <a:lnTo>
                    <a:pt x="429720" y="609989"/>
                  </a:lnTo>
                  <a:lnTo>
                    <a:pt x="424177" y="612372"/>
                  </a:lnTo>
                  <a:lnTo>
                    <a:pt x="418237" y="614756"/>
                  </a:lnTo>
                  <a:lnTo>
                    <a:pt x="412298" y="616344"/>
                  </a:lnTo>
                  <a:lnTo>
                    <a:pt x="406754" y="617536"/>
                  </a:lnTo>
                  <a:lnTo>
                    <a:pt x="401211" y="618331"/>
                  </a:lnTo>
                  <a:lnTo>
                    <a:pt x="395667" y="618728"/>
                  </a:lnTo>
                  <a:lnTo>
                    <a:pt x="390520" y="619125"/>
                  </a:lnTo>
                  <a:lnTo>
                    <a:pt x="385768" y="618728"/>
                  </a:lnTo>
                  <a:lnTo>
                    <a:pt x="381017" y="618331"/>
                  </a:lnTo>
                  <a:lnTo>
                    <a:pt x="376265" y="617536"/>
                  </a:lnTo>
                  <a:lnTo>
                    <a:pt x="371909" y="615947"/>
                  </a:lnTo>
                  <a:lnTo>
                    <a:pt x="366762" y="614358"/>
                  </a:lnTo>
                  <a:lnTo>
                    <a:pt x="361218" y="611975"/>
                  </a:lnTo>
                  <a:lnTo>
                    <a:pt x="356467" y="609592"/>
                  </a:lnTo>
                  <a:lnTo>
                    <a:pt x="350923" y="606414"/>
                  </a:lnTo>
                  <a:lnTo>
                    <a:pt x="345380" y="603633"/>
                  </a:lnTo>
                  <a:lnTo>
                    <a:pt x="339836" y="599661"/>
                  </a:lnTo>
                  <a:lnTo>
                    <a:pt x="328353" y="591716"/>
                  </a:lnTo>
                  <a:lnTo>
                    <a:pt x="317662" y="582580"/>
                  </a:lnTo>
                  <a:lnTo>
                    <a:pt x="306575" y="572251"/>
                  </a:lnTo>
                  <a:lnTo>
                    <a:pt x="295884" y="560732"/>
                  </a:lnTo>
                  <a:lnTo>
                    <a:pt x="285193" y="548020"/>
                  </a:lnTo>
                  <a:lnTo>
                    <a:pt x="280046" y="541664"/>
                  </a:lnTo>
                  <a:lnTo>
                    <a:pt x="275690" y="534514"/>
                  </a:lnTo>
                  <a:lnTo>
                    <a:pt x="270543" y="527364"/>
                  </a:lnTo>
                  <a:lnTo>
                    <a:pt x="266187" y="520213"/>
                  </a:lnTo>
                  <a:lnTo>
                    <a:pt x="261832" y="512666"/>
                  </a:lnTo>
                  <a:lnTo>
                    <a:pt x="257872" y="504721"/>
                  </a:lnTo>
                  <a:lnTo>
                    <a:pt x="253516" y="496777"/>
                  </a:lnTo>
                  <a:lnTo>
                    <a:pt x="250349" y="488435"/>
                  </a:lnTo>
                  <a:lnTo>
                    <a:pt x="246785" y="480490"/>
                  </a:lnTo>
                  <a:lnTo>
                    <a:pt x="244013" y="472148"/>
                  </a:lnTo>
                  <a:lnTo>
                    <a:pt x="240846" y="463012"/>
                  </a:lnTo>
                  <a:lnTo>
                    <a:pt x="238470" y="454272"/>
                  </a:lnTo>
                  <a:lnTo>
                    <a:pt x="236490" y="460231"/>
                  </a:lnTo>
                  <a:lnTo>
                    <a:pt x="234114" y="464998"/>
                  </a:lnTo>
                  <a:lnTo>
                    <a:pt x="233322" y="466189"/>
                  </a:lnTo>
                  <a:lnTo>
                    <a:pt x="232134" y="467381"/>
                  </a:lnTo>
                  <a:lnTo>
                    <a:pt x="230946" y="468176"/>
                  </a:lnTo>
                  <a:lnTo>
                    <a:pt x="229759" y="468573"/>
                  </a:lnTo>
                  <a:lnTo>
                    <a:pt x="228175" y="468176"/>
                  </a:lnTo>
                  <a:lnTo>
                    <a:pt x="226591" y="467381"/>
                  </a:lnTo>
                  <a:lnTo>
                    <a:pt x="225403" y="466189"/>
                  </a:lnTo>
                  <a:lnTo>
                    <a:pt x="224215" y="463806"/>
                  </a:lnTo>
                  <a:lnTo>
                    <a:pt x="222235" y="459039"/>
                  </a:lnTo>
                  <a:lnTo>
                    <a:pt x="219860" y="452286"/>
                  </a:lnTo>
                  <a:lnTo>
                    <a:pt x="218276" y="443547"/>
                  </a:lnTo>
                  <a:lnTo>
                    <a:pt x="217088" y="434411"/>
                  </a:lnTo>
                  <a:lnTo>
                    <a:pt x="216296" y="423685"/>
                  </a:lnTo>
                  <a:lnTo>
                    <a:pt x="215900" y="412563"/>
                  </a:lnTo>
                  <a:lnTo>
                    <a:pt x="216296" y="401043"/>
                  </a:lnTo>
                  <a:lnTo>
                    <a:pt x="217088" y="390715"/>
                  </a:lnTo>
                  <a:lnTo>
                    <a:pt x="218276" y="381181"/>
                  </a:lnTo>
                  <a:lnTo>
                    <a:pt x="219860" y="372839"/>
                  </a:lnTo>
                  <a:lnTo>
                    <a:pt x="222235" y="366086"/>
                  </a:lnTo>
                  <a:lnTo>
                    <a:pt x="224215" y="360922"/>
                  </a:lnTo>
                  <a:lnTo>
                    <a:pt x="225403" y="358936"/>
                  </a:lnTo>
                  <a:lnTo>
                    <a:pt x="226591" y="357744"/>
                  </a:lnTo>
                  <a:lnTo>
                    <a:pt x="228175" y="356950"/>
                  </a:lnTo>
                  <a:lnTo>
                    <a:pt x="229759" y="356553"/>
                  </a:lnTo>
                  <a:lnTo>
                    <a:pt x="230551" y="356950"/>
                  </a:lnTo>
                  <a:lnTo>
                    <a:pt x="231342" y="357347"/>
                  </a:lnTo>
                  <a:lnTo>
                    <a:pt x="232134" y="342252"/>
                  </a:lnTo>
                  <a:lnTo>
                    <a:pt x="232530" y="335499"/>
                  </a:lnTo>
                  <a:lnTo>
                    <a:pt x="233718" y="329541"/>
                  </a:lnTo>
                  <a:lnTo>
                    <a:pt x="232926" y="321596"/>
                  </a:lnTo>
                  <a:lnTo>
                    <a:pt x="232926" y="314049"/>
                  </a:lnTo>
                  <a:lnTo>
                    <a:pt x="232926" y="307296"/>
                  </a:lnTo>
                  <a:lnTo>
                    <a:pt x="232926" y="300543"/>
                  </a:lnTo>
                  <a:lnTo>
                    <a:pt x="233718" y="294584"/>
                  </a:lnTo>
                  <a:lnTo>
                    <a:pt x="234906" y="289023"/>
                  </a:lnTo>
                  <a:lnTo>
                    <a:pt x="236094" y="283461"/>
                  </a:lnTo>
                  <a:lnTo>
                    <a:pt x="237282" y="278297"/>
                  </a:lnTo>
                  <a:lnTo>
                    <a:pt x="238866" y="273531"/>
                  </a:lnTo>
                  <a:lnTo>
                    <a:pt x="240846" y="269558"/>
                  </a:lnTo>
                  <a:lnTo>
                    <a:pt x="243617" y="265189"/>
                  </a:lnTo>
                  <a:lnTo>
                    <a:pt x="245597" y="262011"/>
                  </a:lnTo>
                  <a:lnTo>
                    <a:pt x="248765" y="258436"/>
                  </a:lnTo>
                  <a:lnTo>
                    <a:pt x="251537" y="255655"/>
                  </a:lnTo>
                  <a:lnTo>
                    <a:pt x="255100" y="252477"/>
                  </a:lnTo>
                  <a:lnTo>
                    <a:pt x="258268" y="250491"/>
                  </a:lnTo>
                  <a:lnTo>
                    <a:pt x="243221" y="250491"/>
                  </a:lnTo>
                  <a:lnTo>
                    <a:pt x="231342" y="250888"/>
                  </a:lnTo>
                  <a:lnTo>
                    <a:pt x="221443" y="251683"/>
                  </a:lnTo>
                  <a:lnTo>
                    <a:pt x="228175" y="248108"/>
                  </a:lnTo>
                  <a:lnTo>
                    <a:pt x="235302" y="243341"/>
                  </a:lnTo>
                  <a:lnTo>
                    <a:pt x="242825" y="238177"/>
                  </a:lnTo>
                  <a:lnTo>
                    <a:pt x="249953" y="232615"/>
                  </a:lnTo>
                  <a:lnTo>
                    <a:pt x="263811" y="222287"/>
                  </a:lnTo>
                  <a:lnTo>
                    <a:pt x="270147" y="217520"/>
                  </a:lnTo>
                  <a:lnTo>
                    <a:pt x="276086" y="214343"/>
                  </a:lnTo>
                  <a:lnTo>
                    <a:pt x="291925" y="206398"/>
                  </a:lnTo>
                  <a:lnTo>
                    <a:pt x="307367" y="199645"/>
                  </a:lnTo>
                  <a:lnTo>
                    <a:pt x="322810" y="194481"/>
                  </a:lnTo>
                  <a:lnTo>
                    <a:pt x="337461" y="189714"/>
                  </a:lnTo>
                  <a:lnTo>
                    <a:pt x="351715" y="186139"/>
                  </a:lnTo>
                  <a:lnTo>
                    <a:pt x="365574" y="183756"/>
                  </a:lnTo>
                  <a:lnTo>
                    <a:pt x="379037" y="182167"/>
                  </a:lnTo>
                  <a:lnTo>
                    <a:pt x="392103" y="180975"/>
                  </a:lnTo>
                  <a:close/>
                  <a:moveTo>
                    <a:pt x="958250" y="0"/>
                  </a:moveTo>
                  <a:lnTo>
                    <a:pt x="974507" y="0"/>
                  </a:lnTo>
                  <a:lnTo>
                    <a:pt x="989971" y="397"/>
                  </a:lnTo>
                  <a:lnTo>
                    <a:pt x="1004642" y="1986"/>
                  </a:lnTo>
                  <a:lnTo>
                    <a:pt x="1018917" y="4369"/>
                  </a:lnTo>
                  <a:lnTo>
                    <a:pt x="1032795" y="6752"/>
                  </a:lnTo>
                  <a:lnTo>
                    <a:pt x="1045880" y="9929"/>
                  </a:lnTo>
                  <a:lnTo>
                    <a:pt x="1058172" y="13900"/>
                  </a:lnTo>
                  <a:lnTo>
                    <a:pt x="1070067" y="18269"/>
                  </a:lnTo>
                  <a:lnTo>
                    <a:pt x="1081170" y="22241"/>
                  </a:lnTo>
                  <a:lnTo>
                    <a:pt x="1091876" y="27404"/>
                  </a:lnTo>
                  <a:lnTo>
                    <a:pt x="1101392" y="32170"/>
                  </a:lnTo>
                  <a:lnTo>
                    <a:pt x="1110908" y="36936"/>
                  </a:lnTo>
                  <a:lnTo>
                    <a:pt x="1119235" y="42099"/>
                  </a:lnTo>
                  <a:lnTo>
                    <a:pt x="1127166" y="47262"/>
                  </a:lnTo>
                  <a:lnTo>
                    <a:pt x="1134303" y="52425"/>
                  </a:lnTo>
                  <a:lnTo>
                    <a:pt x="1140647" y="56794"/>
                  </a:lnTo>
                  <a:lnTo>
                    <a:pt x="1151353" y="65531"/>
                  </a:lnTo>
                  <a:lnTo>
                    <a:pt x="1159283" y="72680"/>
                  </a:lnTo>
                  <a:lnTo>
                    <a:pt x="1165628" y="78240"/>
                  </a:lnTo>
                  <a:lnTo>
                    <a:pt x="1163645" y="83006"/>
                  </a:lnTo>
                  <a:lnTo>
                    <a:pt x="1160473" y="88567"/>
                  </a:lnTo>
                  <a:lnTo>
                    <a:pt x="1156904" y="94921"/>
                  </a:lnTo>
                  <a:lnTo>
                    <a:pt x="1151749" y="102467"/>
                  </a:lnTo>
                  <a:lnTo>
                    <a:pt x="1145802" y="110410"/>
                  </a:lnTo>
                  <a:lnTo>
                    <a:pt x="1141837" y="114779"/>
                  </a:lnTo>
                  <a:lnTo>
                    <a:pt x="1138268" y="118354"/>
                  </a:lnTo>
                  <a:lnTo>
                    <a:pt x="1133906" y="122722"/>
                  </a:lnTo>
                  <a:lnTo>
                    <a:pt x="1129545" y="126694"/>
                  </a:lnTo>
                  <a:lnTo>
                    <a:pt x="1124786" y="130268"/>
                  </a:lnTo>
                  <a:lnTo>
                    <a:pt x="1119632" y="134240"/>
                  </a:lnTo>
                  <a:lnTo>
                    <a:pt x="1114081" y="137020"/>
                  </a:lnTo>
                  <a:lnTo>
                    <a:pt x="1108133" y="140197"/>
                  </a:lnTo>
                  <a:lnTo>
                    <a:pt x="1101789" y="142580"/>
                  </a:lnTo>
                  <a:lnTo>
                    <a:pt x="1095841" y="144566"/>
                  </a:lnTo>
                  <a:lnTo>
                    <a:pt x="1089100" y="146552"/>
                  </a:lnTo>
                  <a:lnTo>
                    <a:pt x="1081170" y="147743"/>
                  </a:lnTo>
                  <a:lnTo>
                    <a:pt x="1073636" y="148140"/>
                  </a:lnTo>
                  <a:lnTo>
                    <a:pt x="1066102" y="148140"/>
                  </a:lnTo>
                  <a:lnTo>
                    <a:pt x="1057775" y="147743"/>
                  </a:lnTo>
                  <a:lnTo>
                    <a:pt x="1049052" y="145758"/>
                  </a:lnTo>
                  <a:lnTo>
                    <a:pt x="1039932" y="143772"/>
                  </a:lnTo>
                  <a:lnTo>
                    <a:pt x="1030812" y="140992"/>
                  </a:lnTo>
                  <a:lnTo>
                    <a:pt x="1021296" y="136623"/>
                  </a:lnTo>
                  <a:lnTo>
                    <a:pt x="1010590" y="131857"/>
                  </a:lnTo>
                  <a:lnTo>
                    <a:pt x="998695" y="126297"/>
                  </a:lnTo>
                  <a:lnTo>
                    <a:pt x="987196" y="121134"/>
                  </a:lnTo>
                  <a:lnTo>
                    <a:pt x="1011383" y="133446"/>
                  </a:lnTo>
                  <a:lnTo>
                    <a:pt x="1035571" y="144566"/>
                  </a:lnTo>
                  <a:lnTo>
                    <a:pt x="1047070" y="150126"/>
                  </a:lnTo>
                  <a:lnTo>
                    <a:pt x="1058172" y="155289"/>
                  </a:lnTo>
                  <a:lnTo>
                    <a:pt x="1069274" y="159261"/>
                  </a:lnTo>
                  <a:lnTo>
                    <a:pt x="1079980" y="163233"/>
                  </a:lnTo>
                  <a:lnTo>
                    <a:pt x="1090290" y="166807"/>
                  </a:lnTo>
                  <a:lnTo>
                    <a:pt x="1099806" y="169190"/>
                  </a:lnTo>
                  <a:lnTo>
                    <a:pt x="1109322" y="170381"/>
                  </a:lnTo>
                  <a:lnTo>
                    <a:pt x="1118046" y="171176"/>
                  </a:lnTo>
                  <a:lnTo>
                    <a:pt x="1122011" y="171176"/>
                  </a:lnTo>
                  <a:lnTo>
                    <a:pt x="1126373" y="170779"/>
                  </a:lnTo>
                  <a:lnTo>
                    <a:pt x="1130338" y="169984"/>
                  </a:lnTo>
                  <a:lnTo>
                    <a:pt x="1133906" y="169190"/>
                  </a:lnTo>
                  <a:lnTo>
                    <a:pt x="1137475" y="167998"/>
                  </a:lnTo>
                  <a:lnTo>
                    <a:pt x="1141044" y="166013"/>
                  </a:lnTo>
                  <a:lnTo>
                    <a:pt x="1144612" y="164027"/>
                  </a:lnTo>
                  <a:lnTo>
                    <a:pt x="1147388" y="162041"/>
                  </a:lnTo>
                  <a:lnTo>
                    <a:pt x="1148181" y="170381"/>
                  </a:lnTo>
                  <a:lnTo>
                    <a:pt x="1148974" y="178325"/>
                  </a:lnTo>
                  <a:lnTo>
                    <a:pt x="1150163" y="193417"/>
                  </a:lnTo>
                  <a:lnTo>
                    <a:pt x="1149767" y="208112"/>
                  </a:lnTo>
                  <a:lnTo>
                    <a:pt x="1148577" y="222012"/>
                  </a:lnTo>
                  <a:lnTo>
                    <a:pt x="1150163" y="220424"/>
                  </a:lnTo>
                  <a:lnTo>
                    <a:pt x="1151353" y="219232"/>
                  </a:lnTo>
                  <a:lnTo>
                    <a:pt x="1152543" y="218835"/>
                  </a:lnTo>
                  <a:lnTo>
                    <a:pt x="1154129" y="218438"/>
                  </a:lnTo>
                  <a:lnTo>
                    <a:pt x="1155715" y="218835"/>
                  </a:lnTo>
                  <a:lnTo>
                    <a:pt x="1157697" y="219629"/>
                  </a:lnTo>
                  <a:lnTo>
                    <a:pt x="1159283" y="222012"/>
                  </a:lnTo>
                  <a:lnTo>
                    <a:pt x="1160869" y="223998"/>
                  </a:lnTo>
                  <a:lnTo>
                    <a:pt x="1162059" y="226778"/>
                  </a:lnTo>
                  <a:lnTo>
                    <a:pt x="1164041" y="230750"/>
                  </a:lnTo>
                  <a:lnTo>
                    <a:pt x="1166421" y="239090"/>
                  </a:lnTo>
                  <a:lnTo>
                    <a:pt x="1168403" y="249813"/>
                  </a:lnTo>
                  <a:lnTo>
                    <a:pt x="1169989" y="261728"/>
                  </a:lnTo>
                  <a:lnTo>
                    <a:pt x="1171179" y="275232"/>
                  </a:lnTo>
                  <a:lnTo>
                    <a:pt x="1171575" y="289529"/>
                  </a:lnTo>
                  <a:lnTo>
                    <a:pt x="1171179" y="303827"/>
                  </a:lnTo>
                  <a:lnTo>
                    <a:pt x="1169989" y="316933"/>
                  </a:lnTo>
                  <a:lnTo>
                    <a:pt x="1168403" y="328848"/>
                  </a:lnTo>
                  <a:lnTo>
                    <a:pt x="1166421" y="339174"/>
                  </a:lnTo>
                  <a:lnTo>
                    <a:pt x="1164041" y="347912"/>
                  </a:lnTo>
                  <a:lnTo>
                    <a:pt x="1162059" y="351486"/>
                  </a:lnTo>
                  <a:lnTo>
                    <a:pt x="1160869" y="354266"/>
                  </a:lnTo>
                  <a:lnTo>
                    <a:pt x="1159283" y="357047"/>
                  </a:lnTo>
                  <a:lnTo>
                    <a:pt x="1157697" y="358635"/>
                  </a:lnTo>
                  <a:lnTo>
                    <a:pt x="1155715" y="359827"/>
                  </a:lnTo>
                  <a:lnTo>
                    <a:pt x="1154129" y="360224"/>
                  </a:lnTo>
                  <a:lnTo>
                    <a:pt x="1152146" y="359827"/>
                  </a:lnTo>
                  <a:lnTo>
                    <a:pt x="1150560" y="358635"/>
                  </a:lnTo>
                  <a:lnTo>
                    <a:pt x="1148577" y="356649"/>
                  </a:lnTo>
                  <a:lnTo>
                    <a:pt x="1146991" y="353869"/>
                  </a:lnTo>
                  <a:lnTo>
                    <a:pt x="1145405" y="351089"/>
                  </a:lnTo>
                  <a:lnTo>
                    <a:pt x="1144216" y="346720"/>
                  </a:lnTo>
                  <a:lnTo>
                    <a:pt x="1141440" y="337586"/>
                  </a:lnTo>
                  <a:lnTo>
                    <a:pt x="1139854" y="350295"/>
                  </a:lnTo>
                  <a:lnTo>
                    <a:pt x="1137871" y="361812"/>
                  </a:lnTo>
                  <a:lnTo>
                    <a:pt x="1135096" y="373727"/>
                  </a:lnTo>
                  <a:lnTo>
                    <a:pt x="1132320" y="385245"/>
                  </a:lnTo>
                  <a:lnTo>
                    <a:pt x="1128752" y="395968"/>
                  </a:lnTo>
                  <a:lnTo>
                    <a:pt x="1125183" y="407089"/>
                  </a:lnTo>
                  <a:lnTo>
                    <a:pt x="1120821" y="417812"/>
                  </a:lnTo>
                  <a:lnTo>
                    <a:pt x="1116460" y="427741"/>
                  </a:lnTo>
                  <a:lnTo>
                    <a:pt x="1111701" y="437273"/>
                  </a:lnTo>
                  <a:lnTo>
                    <a:pt x="1106547" y="446805"/>
                  </a:lnTo>
                  <a:lnTo>
                    <a:pt x="1100996" y="455939"/>
                  </a:lnTo>
                  <a:lnTo>
                    <a:pt x="1095444" y="464280"/>
                  </a:lnTo>
                  <a:lnTo>
                    <a:pt x="1089497" y="473017"/>
                  </a:lnTo>
                  <a:lnTo>
                    <a:pt x="1083152" y="480960"/>
                  </a:lnTo>
                  <a:lnTo>
                    <a:pt x="1076808" y="488506"/>
                  </a:lnTo>
                  <a:lnTo>
                    <a:pt x="1070464" y="495655"/>
                  </a:lnTo>
                  <a:lnTo>
                    <a:pt x="1063723" y="502407"/>
                  </a:lnTo>
                  <a:lnTo>
                    <a:pt x="1056586" y="509159"/>
                  </a:lnTo>
                  <a:lnTo>
                    <a:pt x="1049845" y="515116"/>
                  </a:lnTo>
                  <a:lnTo>
                    <a:pt x="1042708" y="520676"/>
                  </a:lnTo>
                  <a:lnTo>
                    <a:pt x="1035174" y="525442"/>
                  </a:lnTo>
                  <a:lnTo>
                    <a:pt x="1028037" y="530605"/>
                  </a:lnTo>
                  <a:lnTo>
                    <a:pt x="1020503" y="534974"/>
                  </a:lnTo>
                  <a:lnTo>
                    <a:pt x="1012969" y="538549"/>
                  </a:lnTo>
                  <a:lnTo>
                    <a:pt x="1005832" y="542520"/>
                  </a:lnTo>
                  <a:lnTo>
                    <a:pt x="998298" y="545300"/>
                  </a:lnTo>
                  <a:lnTo>
                    <a:pt x="991161" y="548081"/>
                  </a:lnTo>
                  <a:lnTo>
                    <a:pt x="984024" y="550067"/>
                  </a:lnTo>
                  <a:lnTo>
                    <a:pt x="976886" y="551655"/>
                  </a:lnTo>
                  <a:lnTo>
                    <a:pt x="969749" y="553244"/>
                  </a:lnTo>
                  <a:lnTo>
                    <a:pt x="962612" y="554038"/>
                  </a:lnTo>
                  <a:lnTo>
                    <a:pt x="955871" y="554038"/>
                  </a:lnTo>
                  <a:lnTo>
                    <a:pt x="950320" y="553641"/>
                  </a:lnTo>
                  <a:lnTo>
                    <a:pt x="944372" y="553244"/>
                  </a:lnTo>
                  <a:lnTo>
                    <a:pt x="938424" y="551655"/>
                  </a:lnTo>
                  <a:lnTo>
                    <a:pt x="932080" y="549669"/>
                  </a:lnTo>
                  <a:lnTo>
                    <a:pt x="925736" y="547683"/>
                  </a:lnTo>
                  <a:lnTo>
                    <a:pt x="919788" y="544903"/>
                  </a:lnTo>
                  <a:lnTo>
                    <a:pt x="913047" y="541726"/>
                  </a:lnTo>
                  <a:lnTo>
                    <a:pt x="906307" y="538151"/>
                  </a:lnTo>
                  <a:lnTo>
                    <a:pt x="898773" y="534180"/>
                  </a:lnTo>
                  <a:lnTo>
                    <a:pt x="892429" y="529811"/>
                  </a:lnTo>
                  <a:lnTo>
                    <a:pt x="884895" y="524648"/>
                  </a:lnTo>
                  <a:lnTo>
                    <a:pt x="877758" y="519882"/>
                  </a:lnTo>
                  <a:lnTo>
                    <a:pt x="870620" y="513925"/>
                  </a:lnTo>
                  <a:lnTo>
                    <a:pt x="863880" y="507967"/>
                  </a:lnTo>
                  <a:lnTo>
                    <a:pt x="856742" y="501613"/>
                  </a:lnTo>
                  <a:lnTo>
                    <a:pt x="849605" y="494861"/>
                  </a:lnTo>
                  <a:lnTo>
                    <a:pt x="842864" y="487712"/>
                  </a:lnTo>
                  <a:lnTo>
                    <a:pt x="836124" y="480166"/>
                  </a:lnTo>
                  <a:lnTo>
                    <a:pt x="829383" y="472223"/>
                  </a:lnTo>
                  <a:lnTo>
                    <a:pt x="823039" y="463883"/>
                  </a:lnTo>
                  <a:lnTo>
                    <a:pt x="816694" y="455542"/>
                  </a:lnTo>
                  <a:lnTo>
                    <a:pt x="810350" y="446805"/>
                  </a:lnTo>
                  <a:lnTo>
                    <a:pt x="804799" y="438067"/>
                  </a:lnTo>
                  <a:lnTo>
                    <a:pt x="798851" y="428535"/>
                  </a:lnTo>
                  <a:lnTo>
                    <a:pt x="793300" y="419004"/>
                  </a:lnTo>
                  <a:lnTo>
                    <a:pt x="788145" y="409075"/>
                  </a:lnTo>
                  <a:lnTo>
                    <a:pt x="782991" y="399146"/>
                  </a:lnTo>
                  <a:lnTo>
                    <a:pt x="778629" y="388819"/>
                  </a:lnTo>
                  <a:lnTo>
                    <a:pt x="774267" y="378493"/>
                  </a:lnTo>
                  <a:lnTo>
                    <a:pt x="770699" y="367770"/>
                  </a:lnTo>
                  <a:lnTo>
                    <a:pt x="767130" y="357047"/>
                  </a:lnTo>
                  <a:lnTo>
                    <a:pt x="763958" y="345529"/>
                  </a:lnTo>
                  <a:lnTo>
                    <a:pt x="761579" y="353075"/>
                  </a:lnTo>
                  <a:lnTo>
                    <a:pt x="759993" y="355855"/>
                  </a:lnTo>
                  <a:lnTo>
                    <a:pt x="758803" y="358635"/>
                  </a:lnTo>
                  <a:lnTo>
                    <a:pt x="757614" y="360621"/>
                  </a:lnTo>
                  <a:lnTo>
                    <a:pt x="755631" y="362210"/>
                  </a:lnTo>
                  <a:lnTo>
                    <a:pt x="754045" y="363401"/>
                  </a:lnTo>
                  <a:lnTo>
                    <a:pt x="752459" y="363798"/>
                  </a:lnTo>
                  <a:lnTo>
                    <a:pt x="750873" y="363401"/>
                  </a:lnTo>
                  <a:lnTo>
                    <a:pt x="748890" y="361812"/>
                  </a:lnTo>
                  <a:lnTo>
                    <a:pt x="747304" y="360224"/>
                  </a:lnTo>
                  <a:lnTo>
                    <a:pt x="745718" y="357841"/>
                  </a:lnTo>
                  <a:lnTo>
                    <a:pt x="744528" y="354664"/>
                  </a:lnTo>
                  <a:lnTo>
                    <a:pt x="742546" y="351486"/>
                  </a:lnTo>
                  <a:lnTo>
                    <a:pt x="740167" y="342352"/>
                  </a:lnTo>
                  <a:lnTo>
                    <a:pt x="738184" y="332423"/>
                  </a:lnTo>
                  <a:lnTo>
                    <a:pt x="736202" y="320111"/>
                  </a:lnTo>
                  <a:lnTo>
                    <a:pt x="735409" y="307004"/>
                  </a:lnTo>
                  <a:lnTo>
                    <a:pt x="735012" y="292707"/>
                  </a:lnTo>
                  <a:lnTo>
                    <a:pt x="735409" y="278409"/>
                  </a:lnTo>
                  <a:lnTo>
                    <a:pt x="736202" y="264905"/>
                  </a:lnTo>
                  <a:lnTo>
                    <a:pt x="738184" y="252991"/>
                  </a:lnTo>
                  <a:lnTo>
                    <a:pt x="740167" y="242665"/>
                  </a:lnTo>
                  <a:lnTo>
                    <a:pt x="742546" y="233927"/>
                  </a:lnTo>
                  <a:lnTo>
                    <a:pt x="744528" y="230353"/>
                  </a:lnTo>
                  <a:lnTo>
                    <a:pt x="745718" y="227175"/>
                  </a:lnTo>
                  <a:lnTo>
                    <a:pt x="747304" y="224792"/>
                  </a:lnTo>
                  <a:lnTo>
                    <a:pt x="748890" y="223204"/>
                  </a:lnTo>
                  <a:lnTo>
                    <a:pt x="750873" y="222409"/>
                  </a:lnTo>
                  <a:lnTo>
                    <a:pt x="752459" y="222012"/>
                  </a:lnTo>
                  <a:lnTo>
                    <a:pt x="753648" y="222409"/>
                  </a:lnTo>
                  <a:lnTo>
                    <a:pt x="754441" y="222807"/>
                  </a:lnTo>
                  <a:lnTo>
                    <a:pt x="754838" y="213275"/>
                  </a:lnTo>
                  <a:lnTo>
                    <a:pt x="755631" y="204140"/>
                  </a:lnTo>
                  <a:lnTo>
                    <a:pt x="756424" y="195800"/>
                  </a:lnTo>
                  <a:lnTo>
                    <a:pt x="758010" y="187856"/>
                  </a:lnTo>
                  <a:lnTo>
                    <a:pt x="757217" y="177927"/>
                  </a:lnTo>
                  <a:lnTo>
                    <a:pt x="756424" y="168793"/>
                  </a:lnTo>
                  <a:lnTo>
                    <a:pt x="756424" y="160055"/>
                  </a:lnTo>
                  <a:lnTo>
                    <a:pt x="757217" y="151318"/>
                  </a:lnTo>
                  <a:lnTo>
                    <a:pt x="758010" y="143772"/>
                  </a:lnTo>
                  <a:lnTo>
                    <a:pt x="759200" y="136226"/>
                  </a:lnTo>
                  <a:lnTo>
                    <a:pt x="760389" y="129474"/>
                  </a:lnTo>
                  <a:lnTo>
                    <a:pt x="762372" y="123119"/>
                  </a:lnTo>
                  <a:lnTo>
                    <a:pt x="764751" y="117162"/>
                  </a:lnTo>
                  <a:lnTo>
                    <a:pt x="767130" y="111602"/>
                  </a:lnTo>
                  <a:lnTo>
                    <a:pt x="769906" y="106836"/>
                  </a:lnTo>
                  <a:lnTo>
                    <a:pt x="773078" y="102070"/>
                  </a:lnTo>
                  <a:lnTo>
                    <a:pt x="776646" y="97701"/>
                  </a:lnTo>
                  <a:lnTo>
                    <a:pt x="780215" y="94127"/>
                  </a:lnTo>
                  <a:lnTo>
                    <a:pt x="784577" y="90552"/>
                  </a:lnTo>
                  <a:lnTo>
                    <a:pt x="788542" y="87772"/>
                  </a:lnTo>
                  <a:lnTo>
                    <a:pt x="769113" y="88169"/>
                  </a:lnTo>
                  <a:lnTo>
                    <a:pt x="754441" y="88567"/>
                  </a:lnTo>
                  <a:lnTo>
                    <a:pt x="741753" y="89361"/>
                  </a:lnTo>
                  <a:lnTo>
                    <a:pt x="746115" y="86978"/>
                  </a:lnTo>
                  <a:lnTo>
                    <a:pt x="750873" y="84198"/>
                  </a:lnTo>
                  <a:lnTo>
                    <a:pt x="759993" y="79035"/>
                  </a:lnTo>
                  <a:lnTo>
                    <a:pt x="768716" y="72283"/>
                  </a:lnTo>
                  <a:lnTo>
                    <a:pt x="778232" y="65531"/>
                  </a:lnTo>
                  <a:lnTo>
                    <a:pt x="795283" y="52425"/>
                  </a:lnTo>
                  <a:lnTo>
                    <a:pt x="803609" y="46468"/>
                  </a:lnTo>
                  <a:lnTo>
                    <a:pt x="810747" y="42099"/>
                  </a:lnTo>
                  <a:lnTo>
                    <a:pt x="821453" y="36936"/>
                  </a:lnTo>
                  <a:lnTo>
                    <a:pt x="830969" y="32567"/>
                  </a:lnTo>
                  <a:lnTo>
                    <a:pt x="841278" y="27801"/>
                  </a:lnTo>
                  <a:lnTo>
                    <a:pt x="850795" y="23829"/>
                  </a:lnTo>
                  <a:lnTo>
                    <a:pt x="860707" y="20255"/>
                  </a:lnTo>
                  <a:lnTo>
                    <a:pt x="870224" y="16681"/>
                  </a:lnTo>
                  <a:lnTo>
                    <a:pt x="879740" y="13900"/>
                  </a:lnTo>
                  <a:lnTo>
                    <a:pt x="888860" y="11518"/>
                  </a:lnTo>
                  <a:lnTo>
                    <a:pt x="897980" y="8737"/>
                  </a:lnTo>
                  <a:lnTo>
                    <a:pt x="907100" y="6752"/>
                  </a:lnTo>
                  <a:lnTo>
                    <a:pt x="915823" y="5163"/>
                  </a:lnTo>
                  <a:lnTo>
                    <a:pt x="924546" y="3177"/>
                  </a:lnTo>
                  <a:lnTo>
                    <a:pt x="941993" y="1191"/>
                  </a:lnTo>
                  <a:lnTo>
                    <a:pt x="958250" y="0"/>
                  </a:lnTo>
                  <a:close/>
                </a:path>
              </a:pathLst>
            </a:custGeom>
            <a:blipFill>
              <a:blip r:embed="rId3"/>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grpSp>
        <p:nvGrpSpPr>
          <p:cNvPr id="63" name="组合 62"/>
          <p:cNvGrpSpPr/>
          <p:nvPr/>
        </p:nvGrpSpPr>
        <p:grpSpPr>
          <a:xfrm>
            <a:off x="4614986" y="2524921"/>
            <a:ext cx="1099775" cy="1198967"/>
            <a:chOff x="5774641" y="2668927"/>
            <a:chExt cx="1099775" cy="1198967"/>
          </a:xfrm>
        </p:grpSpPr>
        <p:sp>
          <p:nvSpPr>
            <p:cNvPr id="18" name="矩形 10"/>
            <p:cNvSpPr>
              <a:spLocks noChangeAspect="1"/>
            </p:cNvSpPr>
            <p:nvPr/>
          </p:nvSpPr>
          <p:spPr>
            <a:xfrm>
              <a:off x="5774641"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55" name="KSO_Shape"/>
            <p:cNvSpPr>
              <a:spLocks noChangeAspect="1"/>
            </p:cNvSpPr>
            <p:nvPr/>
          </p:nvSpPr>
          <p:spPr bwMode="auto">
            <a:xfrm>
              <a:off x="6112385" y="3070410"/>
              <a:ext cx="424286" cy="396000"/>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7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70"/>
                  </a:lnTo>
                  <a:lnTo>
                    <a:pt x="2029121" y="722688"/>
                  </a:lnTo>
                  <a:lnTo>
                    <a:pt x="2026891" y="724900"/>
                  </a:lnTo>
                  <a:lnTo>
                    <a:pt x="2024344" y="727112"/>
                  </a:lnTo>
                  <a:lnTo>
                    <a:pt x="2021796" y="729009"/>
                  </a:lnTo>
                  <a:lnTo>
                    <a:pt x="2018930" y="730905"/>
                  </a:lnTo>
                  <a:lnTo>
                    <a:pt x="2017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7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7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7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blipFill>
              <a:blip r:embed="rId3"/>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grpSp>
        <p:nvGrpSpPr>
          <p:cNvPr id="64" name="组合 63"/>
          <p:cNvGrpSpPr/>
          <p:nvPr/>
        </p:nvGrpSpPr>
        <p:grpSpPr>
          <a:xfrm>
            <a:off x="6123363" y="2524921"/>
            <a:ext cx="1099775" cy="1198967"/>
            <a:chOff x="7283033" y="2668927"/>
            <a:chExt cx="1099775" cy="1198967"/>
          </a:xfrm>
        </p:grpSpPr>
        <p:sp>
          <p:nvSpPr>
            <p:cNvPr id="21" name="矩形 10"/>
            <p:cNvSpPr>
              <a:spLocks noChangeAspect="1"/>
            </p:cNvSpPr>
            <p:nvPr/>
          </p:nvSpPr>
          <p:spPr>
            <a:xfrm>
              <a:off x="7283033"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58" name="KSO_Shape"/>
            <p:cNvSpPr>
              <a:spLocks noChangeAspect="1"/>
            </p:cNvSpPr>
            <p:nvPr/>
          </p:nvSpPr>
          <p:spPr bwMode="auto">
            <a:xfrm>
              <a:off x="7526295" y="3138352"/>
              <a:ext cx="613250" cy="324000"/>
            </a:xfrm>
            <a:custGeom>
              <a:avLst/>
              <a:gdLst>
                <a:gd name="T0" fmla="*/ 1080063 w 2505075"/>
                <a:gd name="T1" fmla="*/ 966238 h 1325562"/>
                <a:gd name="T2" fmla="*/ 1088548 w 2505075"/>
                <a:gd name="T3" fmla="*/ 914266 h 1325562"/>
                <a:gd name="T4" fmla="*/ 445929 w 2505075"/>
                <a:gd name="T5" fmla="*/ 319311 h 1325562"/>
                <a:gd name="T6" fmla="*/ 395237 w 2505075"/>
                <a:gd name="T7" fmla="*/ 468695 h 1325562"/>
                <a:gd name="T8" fmla="*/ 512532 w 2505075"/>
                <a:gd name="T9" fmla="*/ 623196 h 1325562"/>
                <a:gd name="T10" fmla="*/ 620333 w 2505075"/>
                <a:gd name="T11" fmla="*/ 560492 h 1325562"/>
                <a:gd name="T12" fmla="*/ 663973 w 2505075"/>
                <a:gd name="T13" fmla="*/ 607742 h 1325562"/>
                <a:gd name="T14" fmla="*/ 627744 w 2505075"/>
                <a:gd name="T15" fmla="*/ 704255 h 1325562"/>
                <a:gd name="T16" fmla="*/ 757606 w 2505075"/>
                <a:gd name="T17" fmla="*/ 646073 h 1325562"/>
                <a:gd name="T18" fmla="*/ 808359 w 2505075"/>
                <a:gd name="T19" fmla="*/ 688124 h 1325562"/>
                <a:gd name="T20" fmla="*/ 784197 w 2505075"/>
                <a:gd name="T21" fmla="*/ 779867 h 1325562"/>
                <a:gd name="T22" fmla="*/ 928622 w 2505075"/>
                <a:gd name="T23" fmla="*/ 732135 h 1325562"/>
                <a:gd name="T24" fmla="*/ 906958 w 2505075"/>
                <a:gd name="T25" fmla="*/ 833145 h 1325562"/>
                <a:gd name="T26" fmla="*/ 948878 w 2505075"/>
                <a:gd name="T27" fmla="*/ 791644 h 1325562"/>
                <a:gd name="T28" fmla="*/ 967469 w 2505075"/>
                <a:gd name="T29" fmla="*/ 765403 h 1325562"/>
                <a:gd name="T30" fmla="*/ 1192310 w 2505075"/>
                <a:gd name="T31" fmla="*/ 919736 h 1325562"/>
                <a:gd name="T32" fmla="*/ 1202207 w 2505075"/>
                <a:gd name="T33" fmla="*/ 871307 h 1325562"/>
                <a:gd name="T34" fmla="*/ 973023 w 2505075"/>
                <a:gd name="T35" fmla="*/ 652581 h 1325562"/>
                <a:gd name="T36" fmla="*/ 1002109 w 2505075"/>
                <a:gd name="T37" fmla="*/ 637876 h 1325562"/>
                <a:gd name="T38" fmla="*/ 1285729 w 2505075"/>
                <a:gd name="T39" fmla="*/ 841671 h 1325562"/>
                <a:gd name="T40" fmla="*/ 1311316 w 2505075"/>
                <a:gd name="T41" fmla="*/ 796856 h 1325562"/>
                <a:gd name="T42" fmla="*/ 1092057 w 2505075"/>
                <a:gd name="T43" fmla="*/ 582941 h 1325562"/>
                <a:gd name="T44" fmla="*/ 1113371 w 2505075"/>
                <a:gd name="T45" fmla="*/ 558323 h 1325562"/>
                <a:gd name="T46" fmla="*/ 1383250 w 2505075"/>
                <a:gd name="T47" fmla="*/ 746018 h 1325562"/>
                <a:gd name="T48" fmla="*/ 1396527 w 2505075"/>
                <a:gd name="T49" fmla="*/ 680240 h 1325562"/>
                <a:gd name="T50" fmla="*/ 1184656 w 2505075"/>
                <a:gd name="T51" fmla="*/ 460782 h 1325562"/>
                <a:gd name="T52" fmla="*/ 1032502 w 2505075"/>
                <a:gd name="T53" fmla="*/ 404883 h 1325562"/>
                <a:gd name="T54" fmla="*/ 933963 w 2505075"/>
                <a:gd name="T55" fmla="*/ 481262 h 1325562"/>
                <a:gd name="T56" fmla="*/ 789778 w 2505075"/>
                <a:gd name="T57" fmla="*/ 559328 h 1325562"/>
                <a:gd name="T58" fmla="*/ 748479 w 2505075"/>
                <a:gd name="T59" fmla="*/ 508971 h 1325562"/>
                <a:gd name="T60" fmla="*/ 835666 w 2505075"/>
                <a:gd name="T61" fmla="*/ 313325 h 1325562"/>
                <a:gd name="T62" fmla="*/ 973330 w 2505075"/>
                <a:gd name="T63" fmla="*/ 213093 h 1325562"/>
                <a:gd name="T64" fmla="*/ 1302757 w 2505075"/>
                <a:gd name="T65" fmla="*/ 188035 h 1325562"/>
                <a:gd name="T66" fmla="*/ 1466747 w 2505075"/>
                <a:gd name="T67" fmla="*/ 282003 h 1325562"/>
                <a:gd name="T68" fmla="*/ 1564078 w 2505075"/>
                <a:gd name="T69" fmla="*/ 493551 h 1325562"/>
                <a:gd name="T70" fmla="*/ 1442633 w 2505075"/>
                <a:gd name="T71" fmla="*/ 704094 h 1325562"/>
                <a:gd name="T72" fmla="*/ 1413666 w 2505075"/>
                <a:gd name="T73" fmla="*/ 773726 h 1325562"/>
                <a:gd name="T74" fmla="*/ 1355490 w 2505075"/>
                <a:gd name="T75" fmla="*/ 815650 h 1325562"/>
                <a:gd name="T76" fmla="*/ 1304074 w 2505075"/>
                <a:gd name="T77" fmla="*/ 877331 h 1325562"/>
                <a:gd name="T78" fmla="*/ 1255071 w 2505075"/>
                <a:gd name="T79" fmla="*/ 922146 h 1325562"/>
                <a:gd name="T80" fmla="*/ 1195931 w 2505075"/>
                <a:gd name="T81" fmla="*/ 958287 h 1325562"/>
                <a:gd name="T82" fmla="*/ 1126169 w 2505075"/>
                <a:gd name="T83" fmla="*/ 987441 h 1325562"/>
                <a:gd name="T84" fmla="*/ 1025026 w 2505075"/>
                <a:gd name="T85" fmla="*/ 983586 h 1325562"/>
                <a:gd name="T86" fmla="*/ 943732 w 2505075"/>
                <a:gd name="T87" fmla="*/ 991771 h 1325562"/>
                <a:gd name="T88" fmla="*/ 890447 w 2505075"/>
                <a:gd name="T89" fmla="*/ 926198 h 1325562"/>
                <a:gd name="T90" fmla="*/ 804898 w 2505075"/>
                <a:gd name="T91" fmla="*/ 942109 h 1325562"/>
                <a:gd name="T92" fmla="*/ 719687 w 2505075"/>
                <a:gd name="T93" fmla="*/ 932466 h 1325562"/>
                <a:gd name="T94" fmla="*/ 719687 w 2505075"/>
                <a:gd name="T95" fmla="*/ 847609 h 1325562"/>
                <a:gd name="T96" fmla="*/ 649845 w 2505075"/>
                <a:gd name="T97" fmla="*/ 864980 h 1325562"/>
                <a:gd name="T98" fmla="*/ 564935 w 2505075"/>
                <a:gd name="T99" fmla="*/ 841431 h 1325562"/>
                <a:gd name="T100" fmla="*/ 599332 w 2505075"/>
                <a:gd name="T101" fmla="*/ 735462 h 1325562"/>
                <a:gd name="T102" fmla="*/ 525336 w 2505075"/>
                <a:gd name="T103" fmla="*/ 717912 h 1325562"/>
                <a:gd name="T104" fmla="*/ 434824 w 2505075"/>
                <a:gd name="T105" fmla="*/ 613741 h 1325562"/>
                <a:gd name="T106" fmla="*/ 356614 w 2505075"/>
                <a:gd name="T107" fmla="*/ 485079 h 1325562"/>
                <a:gd name="T108" fmla="*/ 409961 w 2505075"/>
                <a:gd name="T109" fmla="*/ 302445 h 1325562"/>
                <a:gd name="T110" fmla="*/ 585452 w 2505075"/>
                <a:gd name="T111" fmla="*/ 140292 h 1325562"/>
                <a:gd name="T112" fmla="*/ 1604643 w 2505075"/>
                <a:gd name="T113" fmla="*/ 378724 h 1325562"/>
                <a:gd name="T114" fmla="*/ 1484403 w 2505075"/>
                <a:gd name="T115" fmla="*/ 188277 h 1325562"/>
                <a:gd name="T116" fmla="*/ 490090 w 2505075"/>
                <a:gd name="T117" fmla="*/ 133795 h 1325562"/>
                <a:gd name="T118" fmla="*/ 325035 w 2505075"/>
                <a:gd name="T119" fmla="*/ 287116 h 1325562"/>
                <a:gd name="T120" fmla="*/ 274770 w 2505075"/>
                <a:gd name="T121" fmla="*/ 490340 h 13255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505075" h="1325562">
                  <a:moveTo>
                    <a:pt x="1393413" y="1171553"/>
                  </a:moveTo>
                  <a:lnTo>
                    <a:pt x="1392878" y="1173480"/>
                  </a:lnTo>
                  <a:lnTo>
                    <a:pt x="1390342" y="1178878"/>
                  </a:lnTo>
                  <a:lnTo>
                    <a:pt x="1387805" y="1184593"/>
                  </a:lnTo>
                  <a:lnTo>
                    <a:pt x="1384952" y="1190308"/>
                  </a:lnTo>
                  <a:lnTo>
                    <a:pt x="1381781" y="1196023"/>
                  </a:lnTo>
                  <a:lnTo>
                    <a:pt x="1378294" y="1201738"/>
                  </a:lnTo>
                  <a:lnTo>
                    <a:pt x="1374489" y="1207135"/>
                  </a:lnTo>
                  <a:lnTo>
                    <a:pt x="1370684" y="1212850"/>
                  </a:lnTo>
                  <a:lnTo>
                    <a:pt x="1362758" y="1223010"/>
                  </a:lnTo>
                  <a:lnTo>
                    <a:pt x="1354514" y="1233170"/>
                  </a:lnTo>
                  <a:lnTo>
                    <a:pt x="1350935" y="1237020"/>
                  </a:lnTo>
                  <a:lnTo>
                    <a:pt x="1356797" y="1240836"/>
                  </a:lnTo>
                  <a:lnTo>
                    <a:pt x="1369812" y="1248769"/>
                  </a:lnTo>
                  <a:lnTo>
                    <a:pt x="1382509" y="1256385"/>
                  </a:lnTo>
                  <a:lnTo>
                    <a:pt x="1394571" y="1262097"/>
                  </a:lnTo>
                  <a:lnTo>
                    <a:pt x="1405364" y="1267174"/>
                  </a:lnTo>
                  <a:lnTo>
                    <a:pt x="1410443" y="1269395"/>
                  </a:lnTo>
                  <a:lnTo>
                    <a:pt x="1415521" y="1271299"/>
                  </a:lnTo>
                  <a:lnTo>
                    <a:pt x="1420283" y="1272568"/>
                  </a:lnTo>
                  <a:lnTo>
                    <a:pt x="1424092" y="1273520"/>
                  </a:lnTo>
                  <a:lnTo>
                    <a:pt x="1428219" y="1274155"/>
                  </a:lnTo>
                  <a:lnTo>
                    <a:pt x="1432028" y="1274155"/>
                  </a:lnTo>
                  <a:lnTo>
                    <a:pt x="1433615" y="1274155"/>
                  </a:lnTo>
                  <a:lnTo>
                    <a:pt x="1434250" y="1274155"/>
                  </a:lnTo>
                  <a:lnTo>
                    <a:pt x="1436789" y="1272568"/>
                  </a:lnTo>
                  <a:lnTo>
                    <a:pt x="1439329" y="1270665"/>
                  </a:lnTo>
                  <a:lnTo>
                    <a:pt x="1440916" y="1268126"/>
                  </a:lnTo>
                  <a:lnTo>
                    <a:pt x="1442186" y="1265587"/>
                  </a:lnTo>
                  <a:lnTo>
                    <a:pt x="1443138" y="1261779"/>
                  </a:lnTo>
                  <a:lnTo>
                    <a:pt x="1443773" y="1258289"/>
                  </a:lnTo>
                  <a:lnTo>
                    <a:pt x="1444408" y="1253846"/>
                  </a:lnTo>
                  <a:lnTo>
                    <a:pt x="1443773" y="1250038"/>
                  </a:lnTo>
                  <a:lnTo>
                    <a:pt x="1443455" y="1245278"/>
                  </a:lnTo>
                  <a:lnTo>
                    <a:pt x="1442820" y="1240518"/>
                  </a:lnTo>
                  <a:lnTo>
                    <a:pt x="1440916" y="1231316"/>
                  </a:lnTo>
                  <a:lnTo>
                    <a:pt x="1438694" y="1222113"/>
                  </a:lnTo>
                  <a:lnTo>
                    <a:pt x="1435520" y="1213863"/>
                  </a:lnTo>
                  <a:lnTo>
                    <a:pt x="1432663" y="1206564"/>
                  </a:lnTo>
                  <a:lnTo>
                    <a:pt x="1431441" y="1204120"/>
                  </a:lnTo>
                  <a:lnTo>
                    <a:pt x="1393413" y="1171553"/>
                  </a:lnTo>
                  <a:close/>
                  <a:moveTo>
                    <a:pt x="1213954" y="208886"/>
                  </a:moveTo>
                  <a:lnTo>
                    <a:pt x="787646" y="233955"/>
                  </a:lnTo>
                  <a:lnTo>
                    <a:pt x="777171" y="240302"/>
                  </a:lnTo>
                  <a:lnTo>
                    <a:pt x="761934" y="250456"/>
                  </a:lnTo>
                  <a:lnTo>
                    <a:pt x="752411" y="256803"/>
                  </a:lnTo>
                  <a:lnTo>
                    <a:pt x="742571" y="264101"/>
                  </a:lnTo>
                  <a:lnTo>
                    <a:pt x="731778" y="272352"/>
                  </a:lnTo>
                  <a:lnTo>
                    <a:pt x="720034" y="281237"/>
                  </a:lnTo>
                  <a:lnTo>
                    <a:pt x="707971" y="291391"/>
                  </a:lnTo>
                  <a:lnTo>
                    <a:pt x="695274" y="301546"/>
                  </a:lnTo>
                  <a:lnTo>
                    <a:pt x="682577" y="312970"/>
                  </a:lnTo>
                  <a:lnTo>
                    <a:pt x="669245" y="325028"/>
                  </a:lnTo>
                  <a:lnTo>
                    <a:pt x="656230" y="337721"/>
                  </a:lnTo>
                  <a:lnTo>
                    <a:pt x="642898" y="351366"/>
                  </a:lnTo>
                  <a:lnTo>
                    <a:pt x="629884" y="365329"/>
                  </a:lnTo>
                  <a:lnTo>
                    <a:pt x="617186" y="380243"/>
                  </a:lnTo>
                  <a:lnTo>
                    <a:pt x="604489" y="396110"/>
                  </a:lnTo>
                  <a:lnTo>
                    <a:pt x="592427" y="411976"/>
                  </a:lnTo>
                  <a:lnTo>
                    <a:pt x="586396" y="420544"/>
                  </a:lnTo>
                  <a:lnTo>
                    <a:pt x="580682" y="429112"/>
                  </a:lnTo>
                  <a:lnTo>
                    <a:pt x="575286" y="437679"/>
                  </a:lnTo>
                  <a:lnTo>
                    <a:pt x="569889" y="446565"/>
                  </a:lnTo>
                  <a:lnTo>
                    <a:pt x="564811" y="455450"/>
                  </a:lnTo>
                  <a:lnTo>
                    <a:pt x="559732" y="464335"/>
                  </a:lnTo>
                  <a:lnTo>
                    <a:pt x="554970" y="473855"/>
                  </a:lnTo>
                  <a:lnTo>
                    <a:pt x="550526" y="483057"/>
                  </a:lnTo>
                  <a:lnTo>
                    <a:pt x="546400" y="492894"/>
                  </a:lnTo>
                  <a:lnTo>
                    <a:pt x="542273" y="502097"/>
                  </a:lnTo>
                  <a:lnTo>
                    <a:pt x="538464" y="512251"/>
                  </a:lnTo>
                  <a:lnTo>
                    <a:pt x="534972" y="522089"/>
                  </a:lnTo>
                  <a:lnTo>
                    <a:pt x="532115" y="532243"/>
                  </a:lnTo>
                  <a:lnTo>
                    <a:pt x="528941" y="542397"/>
                  </a:lnTo>
                  <a:lnTo>
                    <a:pt x="526719" y="552552"/>
                  </a:lnTo>
                  <a:lnTo>
                    <a:pt x="524814" y="563341"/>
                  </a:lnTo>
                  <a:lnTo>
                    <a:pt x="522592" y="573496"/>
                  </a:lnTo>
                  <a:lnTo>
                    <a:pt x="521323" y="584285"/>
                  </a:lnTo>
                  <a:lnTo>
                    <a:pt x="520370" y="595391"/>
                  </a:lnTo>
                  <a:lnTo>
                    <a:pt x="519736" y="605863"/>
                  </a:lnTo>
                  <a:lnTo>
                    <a:pt x="519736" y="617287"/>
                  </a:lnTo>
                  <a:lnTo>
                    <a:pt x="519736" y="628393"/>
                  </a:lnTo>
                  <a:lnTo>
                    <a:pt x="520370" y="639817"/>
                  </a:lnTo>
                  <a:lnTo>
                    <a:pt x="521640" y="650924"/>
                  </a:lnTo>
                  <a:lnTo>
                    <a:pt x="522910" y="662347"/>
                  </a:lnTo>
                  <a:lnTo>
                    <a:pt x="525132" y="674088"/>
                  </a:lnTo>
                  <a:lnTo>
                    <a:pt x="527671" y="685830"/>
                  </a:lnTo>
                  <a:lnTo>
                    <a:pt x="530846" y="697571"/>
                  </a:lnTo>
                  <a:lnTo>
                    <a:pt x="531798" y="700109"/>
                  </a:lnTo>
                  <a:lnTo>
                    <a:pt x="533385" y="703283"/>
                  </a:lnTo>
                  <a:lnTo>
                    <a:pt x="535607" y="706138"/>
                  </a:lnTo>
                  <a:lnTo>
                    <a:pt x="538464" y="709629"/>
                  </a:lnTo>
                  <a:lnTo>
                    <a:pt x="545130" y="717245"/>
                  </a:lnTo>
                  <a:lnTo>
                    <a:pt x="553701" y="725813"/>
                  </a:lnTo>
                  <a:lnTo>
                    <a:pt x="563858" y="735333"/>
                  </a:lnTo>
                  <a:lnTo>
                    <a:pt x="575603" y="744852"/>
                  </a:lnTo>
                  <a:lnTo>
                    <a:pt x="588300" y="755642"/>
                  </a:lnTo>
                  <a:lnTo>
                    <a:pt x="601950" y="766113"/>
                  </a:lnTo>
                  <a:lnTo>
                    <a:pt x="630836" y="788961"/>
                  </a:lnTo>
                  <a:lnTo>
                    <a:pt x="660992" y="811174"/>
                  </a:lnTo>
                  <a:lnTo>
                    <a:pt x="673980" y="820771"/>
                  </a:lnTo>
                  <a:lnTo>
                    <a:pt x="676549" y="818197"/>
                  </a:lnTo>
                  <a:lnTo>
                    <a:pt x="682891" y="811847"/>
                  </a:lnTo>
                  <a:lnTo>
                    <a:pt x="690500" y="804545"/>
                  </a:lnTo>
                  <a:lnTo>
                    <a:pt x="700329" y="795655"/>
                  </a:lnTo>
                  <a:lnTo>
                    <a:pt x="712060" y="785494"/>
                  </a:lnTo>
                  <a:lnTo>
                    <a:pt x="718401" y="780732"/>
                  </a:lnTo>
                  <a:lnTo>
                    <a:pt x="725376" y="775334"/>
                  </a:lnTo>
                  <a:lnTo>
                    <a:pt x="732352" y="770254"/>
                  </a:lnTo>
                  <a:lnTo>
                    <a:pt x="739961" y="765174"/>
                  </a:lnTo>
                  <a:lnTo>
                    <a:pt x="747570" y="760412"/>
                  </a:lnTo>
                  <a:lnTo>
                    <a:pt x="755497" y="755649"/>
                  </a:lnTo>
                  <a:lnTo>
                    <a:pt x="763423" y="751522"/>
                  </a:lnTo>
                  <a:lnTo>
                    <a:pt x="771350" y="747712"/>
                  </a:lnTo>
                  <a:lnTo>
                    <a:pt x="779593" y="744537"/>
                  </a:lnTo>
                  <a:lnTo>
                    <a:pt x="787837" y="741997"/>
                  </a:lnTo>
                  <a:lnTo>
                    <a:pt x="796080" y="739774"/>
                  </a:lnTo>
                  <a:lnTo>
                    <a:pt x="804007" y="738504"/>
                  </a:lnTo>
                  <a:lnTo>
                    <a:pt x="808128" y="738187"/>
                  </a:lnTo>
                  <a:lnTo>
                    <a:pt x="811933" y="738187"/>
                  </a:lnTo>
                  <a:lnTo>
                    <a:pt x="815738" y="738187"/>
                  </a:lnTo>
                  <a:lnTo>
                    <a:pt x="819859" y="738504"/>
                  </a:lnTo>
                  <a:lnTo>
                    <a:pt x="823347" y="739139"/>
                  </a:lnTo>
                  <a:lnTo>
                    <a:pt x="827469" y="740092"/>
                  </a:lnTo>
                  <a:lnTo>
                    <a:pt x="830956" y="741362"/>
                  </a:lnTo>
                  <a:lnTo>
                    <a:pt x="834444" y="742949"/>
                  </a:lnTo>
                  <a:lnTo>
                    <a:pt x="837932" y="744537"/>
                  </a:lnTo>
                  <a:lnTo>
                    <a:pt x="841419" y="746442"/>
                  </a:lnTo>
                  <a:lnTo>
                    <a:pt x="845224" y="748982"/>
                  </a:lnTo>
                  <a:lnTo>
                    <a:pt x="848077" y="751522"/>
                  </a:lnTo>
                  <a:lnTo>
                    <a:pt x="851565" y="754697"/>
                  </a:lnTo>
                  <a:lnTo>
                    <a:pt x="854419" y="757554"/>
                  </a:lnTo>
                  <a:lnTo>
                    <a:pt x="857272" y="761364"/>
                  </a:lnTo>
                  <a:lnTo>
                    <a:pt x="860443" y="765174"/>
                  </a:lnTo>
                  <a:lnTo>
                    <a:pt x="862979" y="769937"/>
                  </a:lnTo>
                  <a:lnTo>
                    <a:pt x="865833" y="774699"/>
                  </a:lnTo>
                  <a:lnTo>
                    <a:pt x="868052" y="779779"/>
                  </a:lnTo>
                  <a:lnTo>
                    <a:pt x="870589" y="785177"/>
                  </a:lnTo>
                  <a:lnTo>
                    <a:pt x="872174" y="789939"/>
                  </a:lnTo>
                  <a:lnTo>
                    <a:pt x="872808" y="795337"/>
                  </a:lnTo>
                  <a:lnTo>
                    <a:pt x="873125" y="800417"/>
                  </a:lnTo>
                  <a:lnTo>
                    <a:pt x="872808" y="805815"/>
                  </a:lnTo>
                  <a:lnTo>
                    <a:pt x="872174" y="810895"/>
                  </a:lnTo>
                  <a:lnTo>
                    <a:pt x="870906" y="816610"/>
                  </a:lnTo>
                  <a:lnTo>
                    <a:pt x="868686" y="822325"/>
                  </a:lnTo>
                  <a:lnTo>
                    <a:pt x="866784" y="828040"/>
                  </a:lnTo>
                  <a:lnTo>
                    <a:pt x="864247" y="833755"/>
                  </a:lnTo>
                  <a:lnTo>
                    <a:pt x="861077" y="839470"/>
                  </a:lnTo>
                  <a:lnTo>
                    <a:pt x="858223" y="844867"/>
                  </a:lnTo>
                  <a:lnTo>
                    <a:pt x="854419" y="850582"/>
                  </a:lnTo>
                  <a:lnTo>
                    <a:pt x="850614" y="855980"/>
                  </a:lnTo>
                  <a:lnTo>
                    <a:pt x="846809" y="861377"/>
                  </a:lnTo>
                  <a:lnTo>
                    <a:pt x="838883" y="872172"/>
                  </a:lnTo>
                  <a:lnTo>
                    <a:pt x="830322" y="882015"/>
                  </a:lnTo>
                  <a:lnTo>
                    <a:pt x="822079" y="891222"/>
                  </a:lnTo>
                  <a:lnTo>
                    <a:pt x="814469" y="899477"/>
                  </a:lnTo>
                  <a:lnTo>
                    <a:pt x="807177" y="906780"/>
                  </a:lnTo>
                  <a:lnTo>
                    <a:pt x="801280" y="912179"/>
                  </a:lnTo>
                  <a:lnTo>
                    <a:pt x="807327" y="916209"/>
                  </a:lnTo>
                  <a:lnTo>
                    <a:pt x="820976" y="924777"/>
                  </a:lnTo>
                  <a:lnTo>
                    <a:pt x="825483" y="927528"/>
                  </a:lnTo>
                  <a:lnTo>
                    <a:pt x="830507" y="922740"/>
                  </a:lnTo>
                  <a:lnTo>
                    <a:pt x="837466" y="916726"/>
                  </a:lnTo>
                  <a:lnTo>
                    <a:pt x="844425" y="910397"/>
                  </a:lnTo>
                  <a:lnTo>
                    <a:pt x="852332" y="904384"/>
                  </a:lnTo>
                  <a:lnTo>
                    <a:pt x="859924" y="898687"/>
                  </a:lnTo>
                  <a:lnTo>
                    <a:pt x="867831" y="893307"/>
                  </a:lnTo>
                  <a:lnTo>
                    <a:pt x="875739" y="887927"/>
                  </a:lnTo>
                  <a:lnTo>
                    <a:pt x="884596" y="882864"/>
                  </a:lnTo>
                  <a:lnTo>
                    <a:pt x="893136" y="878117"/>
                  </a:lnTo>
                  <a:lnTo>
                    <a:pt x="902309" y="873686"/>
                  </a:lnTo>
                  <a:lnTo>
                    <a:pt x="911798" y="869572"/>
                  </a:lnTo>
                  <a:lnTo>
                    <a:pt x="921287" y="865774"/>
                  </a:lnTo>
                  <a:lnTo>
                    <a:pt x="931409" y="862293"/>
                  </a:lnTo>
                  <a:lnTo>
                    <a:pt x="941847" y="859445"/>
                  </a:lnTo>
                  <a:lnTo>
                    <a:pt x="952285" y="856596"/>
                  </a:lnTo>
                  <a:lnTo>
                    <a:pt x="963356" y="854698"/>
                  </a:lnTo>
                  <a:lnTo>
                    <a:pt x="972212" y="853432"/>
                  </a:lnTo>
                  <a:lnTo>
                    <a:pt x="980753" y="852166"/>
                  </a:lnTo>
                  <a:lnTo>
                    <a:pt x="988660" y="851533"/>
                  </a:lnTo>
                  <a:lnTo>
                    <a:pt x="996252" y="850900"/>
                  </a:lnTo>
                  <a:lnTo>
                    <a:pt x="1003527" y="850900"/>
                  </a:lnTo>
                  <a:lnTo>
                    <a:pt x="1010169" y="851533"/>
                  </a:lnTo>
                  <a:lnTo>
                    <a:pt x="1016812" y="852166"/>
                  </a:lnTo>
                  <a:lnTo>
                    <a:pt x="1022505" y="853115"/>
                  </a:lnTo>
                  <a:lnTo>
                    <a:pt x="1028199" y="854381"/>
                  </a:lnTo>
                  <a:lnTo>
                    <a:pt x="1033260" y="855963"/>
                  </a:lnTo>
                  <a:lnTo>
                    <a:pt x="1038004" y="858179"/>
                  </a:lnTo>
                  <a:lnTo>
                    <a:pt x="1042116" y="860394"/>
                  </a:lnTo>
                  <a:lnTo>
                    <a:pt x="1046228" y="862609"/>
                  </a:lnTo>
                  <a:lnTo>
                    <a:pt x="1049391" y="865458"/>
                  </a:lnTo>
                  <a:lnTo>
                    <a:pt x="1052871" y="868306"/>
                  </a:lnTo>
                  <a:lnTo>
                    <a:pt x="1055401" y="871787"/>
                  </a:lnTo>
                  <a:lnTo>
                    <a:pt x="1057931" y="875268"/>
                  </a:lnTo>
                  <a:lnTo>
                    <a:pt x="1059513" y="879066"/>
                  </a:lnTo>
                  <a:lnTo>
                    <a:pt x="1061095" y="882864"/>
                  </a:lnTo>
                  <a:lnTo>
                    <a:pt x="1062043" y="887294"/>
                  </a:lnTo>
                  <a:lnTo>
                    <a:pt x="1062992" y="891725"/>
                  </a:lnTo>
                  <a:lnTo>
                    <a:pt x="1063625" y="896472"/>
                  </a:lnTo>
                  <a:lnTo>
                    <a:pt x="1063625" y="901219"/>
                  </a:lnTo>
                  <a:lnTo>
                    <a:pt x="1062992" y="906283"/>
                  </a:lnTo>
                  <a:lnTo>
                    <a:pt x="1062360" y="911663"/>
                  </a:lnTo>
                  <a:lnTo>
                    <a:pt x="1061411" y="917043"/>
                  </a:lnTo>
                  <a:lnTo>
                    <a:pt x="1060146" y="922740"/>
                  </a:lnTo>
                  <a:lnTo>
                    <a:pt x="1058564" y="928436"/>
                  </a:lnTo>
                  <a:lnTo>
                    <a:pt x="1056350" y="934133"/>
                  </a:lnTo>
                  <a:lnTo>
                    <a:pt x="1054136" y="940146"/>
                  </a:lnTo>
                  <a:lnTo>
                    <a:pt x="1051605" y="946475"/>
                  </a:lnTo>
                  <a:lnTo>
                    <a:pt x="1048442" y="952805"/>
                  </a:lnTo>
                  <a:lnTo>
                    <a:pt x="1044963" y="959134"/>
                  </a:lnTo>
                  <a:lnTo>
                    <a:pt x="1041167" y="966096"/>
                  </a:lnTo>
                  <a:lnTo>
                    <a:pt x="1036739" y="973375"/>
                  </a:lnTo>
                  <a:lnTo>
                    <a:pt x="1031994" y="980654"/>
                  </a:lnTo>
                  <a:lnTo>
                    <a:pt x="1026933" y="988250"/>
                  </a:lnTo>
                  <a:lnTo>
                    <a:pt x="1021240" y="995845"/>
                  </a:lnTo>
                  <a:lnTo>
                    <a:pt x="1008904" y="1011353"/>
                  </a:lnTo>
                  <a:lnTo>
                    <a:pt x="997613" y="1025070"/>
                  </a:lnTo>
                  <a:lnTo>
                    <a:pt x="998737" y="1025688"/>
                  </a:lnTo>
                  <a:lnTo>
                    <a:pt x="1020087" y="1037234"/>
                  </a:lnTo>
                  <a:lnTo>
                    <a:pt x="1021090" y="1036320"/>
                  </a:lnTo>
                  <a:lnTo>
                    <a:pt x="1031219" y="1027112"/>
                  </a:lnTo>
                  <a:lnTo>
                    <a:pt x="1052110" y="1009332"/>
                  </a:lnTo>
                  <a:lnTo>
                    <a:pt x="1071419" y="993774"/>
                  </a:lnTo>
                  <a:lnTo>
                    <a:pt x="1088828" y="979804"/>
                  </a:lnTo>
                  <a:lnTo>
                    <a:pt x="1104021" y="968374"/>
                  </a:lnTo>
                  <a:lnTo>
                    <a:pt x="1116050" y="959802"/>
                  </a:lnTo>
                  <a:lnTo>
                    <a:pt x="1125862" y="952182"/>
                  </a:lnTo>
                  <a:lnTo>
                    <a:pt x="1136624" y="950277"/>
                  </a:lnTo>
                  <a:lnTo>
                    <a:pt x="1146437" y="949007"/>
                  </a:lnTo>
                  <a:lnTo>
                    <a:pt x="1156249" y="948372"/>
                  </a:lnTo>
                  <a:lnTo>
                    <a:pt x="1164795" y="947737"/>
                  </a:lnTo>
                  <a:lnTo>
                    <a:pt x="1172709" y="947737"/>
                  </a:lnTo>
                  <a:lnTo>
                    <a:pt x="1180622" y="948372"/>
                  </a:lnTo>
                  <a:lnTo>
                    <a:pt x="1187586" y="949007"/>
                  </a:lnTo>
                  <a:lnTo>
                    <a:pt x="1193916" y="949959"/>
                  </a:lnTo>
                  <a:lnTo>
                    <a:pt x="1199930" y="951547"/>
                  </a:lnTo>
                  <a:lnTo>
                    <a:pt x="1204995" y="953452"/>
                  </a:lnTo>
                  <a:lnTo>
                    <a:pt x="1209743" y="955674"/>
                  </a:lnTo>
                  <a:lnTo>
                    <a:pt x="1214174" y="958214"/>
                  </a:lnTo>
                  <a:lnTo>
                    <a:pt x="1217656" y="961072"/>
                  </a:lnTo>
                  <a:lnTo>
                    <a:pt x="1221138" y="964247"/>
                  </a:lnTo>
                  <a:lnTo>
                    <a:pt x="1223670" y="967739"/>
                  </a:lnTo>
                  <a:lnTo>
                    <a:pt x="1226202" y="971232"/>
                  </a:lnTo>
                  <a:lnTo>
                    <a:pt x="1228102" y="975359"/>
                  </a:lnTo>
                  <a:lnTo>
                    <a:pt x="1229684" y="979804"/>
                  </a:lnTo>
                  <a:lnTo>
                    <a:pt x="1230634" y="983932"/>
                  </a:lnTo>
                  <a:lnTo>
                    <a:pt x="1231583" y="988694"/>
                  </a:lnTo>
                  <a:lnTo>
                    <a:pt x="1231900" y="993774"/>
                  </a:lnTo>
                  <a:lnTo>
                    <a:pt x="1231900" y="998854"/>
                  </a:lnTo>
                  <a:lnTo>
                    <a:pt x="1231267" y="1003934"/>
                  </a:lnTo>
                  <a:lnTo>
                    <a:pt x="1230317" y="1009650"/>
                  </a:lnTo>
                  <a:lnTo>
                    <a:pt x="1229368" y="1015365"/>
                  </a:lnTo>
                  <a:lnTo>
                    <a:pt x="1228102" y="1021080"/>
                  </a:lnTo>
                  <a:lnTo>
                    <a:pt x="1226519" y="1027112"/>
                  </a:lnTo>
                  <a:lnTo>
                    <a:pt x="1224303" y="1033145"/>
                  </a:lnTo>
                  <a:lnTo>
                    <a:pt x="1222088" y="1039177"/>
                  </a:lnTo>
                  <a:lnTo>
                    <a:pt x="1219872" y="1045527"/>
                  </a:lnTo>
                  <a:lnTo>
                    <a:pt x="1214174" y="1058227"/>
                  </a:lnTo>
                  <a:lnTo>
                    <a:pt x="1207527" y="1070927"/>
                  </a:lnTo>
                  <a:lnTo>
                    <a:pt x="1200563" y="1084262"/>
                  </a:lnTo>
                  <a:lnTo>
                    <a:pt x="1192650" y="1097280"/>
                  </a:lnTo>
                  <a:lnTo>
                    <a:pt x="1184104" y="1110297"/>
                  </a:lnTo>
                  <a:lnTo>
                    <a:pt x="1177556" y="1120028"/>
                  </a:lnTo>
                  <a:lnTo>
                    <a:pt x="1226114" y="1144685"/>
                  </a:lnTo>
                  <a:lnTo>
                    <a:pt x="1235618" y="1136968"/>
                  </a:lnTo>
                  <a:lnTo>
                    <a:pt x="1241959" y="1131570"/>
                  </a:lnTo>
                  <a:lnTo>
                    <a:pt x="1248934" y="1126173"/>
                  </a:lnTo>
                  <a:lnTo>
                    <a:pt x="1256227" y="1121093"/>
                  </a:lnTo>
                  <a:lnTo>
                    <a:pt x="1263836" y="1116330"/>
                  </a:lnTo>
                  <a:lnTo>
                    <a:pt x="1271445" y="1111250"/>
                  </a:lnTo>
                  <a:lnTo>
                    <a:pt x="1279055" y="1106488"/>
                  </a:lnTo>
                  <a:lnTo>
                    <a:pt x="1286981" y="1102678"/>
                  </a:lnTo>
                  <a:lnTo>
                    <a:pt x="1295542" y="1098868"/>
                  </a:lnTo>
                  <a:lnTo>
                    <a:pt x="1303468" y="1095375"/>
                  </a:lnTo>
                  <a:lnTo>
                    <a:pt x="1304197" y="1095150"/>
                  </a:lnTo>
                  <a:lnTo>
                    <a:pt x="1255077" y="1053085"/>
                  </a:lnTo>
                  <a:lnTo>
                    <a:pt x="1253172" y="1051499"/>
                  </a:lnTo>
                  <a:lnTo>
                    <a:pt x="1251585" y="1049280"/>
                  </a:lnTo>
                  <a:lnTo>
                    <a:pt x="1249997" y="1047378"/>
                  </a:lnTo>
                  <a:lnTo>
                    <a:pt x="1248727" y="1045158"/>
                  </a:lnTo>
                  <a:lnTo>
                    <a:pt x="1247775" y="1042622"/>
                  </a:lnTo>
                  <a:lnTo>
                    <a:pt x="1247140" y="1040402"/>
                  </a:lnTo>
                  <a:lnTo>
                    <a:pt x="1246505" y="1038183"/>
                  </a:lnTo>
                  <a:lnTo>
                    <a:pt x="1246187" y="1035646"/>
                  </a:lnTo>
                  <a:lnTo>
                    <a:pt x="1246187" y="1033110"/>
                  </a:lnTo>
                  <a:lnTo>
                    <a:pt x="1246505" y="1030890"/>
                  </a:lnTo>
                  <a:lnTo>
                    <a:pt x="1246822" y="1028354"/>
                  </a:lnTo>
                  <a:lnTo>
                    <a:pt x="1247457" y="1026135"/>
                  </a:lnTo>
                  <a:lnTo>
                    <a:pt x="1248092" y="1023281"/>
                  </a:lnTo>
                  <a:lnTo>
                    <a:pt x="1249362" y="1021379"/>
                  </a:lnTo>
                  <a:lnTo>
                    <a:pt x="1250632" y="1019159"/>
                  </a:lnTo>
                  <a:lnTo>
                    <a:pt x="1252537" y="1016940"/>
                  </a:lnTo>
                  <a:lnTo>
                    <a:pt x="1254125" y="1015037"/>
                  </a:lnTo>
                  <a:lnTo>
                    <a:pt x="1256030" y="1013452"/>
                  </a:lnTo>
                  <a:lnTo>
                    <a:pt x="1258252" y="1012184"/>
                  </a:lnTo>
                  <a:lnTo>
                    <a:pt x="1260475" y="1010599"/>
                  </a:lnTo>
                  <a:lnTo>
                    <a:pt x="1262380" y="1009647"/>
                  </a:lnTo>
                  <a:lnTo>
                    <a:pt x="1264920" y="1009013"/>
                  </a:lnTo>
                  <a:lnTo>
                    <a:pt x="1267460" y="1008379"/>
                  </a:lnTo>
                  <a:lnTo>
                    <a:pt x="1269682" y="1008062"/>
                  </a:lnTo>
                  <a:lnTo>
                    <a:pt x="1272222" y="1008062"/>
                  </a:lnTo>
                  <a:lnTo>
                    <a:pt x="1274762" y="1008062"/>
                  </a:lnTo>
                  <a:lnTo>
                    <a:pt x="1277302" y="1008696"/>
                  </a:lnTo>
                  <a:lnTo>
                    <a:pt x="1279525" y="1009013"/>
                  </a:lnTo>
                  <a:lnTo>
                    <a:pt x="1281747" y="1009964"/>
                  </a:lnTo>
                  <a:lnTo>
                    <a:pt x="1284287" y="1010916"/>
                  </a:lnTo>
                  <a:lnTo>
                    <a:pt x="1286510" y="1012818"/>
                  </a:lnTo>
                  <a:lnTo>
                    <a:pt x="1288415" y="1014086"/>
                  </a:lnTo>
                  <a:lnTo>
                    <a:pt x="1476735" y="1175116"/>
                  </a:lnTo>
                  <a:lnTo>
                    <a:pt x="1485356" y="1180861"/>
                  </a:lnTo>
                  <a:lnTo>
                    <a:pt x="1496783" y="1187525"/>
                  </a:lnTo>
                  <a:lnTo>
                    <a:pt x="1503132" y="1191015"/>
                  </a:lnTo>
                  <a:lnTo>
                    <a:pt x="1509798" y="1194506"/>
                  </a:lnTo>
                  <a:lnTo>
                    <a:pt x="1516781" y="1197679"/>
                  </a:lnTo>
                  <a:lnTo>
                    <a:pt x="1523765" y="1200852"/>
                  </a:lnTo>
                  <a:lnTo>
                    <a:pt x="1531066" y="1203708"/>
                  </a:lnTo>
                  <a:lnTo>
                    <a:pt x="1538367" y="1206247"/>
                  </a:lnTo>
                  <a:lnTo>
                    <a:pt x="1545668" y="1208151"/>
                  </a:lnTo>
                  <a:lnTo>
                    <a:pt x="1552969" y="1209738"/>
                  </a:lnTo>
                  <a:lnTo>
                    <a:pt x="1560587" y="1210690"/>
                  </a:lnTo>
                  <a:lnTo>
                    <a:pt x="1567888" y="1211324"/>
                  </a:lnTo>
                  <a:lnTo>
                    <a:pt x="1572649" y="1210690"/>
                  </a:lnTo>
                  <a:lnTo>
                    <a:pt x="1577411" y="1210372"/>
                  </a:lnTo>
                  <a:lnTo>
                    <a:pt x="1581855" y="1209420"/>
                  </a:lnTo>
                  <a:lnTo>
                    <a:pt x="1586299" y="1208151"/>
                  </a:lnTo>
                  <a:lnTo>
                    <a:pt x="1590108" y="1206564"/>
                  </a:lnTo>
                  <a:lnTo>
                    <a:pt x="1593917" y="1204026"/>
                  </a:lnTo>
                  <a:lnTo>
                    <a:pt x="1597409" y="1201804"/>
                  </a:lnTo>
                  <a:lnTo>
                    <a:pt x="1600900" y="1198948"/>
                  </a:lnTo>
                  <a:lnTo>
                    <a:pt x="1601535" y="1197996"/>
                  </a:lnTo>
                  <a:lnTo>
                    <a:pt x="1601853" y="1197362"/>
                  </a:lnTo>
                  <a:lnTo>
                    <a:pt x="1602170" y="1195141"/>
                  </a:lnTo>
                  <a:lnTo>
                    <a:pt x="1602170" y="1191967"/>
                  </a:lnTo>
                  <a:lnTo>
                    <a:pt x="1601218" y="1188159"/>
                  </a:lnTo>
                  <a:lnTo>
                    <a:pt x="1599948" y="1183717"/>
                  </a:lnTo>
                  <a:lnTo>
                    <a:pt x="1597726" y="1178640"/>
                  </a:lnTo>
                  <a:lnTo>
                    <a:pt x="1595504" y="1173245"/>
                  </a:lnTo>
                  <a:lnTo>
                    <a:pt x="1592647" y="1167533"/>
                  </a:lnTo>
                  <a:lnTo>
                    <a:pt x="1589155" y="1161186"/>
                  </a:lnTo>
                  <a:lnTo>
                    <a:pt x="1585029" y="1154523"/>
                  </a:lnTo>
                  <a:lnTo>
                    <a:pt x="1580902" y="1147541"/>
                  </a:lnTo>
                  <a:lnTo>
                    <a:pt x="1576141" y="1140560"/>
                  </a:lnTo>
                  <a:lnTo>
                    <a:pt x="1570745" y="1132944"/>
                  </a:lnTo>
                  <a:lnTo>
                    <a:pt x="1565031" y="1125646"/>
                  </a:lnTo>
                  <a:lnTo>
                    <a:pt x="1559000" y="1118347"/>
                  </a:lnTo>
                  <a:lnTo>
                    <a:pt x="1552334" y="1111049"/>
                  </a:lnTo>
                  <a:lnTo>
                    <a:pt x="1550747" y="1109145"/>
                  </a:lnTo>
                  <a:lnTo>
                    <a:pt x="1549477" y="1106923"/>
                  </a:lnTo>
                  <a:lnTo>
                    <a:pt x="1548525" y="1105020"/>
                  </a:lnTo>
                  <a:lnTo>
                    <a:pt x="1548518" y="1105002"/>
                  </a:lnTo>
                  <a:lnTo>
                    <a:pt x="1288131" y="881697"/>
                  </a:lnTo>
                  <a:lnTo>
                    <a:pt x="1286218" y="880109"/>
                  </a:lnTo>
                  <a:lnTo>
                    <a:pt x="1284625" y="878204"/>
                  </a:lnTo>
                  <a:lnTo>
                    <a:pt x="1283350" y="875982"/>
                  </a:lnTo>
                  <a:lnTo>
                    <a:pt x="1282394" y="873759"/>
                  </a:lnTo>
                  <a:lnTo>
                    <a:pt x="1281119" y="871854"/>
                  </a:lnTo>
                  <a:lnTo>
                    <a:pt x="1280162" y="869314"/>
                  </a:lnTo>
                  <a:lnTo>
                    <a:pt x="1279844" y="866774"/>
                  </a:lnTo>
                  <a:lnTo>
                    <a:pt x="1279525" y="864552"/>
                  </a:lnTo>
                  <a:lnTo>
                    <a:pt x="1279525" y="862012"/>
                  </a:lnTo>
                  <a:lnTo>
                    <a:pt x="1279525" y="859472"/>
                  </a:lnTo>
                  <a:lnTo>
                    <a:pt x="1279844" y="857249"/>
                  </a:lnTo>
                  <a:lnTo>
                    <a:pt x="1280481" y="854709"/>
                  </a:lnTo>
                  <a:lnTo>
                    <a:pt x="1281437" y="852487"/>
                  </a:lnTo>
                  <a:lnTo>
                    <a:pt x="1282712" y="849947"/>
                  </a:lnTo>
                  <a:lnTo>
                    <a:pt x="1283987" y="847724"/>
                  </a:lnTo>
                  <a:lnTo>
                    <a:pt x="1285581" y="845819"/>
                  </a:lnTo>
                  <a:lnTo>
                    <a:pt x="1287493" y="843597"/>
                  </a:lnTo>
                  <a:lnTo>
                    <a:pt x="1289406" y="842009"/>
                  </a:lnTo>
                  <a:lnTo>
                    <a:pt x="1291637" y="840739"/>
                  </a:lnTo>
                  <a:lnTo>
                    <a:pt x="1293549" y="839469"/>
                  </a:lnTo>
                  <a:lnTo>
                    <a:pt x="1296099" y="838517"/>
                  </a:lnTo>
                  <a:lnTo>
                    <a:pt x="1298330" y="837882"/>
                  </a:lnTo>
                  <a:lnTo>
                    <a:pt x="1300561" y="837247"/>
                  </a:lnTo>
                  <a:lnTo>
                    <a:pt x="1303430" y="836929"/>
                  </a:lnTo>
                  <a:lnTo>
                    <a:pt x="1305661" y="836612"/>
                  </a:lnTo>
                  <a:lnTo>
                    <a:pt x="1308211" y="836929"/>
                  </a:lnTo>
                  <a:lnTo>
                    <a:pt x="1310761" y="837247"/>
                  </a:lnTo>
                  <a:lnTo>
                    <a:pt x="1312992" y="838199"/>
                  </a:lnTo>
                  <a:lnTo>
                    <a:pt x="1315542" y="839152"/>
                  </a:lnTo>
                  <a:lnTo>
                    <a:pt x="1317773" y="840104"/>
                  </a:lnTo>
                  <a:lnTo>
                    <a:pt x="1319685" y="841374"/>
                  </a:lnTo>
                  <a:lnTo>
                    <a:pt x="1322235" y="842962"/>
                  </a:lnTo>
                  <a:lnTo>
                    <a:pt x="1599213" y="1080452"/>
                  </a:lnTo>
                  <a:lnTo>
                    <a:pt x="1601126" y="1082675"/>
                  </a:lnTo>
                  <a:lnTo>
                    <a:pt x="1602720" y="1084262"/>
                  </a:lnTo>
                  <a:lnTo>
                    <a:pt x="1603369" y="1085394"/>
                  </a:lnTo>
                  <a:lnTo>
                    <a:pt x="1603757" y="1085663"/>
                  </a:lnTo>
                  <a:lnTo>
                    <a:pt x="1609153" y="1089153"/>
                  </a:lnTo>
                  <a:lnTo>
                    <a:pt x="1614867" y="1092326"/>
                  </a:lnTo>
                  <a:lnTo>
                    <a:pt x="1621216" y="1095500"/>
                  </a:lnTo>
                  <a:lnTo>
                    <a:pt x="1627882" y="1098673"/>
                  </a:lnTo>
                  <a:lnTo>
                    <a:pt x="1634865" y="1101529"/>
                  </a:lnTo>
                  <a:lnTo>
                    <a:pt x="1642484" y="1104385"/>
                  </a:lnTo>
                  <a:lnTo>
                    <a:pt x="1650737" y="1106289"/>
                  </a:lnTo>
                  <a:lnTo>
                    <a:pt x="1658673" y="1107875"/>
                  </a:lnTo>
                  <a:lnTo>
                    <a:pt x="1667243" y="1109462"/>
                  </a:lnTo>
                  <a:lnTo>
                    <a:pt x="1676131" y="1109779"/>
                  </a:lnTo>
                  <a:lnTo>
                    <a:pt x="1680893" y="1109462"/>
                  </a:lnTo>
                  <a:lnTo>
                    <a:pt x="1685654" y="1109145"/>
                  </a:lnTo>
                  <a:lnTo>
                    <a:pt x="1690733" y="1108510"/>
                  </a:lnTo>
                  <a:lnTo>
                    <a:pt x="1695494" y="1107241"/>
                  </a:lnTo>
                  <a:lnTo>
                    <a:pt x="1700256" y="1105971"/>
                  </a:lnTo>
                  <a:lnTo>
                    <a:pt x="1705017" y="1104702"/>
                  </a:lnTo>
                  <a:lnTo>
                    <a:pt x="1709461" y="1102798"/>
                  </a:lnTo>
                  <a:lnTo>
                    <a:pt x="1713905" y="1100577"/>
                  </a:lnTo>
                  <a:lnTo>
                    <a:pt x="1718349" y="1098356"/>
                  </a:lnTo>
                  <a:lnTo>
                    <a:pt x="1722158" y="1095817"/>
                  </a:lnTo>
                  <a:lnTo>
                    <a:pt x="1725015" y="1092961"/>
                  </a:lnTo>
                  <a:lnTo>
                    <a:pt x="1726920" y="1090740"/>
                  </a:lnTo>
                  <a:lnTo>
                    <a:pt x="1728824" y="1088201"/>
                  </a:lnTo>
                  <a:lnTo>
                    <a:pt x="1729777" y="1085980"/>
                  </a:lnTo>
                  <a:lnTo>
                    <a:pt x="1730411" y="1083759"/>
                  </a:lnTo>
                  <a:lnTo>
                    <a:pt x="1730729" y="1081220"/>
                  </a:lnTo>
                  <a:lnTo>
                    <a:pt x="1731046" y="1078681"/>
                  </a:lnTo>
                  <a:lnTo>
                    <a:pt x="1731364" y="1075508"/>
                  </a:lnTo>
                  <a:lnTo>
                    <a:pt x="1731046" y="1072652"/>
                  </a:lnTo>
                  <a:lnTo>
                    <a:pt x="1730729" y="1069796"/>
                  </a:lnTo>
                  <a:lnTo>
                    <a:pt x="1729459" y="1063450"/>
                  </a:lnTo>
                  <a:lnTo>
                    <a:pt x="1727237" y="1056468"/>
                  </a:lnTo>
                  <a:lnTo>
                    <a:pt x="1724380" y="1049487"/>
                  </a:lnTo>
                  <a:lnTo>
                    <a:pt x="1721523" y="1042506"/>
                  </a:lnTo>
                  <a:lnTo>
                    <a:pt x="1717397" y="1035525"/>
                  </a:lnTo>
                  <a:lnTo>
                    <a:pt x="1713270" y="1028226"/>
                  </a:lnTo>
                  <a:lnTo>
                    <a:pt x="1708826" y="1021245"/>
                  </a:lnTo>
                  <a:lnTo>
                    <a:pt x="1704065" y="1014581"/>
                  </a:lnTo>
                  <a:lnTo>
                    <a:pt x="1699303" y="1008235"/>
                  </a:lnTo>
                  <a:lnTo>
                    <a:pt x="1694542" y="1001888"/>
                  </a:lnTo>
                  <a:lnTo>
                    <a:pt x="1685337" y="990781"/>
                  </a:lnTo>
                  <a:lnTo>
                    <a:pt x="1677083" y="982213"/>
                  </a:lnTo>
                  <a:lnTo>
                    <a:pt x="1675496" y="980309"/>
                  </a:lnTo>
                  <a:lnTo>
                    <a:pt x="1674227" y="978406"/>
                  </a:lnTo>
                  <a:lnTo>
                    <a:pt x="1672005" y="974598"/>
                  </a:lnTo>
                  <a:lnTo>
                    <a:pt x="1671927" y="974324"/>
                  </a:lnTo>
                  <a:lnTo>
                    <a:pt x="1444336" y="780150"/>
                  </a:lnTo>
                  <a:lnTo>
                    <a:pt x="1442107" y="778243"/>
                  </a:lnTo>
                  <a:lnTo>
                    <a:pt x="1440514" y="776336"/>
                  </a:lnTo>
                  <a:lnTo>
                    <a:pt x="1439240" y="774429"/>
                  </a:lnTo>
                  <a:lnTo>
                    <a:pt x="1437966" y="771886"/>
                  </a:lnTo>
                  <a:lnTo>
                    <a:pt x="1436692" y="769978"/>
                  </a:lnTo>
                  <a:lnTo>
                    <a:pt x="1436055" y="767753"/>
                  </a:lnTo>
                  <a:lnTo>
                    <a:pt x="1435418" y="764892"/>
                  </a:lnTo>
                  <a:lnTo>
                    <a:pt x="1435100" y="762667"/>
                  </a:lnTo>
                  <a:lnTo>
                    <a:pt x="1435100" y="760442"/>
                  </a:lnTo>
                  <a:lnTo>
                    <a:pt x="1435418" y="757581"/>
                  </a:lnTo>
                  <a:lnTo>
                    <a:pt x="1435737" y="755356"/>
                  </a:lnTo>
                  <a:lnTo>
                    <a:pt x="1436374" y="752813"/>
                  </a:lnTo>
                  <a:lnTo>
                    <a:pt x="1437329" y="750588"/>
                  </a:lnTo>
                  <a:lnTo>
                    <a:pt x="1438603" y="748363"/>
                  </a:lnTo>
                  <a:lnTo>
                    <a:pt x="1439877" y="745820"/>
                  </a:lnTo>
                  <a:lnTo>
                    <a:pt x="1441470" y="743912"/>
                  </a:lnTo>
                  <a:lnTo>
                    <a:pt x="1443062" y="742005"/>
                  </a:lnTo>
                  <a:lnTo>
                    <a:pt x="1445292" y="740098"/>
                  </a:lnTo>
                  <a:lnTo>
                    <a:pt x="1447203" y="738826"/>
                  </a:lnTo>
                  <a:lnTo>
                    <a:pt x="1449114" y="737555"/>
                  </a:lnTo>
                  <a:lnTo>
                    <a:pt x="1451662" y="736601"/>
                  </a:lnTo>
                  <a:lnTo>
                    <a:pt x="1453891" y="735966"/>
                  </a:lnTo>
                  <a:lnTo>
                    <a:pt x="1456120" y="735330"/>
                  </a:lnTo>
                  <a:lnTo>
                    <a:pt x="1458987" y="735012"/>
                  </a:lnTo>
                  <a:lnTo>
                    <a:pt x="1461216" y="735012"/>
                  </a:lnTo>
                  <a:lnTo>
                    <a:pt x="1464083" y="735330"/>
                  </a:lnTo>
                  <a:lnTo>
                    <a:pt x="1466312" y="735648"/>
                  </a:lnTo>
                  <a:lnTo>
                    <a:pt x="1468542" y="736283"/>
                  </a:lnTo>
                  <a:lnTo>
                    <a:pt x="1471089" y="736919"/>
                  </a:lnTo>
                  <a:lnTo>
                    <a:pt x="1473319" y="738191"/>
                  </a:lnTo>
                  <a:lnTo>
                    <a:pt x="1475548" y="739462"/>
                  </a:lnTo>
                  <a:lnTo>
                    <a:pt x="1477778" y="741369"/>
                  </a:lnTo>
                  <a:lnTo>
                    <a:pt x="1720261" y="947946"/>
                  </a:lnTo>
                  <a:lnTo>
                    <a:pt x="1725967" y="950798"/>
                  </a:lnTo>
                  <a:lnTo>
                    <a:pt x="1748505" y="962222"/>
                  </a:lnTo>
                  <a:lnTo>
                    <a:pt x="1760250" y="967934"/>
                  </a:lnTo>
                  <a:lnTo>
                    <a:pt x="1771043" y="972694"/>
                  </a:lnTo>
                  <a:lnTo>
                    <a:pt x="1782153" y="976819"/>
                  </a:lnTo>
                  <a:lnTo>
                    <a:pt x="1787549" y="978723"/>
                  </a:lnTo>
                  <a:lnTo>
                    <a:pt x="1792628" y="980309"/>
                  </a:lnTo>
                  <a:lnTo>
                    <a:pt x="1797389" y="981579"/>
                  </a:lnTo>
                  <a:lnTo>
                    <a:pt x="1802468" y="982531"/>
                  </a:lnTo>
                  <a:lnTo>
                    <a:pt x="1806912" y="982848"/>
                  </a:lnTo>
                  <a:lnTo>
                    <a:pt x="1811673" y="983165"/>
                  </a:lnTo>
                  <a:lnTo>
                    <a:pt x="1814848" y="983165"/>
                  </a:lnTo>
                  <a:lnTo>
                    <a:pt x="1818974" y="982531"/>
                  </a:lnTo>
                  <a:lnTo>
                    <a:pt x="1820879" y="981896"/>
                  </a:lnTo>
                  <a:lnTo>
                    <a:pt x="1823101" y="981261"/>
                  </a:lnTo>
                  <a:lnTo>
                    <a:pt x="1825640" y="979992"/>
                  </a:lnTo>
                  <a:lnTo>
                    <a:pt x="1827862" y="977771"/>
                  </a:lnTo>
                  <a:lnTo>
                    <a:pt x="1829767" y="975867"/>
                  </a:lnTo>
                  <a:lnTo>
                    <a:pt x="1832306" y="973328"/>
                  </a:lnTo>
                  <a:lnTo>
                    <a:pt x="1834528" y="969838"/>
                  </a:lnTo>
                  <a:lnTo>
                    <a:pt x="1836433" y="965395"/>
                  </a:lnTo>
                  <a:lnTo>
                    <a:pt x="1838972" y="960953"/>
                  </a:lnTo>
                  <a:lnTo>
                    <a:pt x="1840559" y="955558"/>
                  </a:lnTo>
                  <a:lnTo>
                    <a:pt x="1842464" y="948894"/>
                  </a:lnTo>
                  <a:lnTo>
                    <a:pt x="1844369" y="941596"/>
                  </a:lnTo>
                  <a:lnTo>
                    <a:pt x="1845321" y="935884"/>
                  </a:lnTo>
                  <a:lnTo>
                    <a:pt x="1845638" y="929854"/>
                  </a:lnTo>
                  <a:lnTo>
                    <a:pt x="1845321" y="924143"/>
                  </a:lnTo>
                  <a:lnTo>
                    <a:pt x="1844686" y="918113"/>
                  </a:lnTo>
                  <a:lnTo>
                    <a:pt x="1843099" y="912401"/>
                  </a:lnTo>
                  <a:lnTo>
                    <a:pt x="1841194" y="906689"/>
                  </a:lnTo>
                  <a:lnTo>
                    <a:pt x="1839290" y="901295"/>
                  </a:lnTo>
                  <a:lnTo>
                    <a:pt x="1836433" y="895900"/>
                  </a:lnTo>
                  <a:lnTo>
                    <a:pt x="1833576" y="890188"/>
                  </a:lnTo>
                  <a:lnTo>
                    <a:pt x="1830719" y="884794"/>
                  </a:lnTo>
                  <a:lnTo>
                    <a:pt x="1823101" y="874005"/>
                  </a:lnTo>
                  <a:lnTo>
                    <a:pt x="1815483" y="863216"/>
                  </a:lnTo>
                  <a:lnTo>
                    <a:pt x="1807864" y="852744"/>
                  </a:lnTo>
                  <a:lnTo>
                    <a:pt x="1798976" y="841320"/>
                  </a:lnTo>
                  <a:lnTo>
                    <a:pt x="1794850" y="835608"/>
                  </a:lnTo>
                  <a:lnTo>
                    <a:pt x="1791041" y="829896"/>
                  </a:lnTo>
                  <a:lnTo>
                    <a:pt x="1783105" y="817520"/>
                  </a:lnTo>
                  <a:lnTo>
                    <a:pt x="1775487" y="804510"/>
                  </a:lnTo>
                  <a:lnTo>
                    <a:pt x="1772927" y="799925"/>
                  </a:lnTo>
                  <a:lnTo>
                    <a:pt x="1762353" y="789648"/>
                  </a:lnTo>
                  <a:lnTo>
                    <a:pt x="1738534" y="767435"/>
                  </a:lnTo>
                  <a:lnTo>
                    <a:pt x="1711856" y="742048"/>
                  </a:lnTo>
                  <a:lnTo>
                    <a:pt x="1682955" y="714758"/>
                  </a:lnTo>
                  <a:lnTo>
                    <a:pt x="1652148" y="686833"/>
                  </a:lnTo>
                  <a:lnTo>
                    <a:pt x="1620389" y="659225"/>
                  </a:lnTo>
                  <a:lnTo>
                    <a:pt x="1588630" y="631935"/>
                  </a:lnTo>
                  <a:lnTo>
                    <a:pt x="1573385" y="619242"/>
                  </a:lnTo>
                  <a:lnTo>
                    <a:pt x="1557823" y="606866"/>
                  </a:lnTo>
                  <a:lnTo>
                    <a:pt x="1542896" y="595125"/>
                  </a:lnTo>
                  <a:lnTo>
                    <a:pt x="1528605" y="584018"/>
                  </a:lnTo>
                  <a:lnTo>
                    <a:pt x="1514948" y="574181"/>
                  </a:lnTo>
                  <a:lnTo>
                    <a:pt x="1501609" y="564661"/>
                  </a:lnTo>
                  <a:lnTo>
                    <a:pt x="1489223" y="557045"/>
                  </a:lnTo>
                  <a:lnTo>
                    <a:pt x="1477790" y="550064"/>
                  </a:lnTo>
                  <a:lnTo>
                    <a:pt x="1466992" y="544669"/>
                  </a:lnTo>
                  <a:lnTo>
                    <a:pt x="1462228" y="542448"/>
                  </a:lnTo>
                  <a:lnTo>
                    <a:pt x="1457781" y="540544"/>
                  </a:lnTo>
                  <a:lnTo>
                    <a:pt x="1453335" y="538957"/>
                  </a:lnTo>
                  <a:lnTo>
                    <a:pt x="1449206" y="538005"/>
                  </a:lnTo>
                  <a:lnTo>
                    <a:pt x="1445713" y="537371"/>
                  </a:lnTo>
                  <a:lnTo>
                    <a:pt x="1442219" y="537371"/>
                  </a:lnTo>
                  <a:lnTo>
                    <a:pt x="1429516" y="537053"/>
                  </a:lnTo>
                  <a:lnTo>
                    <a:pt x="1417129" y="536101"/>
                  </a:lnTo>
                  <a:lnTo>
                    <a:pt x="1393310" y="533563"/>
                  </a:lnTo>
                  <a:lnTo>
                    <a:pt x="1381559" y="532928"/>
                  </a:lnTo>
                  <a:lnTo>
                    <a:pt x="1369808" y="532611"/>
                  </a:lnTo>
                  <a:lnTo>
                    <a:pt x="1363774" y="532928"/>
                  </a:lnTo>
                  <a:lnTo>
                    <a:pt x="1357740" y="533245"/>
                  </a:lnTo>
                  <a:lnTo>
                    <a:pt x="1351705" y="533880"/>
                  </a:lnTo>
                  <a:lnTo>
                    <a:pt x="1345671" y="535149"/>
                  </a:lnTo>
                  <a:lnTo>
                    <a:pt x="1339637" y="536419"/>
                  </a:lnTo>
                  <a:lnTo>
                    <a:pt x="1333920" y="538323"/>
                  </a:lnTo>
                  <a:lnTo>
                    <a:pt x="1327568" y="540227"/>
                  </a:lnTo>
                  <a:lnTo>
                    <a:pt x="1321534" y="543083"/>
                  </a:lnTo>
                  <a:lnTo>
                    <a:pt x="1315182" y="546256"/>
                  </a:lnTo>
                  <a:lnTo>
                    <a:pt x="1308830" y="549746"/>
                  </a:lnTo>
                  <a:lnTo>
                    <a:pt x="1302161" y="553872"/>
                  </a:lnTo>
                  <a:lnTo>
                    <a:pt x="1295491" y="558949"/>
                  </a:lnTo>
                  <a:lnTo>
                    <a:pt x="1288822" y="564344"/>
                  </a:lnTo>
                  <a:lnTo>
                    <a:pt x="1281517" y="570373"/>
                  </a:lnTo>
                  <a:lnTo>
                    <a:pt x="1274530" y="577037"/>
                  </a:lnTo>
                  <a:lnTo>
                    <a:pt x="1267225" y="584653"/>
                  </a:lnTo>
                  <a:lnTo>
                    <a:pt x="1259921" y="593221"/>
                  </a:lnTo>
                  <a:lnTo>
                    <a:pt x="1252616" y="602106"/>
                  </a:lnTo>
                  <a:lnTo>
                    <a:pt x="1244676" y="612260"/>
                  </a:lnTo>
                  <a:lnTo>
                    <a:pt x="1236737" y="622732"/>
                  </a:lnTo>
                  <a:lnTo>
                    <a:pt x="1232608" y="628444"/>
                  </a:lnTo>
                  <a:lnTo>
                    <a:pt x="1228162" y="633839"/>
                  </a:lnTo>
                  <a:lnTo>
                    <a:pt x="1219269" y="644628"/>
                  </a:lnTo>
                  <a:lnTo>
                    <a:pt x="1209424" y="654783"/>
                  </a:lnTo>
                  <a:lnTo>
                    <a:pt x="1199261" y="664937"/>
                  </a:lnTo>
                  <a:lnTo>
                    <a:pt x="1188145" y="674140"/>
                  </a:lnTo>
                  <a:lnTo>
                    <a:pt x="1177029" y="683342"/>
                  </a:lnTo>
                  <a:lnTo>
                    <a:pt x="1165278" y="691593"/>
                  </a:lnTo>
                  <a:lnTo>
                    <a:pt x="1153845" y="699526"/>
                  </a:lnTo>
                  <a:lnTo>
                    <a:pt x="1141776" y="706508"/>
                  </a:lnTo>
                  <a:lnTo>
                    <a:pt x="1129390" y="713171"/>
                  </a:lnTo>
                  <a:lnTo>
                    <a:pt x="1117322" y="718883"/>
                  </a:lnTo>
                  <a:lnTo>
                    <a:pt x="1105253" y="724278"/>
                  </a:lnTo>
                  <a:lnTo>
                    <a:pt x="1093184" y="728403"/>
                  </a:lnTo>
                  <a:lnTo>
                    <a:pt x="1081433" y="731894"/>
                  </a:lnTo>
                  <a:lnTo>
                    <a:pt x="1070318" y="734433"/>
                  </a:lnTo>
                  <a:lnTo>
                    <a:pt x="1064601" y="735385"/>
                  </a:lnTo>
                  <a:lnTo>
                    <a:pt x="1059202" y="736019"/>
                  </a:lnTo>
                  <a:lnTo>
                    <a:pt x="1053803" y="736654"/>
                  </a:lnTo>
                  <a:lnTo>
                    <a:pt x="1048404" y="736971"/>
                  </a:lnTo>
                  <a:lnTo>
                    <a:pt x="1043322" y="736971"/>
                  </a:lnTo>
                  <a:lnTo>
                    <a:pt x="1038558" y="736654"/>
                  </a:lnTo>
                  <a:lnTo>
                    <a:pt x="1033795" y="736019"/>
                  </a:lnTo>
                  <a:lnTo>
                    <a:pt x="1029031" y="735385"/>
                  </a:lnTo>
                  <a:lnTo>
                    <a:pt x="1024267" y="734433"/>
                  </a:lnTo>
                  <a:lnTo>
                    <a:pt x="1020138" y="732846"/>
                  </a:lnTo>
                  <a:lnTo>
                    <a:pt x="1016009" y="731259"/>
                  </a:lnTo>
                  <a:lnTo>
                    <a:pt x="1012198" y="729355"/>
                  </a:lnTo>
                  <a:lnTo>
                    <a:pt x="1008387" y="727134"/>
                  </a:lnTo>
                  <a:lnTo>
                    <a:pt x="1004894" y="724595"/>
                  </a:lnTo>
                  <a:lnTo>
                    <a:pt x="1001718" y="722057"/>
                  </a:lnTo>
                  <a:lnTo>
                    <a:pt x="998542" y="718883"/>
                  </a:lnTo>
                  <a:lnTo>
                    <a:pt x="996001" y="715710"/>
                  </a:lnTo>
                  <a:lnTo>
                    <a:pt x="993778" y="711902"/>
                  </a:lnTo>
                  <a:lnTo>
                    <a:pt x="991237" y="707777"/>
                  </a:lnTo>
                  <a:lnTo>
                    <a:pt x="989331" y="703652"/>
                  </a:lnTo>
                  <a:lnTo>
                    <a:pt x="987744" y="698892"/>
                  </a:lnTo>
                  <a:lnTo>
                    <a:pt x="986473" y="693814"/>
                  </a:lnTo>
                  <a:lnTo>
                    <a:pt x="985203" y="688420"/>
                  </a:lnTo>
                  <a:lnTo>
                    <a:pt x="984568" y="683025"/>
                  </a:lnTo>
                  <a:lnTo>
                    <a:pt x="984250" y="676678"/>
                  </a:lnTo>
                  <a:lnTo>
                    <a:pt x="984250" y="670332"/>
                  </a:lnTo>
                  <a:lnTo>
                    <a:pt x="984250" y="663668"/>
                  </a:lnTo>
                  <a:lnTo>
                    <a:pt x="984885" y="656369"/>
                  </a:lnTo>
                  <a:lnTo>
                    <a:pt x="986156" y="648753"/>
                  </a:lnTo>
                  <a:lnTo>
                    <a:pt x="987744" y="641138"/>
                  </a:lnTo>
                  <a:lnTo>
                    <a:pt x="989331" y="632887"/>
                  </a:lnTo>
                  <a:lnTo>
                    <a:pt x="991237" y="624002"/>
                  </a:lnTo>
                  <a:lnTo>
                    <a:pt x="994095" y="615116"/>
                  </a:lnTo>
                  <a:lnTo>
                    <a:pt x="996954" y="605914"/>
                  </a:lnTo>
                  <a:lnTo>
                    <a:pt x="1002035" y="594173"/>
                  </a:lnTo>
                  <a:lnTo>
                    <a:pt x="1007752" y="580845"/>
                  </a:lnTo>
                  <a:lnTo>
                    <a:pt x="1015692" y="563074"/>
                  </a:lnTo>
                  <a:lnTo>
                    <a:pt x="1025855" y="542131"/>
                  </a:lnTo>
                  <a:lnTo>
                    <a:pt x="1037606" y="518648"/>
                  </a:lnTo>
                  <a:lnTo>
                    <a:pt x="1050627" y="492944"/>
                  </a:lnTo>
                  <a:lnTo>
                    <a:pt x="1057932" y="479934"/>
                  </a:lnTo>
                  <a:lnTo>
                    <a:pt x="1065554" y="466606"/>
                  </a:lnTo>
                  <a:lnTo>
                    <a:pt x="1073176" y="452961"/>
                  </a:lnTo>
                  <a:lnTo>
                    <a:pt x="1081433" y="439316"/>
                  </a:lnTo>
                  <a:lnTo>
                    <a:pt x="1090326" y="425988"/>
                  </a:lnTo>
                  <a:lnTo>
                    <a:pt x="1098901" y="412660"/>
                  </a:lnTo>
                  <a:lnTo>
                    <a:pt x="1107794" y="399015"/>
                  </a:lnTo>
                  <a:lnTo>
                    <a:pt x="1117322" y="386321"/>
                  </a:lnTo>
                  <a:lnTo>
                    <a:pt x="1126532" y="374263"/>
                  </a:lnTo>
                  <a:lnTo>
                    <a:pt x="1136695" y="362522"/>
                  </a:lnTo>
                  <a:lnTo>
                    <a:pt x="1146223" y="351098"/>
                  </a:lnTo>
                  <a:lnTo>
                    <a:pt x="1156703" y="340626"/>
                  </a:lnTo>
                  <a:lnTo>
                    <a:pt x="1166866" y="331106"/>
                  </a:lnTo>
                  <a:lnTo>
                    <a:pt x="1177029" y="322538"/>
                  </a:lnTo>
                  <a:lnTo>
                    <a:pt x="1182428" y="318095"/>
                  </a:lnTo>
                  <a:lnTo>
                    <a:pt x="1187827" y="314287"/>
                  </a:lnTo>
                  <a:lnTo>
                    <a:pt x="1193226" y="311114"/>
                  </a:lnTo>
                  <a:lnTo>
                    <a:pt x="1197990" y="307624"/>
                  </a:lnTo>
                  <a:lnTo>
                    <a:pt x="1203389" y="304768"/>
                  </a:lnTo>
                  <a:lnTo>
                    <a:pt x="1208788" y="301912"/>
                  </a:lnTo>
                  <a:lnTo>
                    <a:pt x="1214187" y="299690"/>
                  </a:lnTo>
                  <a:lnTo>
                    <a:pt x="1219587" y="297786"/>
                  </a:lnTo>
                  <a:lnTo>
                    <a:pt x="1233878" y="293026"/>
                  </a:lnTo>
                  <a:lnTo>
                    <a:pt x="1248805" y="288584"/>
                  </a:lnTo>
                  <a:lnTo>
                    <a:pt x="1264367" y="284458"/>
                  </a:lnTo>
                  <a:lnTo>
                    <a:pt x="1279929" y="280651"/>
                  </a:lnTo>
                  <a:lnTo>
                    <a:pt x="1296126" y="276843"/>
                  </a:lnTo>
                  <a:lnTo>
                    <a:pt x="1312324" y="273352"/>
                  </a:lnTo>
                  <a:lnTo>
                    <a:pt x="1329156" y="270179"/>
                  </a:lnTo>
                  <a:lnTo>
                    <a:pt x="1345989" y="267323"/>
                  </a:lnTo>
                  <a:lnTo>
                    <a:pt x="1363456" y="264784"/>
                  </a:lnTo>
                  <a:lnTo>
                    <a:pt x="1380606" y="261928"/>
                  </a:lnTo>
                  <a:lnTo>
                    <a:pt x="1398391" y="259707"/>
                  </a:lnTo>
                  <a:lnTo>
                    <a:pt x="1402962" y="259030"/>
                  </a:lnTo>
                  <a:lnTo>
                    <a:pt x="1213954" y="208886"/>
                  </a:lnTo>
                  <a:close/>
                  <a:moveTo>
                    <a:pt x="1214906" y="157162"/>
                  </a:moveTo>
                  <a:lnTo>
                    <a:pt x="1219033" y="157479"/>
                  </a:lnTo>
                  <a:lnTo>
                    <a:pt x="1222842" y="158114"/>
                  </a:lnTo>
                  <a:lnTo>
                    <a:pt x="1555169" y="246562"/>
                  </a:lnTo>
                  <a:lnTo>
                    <a:pt x="1581643" y="245744"/>
                  </a:lnTo>
                  <a:lnTo>
                    <a:pt x="1610544" y="244792"/>
                  </a:lnTo>
                  <a:lnTo>
                    <a:pt x="1637221" y="244475"/>
                  </a:lnTo>
                  <a:lnTo>
                    <a:pt x="1661041" y="244792"/>
                  </a:lnTo>
                  <a:lnTo>
                    <a:pt x="1682002" y="245744"/>
                  </a:lnTo>
                  <a:lnTo>
                    <a:pt x="1698835" y="246379"/>
                  </a:lnTo>
                  <a:lnTo>
                    <a:pt x="1713126" y="247648"/>
                  </a:lnTo>
                  <a:lnTo>
                    <a:pt x="1727418" y="249552"/>
                  </a:lnTo>
                  <a:lnTo>
                    <a:pt x="1740757" y="252091"/>
                  </a:lnTo>
                  <a:lnTo>
                    <a:pt x="1754096" y="254947"/>
                  </a:lnTo>
                  <a:lnTo>
                    <a:pt x="1766799" y="258755"/>
                  </a:lnTo>
                  <a:lnTo>
                    <a:pt x="1779503" y="262563"/>
                  </a:lnTo>
                  <a:lnTo>
                    <a:pt x="1791572" y="267323"/>
                  </a:lnTo>
                  <a:lnTo>
                    <a:pt x="1803323" y="272400"/>
                  </a:lnTo>
                  <a:lnTo>
                    <a:pt x="1814756" y="277795"/>
                  </a:lnTo>
                  <a:lnTo>
                    <a:pt x="1826189" y="283506"/>
                  </a:lnTo>
                  <a:lnTo>
                    <a:pt x="1836988" y="289853"/>
                  </a:lnTo>
                  <a:lnTo>
                    <a:pt x="1847468" y="296834"/>
                  </a:lnTo>
                  <a:lnTo>
                    <a:pt x="1857631" y="303816"/>
                  </a:lnTo>
                  <a:lnTo>
                    <a:pt x="1867477" y="311114"/>
                  </a:lnTo>
                  <a:lnTo>
                    <a:pt x="1877322" y="318730"/>
                  </a:lnTo>
                  <a:lnTo>
                    <a:pt x="1886532" y="326981"/>
                  </a:lnTo>
                  <a:lnTo>
                    <a:pt x="1895742" y="335549"/>
                  </a:lnTo>
                  <a:lnTo>
                    <a:pt x="1904317" y="344117"/>
                  </a:lnTo>
                  <a:lnTo>
                    <a:pt x="1912575" y="352684"/>
                  </a:lnTo>
                  <a:lnTo>
                    <a:pt x="1921150" y="362204"/>
                  </a:lnTo>
                  <a:lnTo>
                    <a:pt x="1928772" y="371407"/>
                  </a:lnTo>
                  <a:lnTo>
                    <a:pt x="1936394" y="380927"/>
                  </a:lnTo>
                  <a:lnTo>
                    <a:pt x="1943699" y="390764"/>
                  </a:lnTo>
                  <a:lnTo>
                    <a:pt x="1951003" y="400601"/>
                  </a:lnTo>
                  <a:lnTo>
                    <a:pt x="1957673" y="410439"/>
                  </a:lnTo>
                  <a:lnTo>
                    <a:pt x="1964342" y="420910"/>
                  </a:lnTo>
                  <a:lnTo>
                    <a:pt x="1970694" y="431065"/>
                  </a:lnTo>
                  <a:lnTo>
                    <a:pt x="1976729" y="441537"/>
                  </a:lnTo>
                  <a:lnTo>
                    <a:pt x="1982445" y="452009"/>
                  </a:lnTo>
                  <a:lnTo>
                    <a:pt x="1988162" y="462163"/>
                  </a:lnTo>
                  <a:lnTo>
                    <a:pt x="1993561" y="472635"/>
                  </a:lnTo>
                  <a:lnTo>
                    <a:pt x="1998643" y="483424"/>
                  </a:lnTo>
                  <a:lnTo>
                    <a:pt x="2008170" y="504051"/>
                  </a:lnTo>
                  <a:lnTo>
                    <a:pt x="2017063" y="524677"/>
                  </a:lnTo>
                  <a:lnTo>
                    <a:pt x="2025003" y="544986"/>
                  </a:lnTo>
                  <a:lnTo>
                    <a:pt x="2031990" y="564661"/>
                  </a:lnTo>
                  <a:lnTo>
                    <a:pt x="2038342" y="584018"/>
                  </a:lnTo>
                  <a:lnTo>
                    <a:pt x="2044058" y="602106"/>
                  </a:lnTo>
                  <a:lnTo>
                    <a:pt x="2048505" y="619559"/>
                  </a:lnTo>
                  <a:lnTo>
                    <a:pt x="2052951" y="635426"/>
                  </a:lnTo>
                  <a:lnTo>
                    <a:pt x="2056762" y="650023"/>
                  </a:lnTo>
                  <a:lnTo>
                    <a:pt x="2059620" y="663668"/>
                  </a:lnTo>
                  <a:lnTo>
                    <a:pt x="2064067" y="685246"/>
                  </a:lnTo>
                  <a:lnTo>
                    <a:pt x="2066290" y="699209"/>
                  </a:lnTo>
                  <a:lnTo>
                    <a:pt x="2066925" y="703969"/>
                  </a:lnTo>
                  <a:lnTo>
                    <a:pt x="1845974" y="818319"/>
                  </a:lnTo>
                  <a:lnTo>
                    <a:pt x="1848495" y="821646"/>
                  </a:lnTo>
                  <a:lnTo>
                    <a:pt x="1858018" y="834339"/>
                  </a:lnTo>
                  <a:lnTo>
                    <a:pt x="1862462" y="841003"/>
                  </a:lnTo>
                  <a:lnTo>
                    <a:pt x="1867541" y="847667"/>
                  </a:lnTo>
                  <a:lnTo>
                    <a:pt x="1872303" y="854965"/>
                  </a:lnTo>
                  <a:lnTo>
                    <a:pt x="1877064" y="862264"/>
                  </a:lnTo>
                  <a:lnTo>
                    <a:pt x="1880873" y="870514"/>
                  </a:lnTo>
                  <a:lnTo>
                    <a:pt x="1885000" y="878447"/>
                  </a:lnTo>
                  <a:lnTo>
                    <a:pt x="1888174" y="886698"/>
                  </a:lnTo>
                  <a:lnTo>
                    <a:pt x="1891348" y="894948"/>
                  </a:lnTo>
                  <a:lnTo>
                    <a:pt x="1893888" y="904151"/>
                  </a:lnTo>
                  <a:lnTo>
                    <a:pt x="1895792" y="913036"/>
                  </a:lnTo>
                  <a:lnTo>
                    <a:pt x="1896427" y="917796"/>
                  </a:lnTo>
                  <a:lnTo>
                    <a:pt x="1896745" y="922556"/>
                  </a:lnTo>
                  <a:lnTo>
                    <a:pt x="1897062" y="927316"/>
                  </a:lnTo>
                  <a:lnTo>
                    <a:pt x="1897062" y="932076"/>
                  </a:lnTo>
                  <a:lnTo>
                    <a:pt x="1896745" y="937153"/>
                  </a:lnTo>
                  <a:lnTo>
                    <a:pt x="1896427" y="942230"/>
                  </a:lnTo>
                  <a:lnTo>
                    <a:pt x="1895475" y="946990"/>
                  </a:lnTo>
                  <a:lnTo>
                    <a:pt x="1894523" y="952067"/>
                  </a:lnTo>
                  <a:lnTo>
                    <a:pt x="1892935" y="958414"/>
                  </a:lnTo>
                  <a:lnTo>
                    <a:pt x="1891666" y="964443"/>
                  </a:lnTo>
                  <a:lnTo>
                    <a:pt x="1890079" y="969838"/>
                  </a:lnTo>
                  <a:lnTo>
                    <a:pt x="1887857" y="975232"/>
                  </a:lnTo>
                  <a:lnTo>
                    <a:pt x="1886269" y="980309"/>
                  </a:lnTo>
                  <a:lnTo>
                    <a:pt x="1884047" y="985069"/>
                  </a:lnTo>
                  <a:lnTo>
                    <a:pt x="1881825" y="989512"/>
                  </a:lnTo>
                  <a:lnTo>
                    <a:pt x="1879603" y="993955"/>
                  </a:lnTo>
                  <a:lnTo>
                    <a:pt x="1877381" y="997762"/>
                  </a:lnTo>
                  <a:lnTo>
                    <a:pt x="1874842" y="1001570"/>
                  </a:lnTo>
                  <a:lnTo>
                    <a:pt x="1872620" y="1004744"/>
                  </a:lnTo>
                  <a:lnTo>
                    <a:pt x="1870081" y="1008235"/>
                  </a:lnTo>
                  <a:lnTo>
                    <a:pt x="1867224" y="1011091"/>
                  </a:lnTo>
                  <a:lnTo>
                    <a:pt x="1864684" y="1013947"/>
                  </a:lnTo>
                  <a:lnTo>
                    <a:pt x="1858971" y="1019024"/>
                  </a:lnTo>
                  <a:lnTo>
                    <a:pt x="1852939" y="1022832"/>
                  </a:lnTo>
                  <a:lnTo>
                    <a:pt x="1847226" y="1026640"/>
                  </a:lnTo>
                  <a:lnTo>
                    <a:pt x="1841194" y="1029178"/>
                  </a:lnTo>
                  <a:lnTo>
                    <a:pt x="1834846" y="1031400"/>
                  </a:lnTo>
                  <a:lnTo>
                    <a:pt x="1828815" y="1032986"/>
                  </a:lnTo>
                  <a:lnTo>
                    <a:pt x="1822783" y="1033938"/>
                  </a:lnTo>
                  <a:lnTo>
                    <a:pt x="1817070" y="1034255"/>
                  </a:lnTo>
                  <a:lnTo>
                    <a:pt x="1811673" y="1034573"/>
                  </a:lnTo>
                  <a:lnTo>
                    <a:pt x="1806595" y="1034255"/>
                  </a:lnTo>
                  <a:lnTo>
                    <a:pt x="1801516" y="1033938"/>
                  </a:lnTo>
                  <a:lnTo>
                    <a:pt x="1796119" y="1033303"/>
                  </a:lnTo>
                  <a:lnTo>
                    <a:pt x="1791041" y="1032669"/>
                  </a:lnTo>
                  <a:lnTo>
                    <a:pt x="1781200" y="1030130"/>
                  </a:lnTo>
                  <a:lnTo>
                    <a:pt x="1770725" y="1027274"/>
                  </a:lnTo>
                  <a:lnTo>
                    <a:pt x="1773899" y="1034890"/>
                  </a:lnTo>
                  <a:lnTo>
                    <a:pt x="1776756" y="1042506"/>
                  </a:lnTo>
                  <a:lnTo>
                    <a:pt x="1778661" y="1050757"/>
                  </a:lnTo>
                  <a:lnTo>
                    <a:pt x="1780883" y="1058372"/>
                  </a:lnTo>
                  <a:lnTo>
                    <a:pt x="1781835" y="1066306"/>
                  </a:lnTo>
                  <a:lnTo>
                    <a:pt x="1782470" y="1074239"/>
                  </a:lnTo>
                  <a:lnTo>
                    <a:pt x="1782470" y="1081855"/>
                  </a:lnTo>
                  <a:lnTo>
                    <a:pt x="1781518" y="1090105"/>
                  </a:lnTo>
                  <a:lnTo>
                    <a:pt x="1780248" y="1096769"/>
                  </a:lnTo>
                  <a:lnTo>
                    <a:pt x="1779296" y="1099942"/>
                  </a:lnTo>
                  <a:lnTo>
                    <a:pt x="1777709" y="1103750"/>
                  </a:lnTo>
                  <a:lnTo>
                    <a:pt x="1776439" y="1107241"/>
                  </a:lnTo>
                  <a:lnTo>
                    <a:pt x="1774534" y="1111049"/>
                  </a:lnTo>
                  <a:lnTo>
                    <a:pt x="1772312" y="1115174"/>
                  </a:lnTo>
                  <a:lnTo>
                    <a:pt x="1770090" y="1118665"/>
                  </a:lnTo>
                  <a:lnTo>
                    <a:pt x="1767551" y="1122473"/>
                  </a:lnTo>
                  <a:lnTo>
                    <a:pt x="1764059" y="1125963"/>
                  </a:lnTo>
                  <a:lnTo>
                    <a:pt x="1760885" y="1129771"/>
                  </a:lnTo>
                  <a:lnTo>
                    <a:pt x="1756758" y="1133262"/>
                  </a:lnTo>
                  <a:lnTo>
                    <a:pt x="1752632" y="1137070"/>
                  </a:lnTo>
                  <a:lnTo>
                    <a:pt x="1747870" y="1140560"/>
                  </a:lnTo>
                  <a:lnTo>
                    <a:pt x="1742791" y="1143416"/>
                  </a:lnTo>
                  <a:lnTo>
                    <a:pt x="1737077" y="1146907"/>
                  </a:lnTo>
                  <a:lnTo>
                    <a:pt x="1729777" y="1150080"/>
                  </a:lnTo>
                  <a:lnTo>
                    <a:pt x="1722476" y="1152619"/>
                  </a:lnTo>
                  <a:lnTo>
                    <a:pt x="1714857" y="1155475"/>
                  </a:lnTo>
                  <a:lnTo>
                    <a:pt x="1707239" y="1157379"/>
                  </a:lnTo>
                  <a:lnTo>
                    <a:pt x="1699621" y="1158965"/>
                  </a:lnTo>
                  <a:lnTo>
                    <a:pt x="1691685" y="1160235"/>
                  </a:lnTo>
                  <a:lnTo>
                    <a:pt x="1683749" y="1160869"/>
                  </a:lnTo>
                  <a:lnTo>
                    <a:pt x="1676131" y="1161186"/>
                  </a:lnTo>
                  <a:lnTo>
                    <a:pt x="1667878" y="1160869"/>
                  </a:lnTo>
                  <a:lnTo>
                    <a:pt x="1659942" y="1160235"/>
                  </a:lnTo>
                  <a:lnTo>
                    <a:pt x="1652324" y="1158965"/>
                  </a:lnTo>
                  <a:lnTo>
                    <a:pt x="1644706" y="1157696"/>
                  </a:lnTo>
                  <a:lnTo>
                    <a:pt x="1646928" y="1163090"/>
                  </a:lnTo>
                  <a:lnTo>
                    <a:pt x="1648515" y="1168485"/>
                  </a:lnTo>
                  <a:lnTo>
                    <a:pt x="1650419" y="1173880"/>
                  </a:lnTo>
                  <a:lnTo>
                    <a:pt x="1651372" y="1179274"/>
                  </a:lnTo>
                  <a:lnTo>
                    <a:pt x="1652324" y="1184034"/>
                  </a:lnTo>
                  <a:lnTo>
                    <a:pt x="1652959" y="1189429"/>
                  </a:lnTo>
                  <a:lnTo>
                    <a:pt x="1653276" y="1194823"/>
                  </a:lnTo>
                  <a:lnTo>
                    <a:pt x="1653276" y="1199900"/>
                  </a:lnTo>
                  <a:lnTo>
                    <a:pt x="1652641" y="1204978"/>
                  </a:lnTo>
                  <a:lnTo>
                    <a:pt x="1651689" y="1209738"/>
                  </a:lnTo>
                  <a:lnTo>
                    <a:pt x="1650419" y="1214498"/>
                  </a:lnTo>
                  <a:lnTo>
                    <a:pt x="1648515" y="1219257"/>
                  </a:lnTo>
                  <a:lnTo>
                    <a:pt x="1646293" y="1223700"/>
                  </a:lnTo>
                  <a:lnTo>
                    <a:pt x="1643118" y="1228143"/>
                  </a:lnTo>
                  <a:lnTo>
                    <a:pt x="1639944" y="1232585"/>
                  </a:lnTo>
                  <a:lnTo>
                    <a:pt x="1635817" y="1236393"/>
                  </a:lnTo>
                  <a:lnTo>
                    <a:pt x="1632643" y="1239566"/>
                  </a:lnTo>
                  <a:lnTo>
                    <a:pt x="1628834" y="1242422"/>
                  </a:lnTo>
                  <a:lnTo>
                    <a:pt x="1625342" y="1245278"/>
                  </a:lnTo>
                  <a:lnTo>
                    <a:pt x="1621216" y="1247817"/>
                  </a:lnTo>
                  <a:lnTo>
                    <a:pt x="1617089" y="1250356"/>
                  </a:lnTo>
                  <a:lnTo>
                    <a:pt x="1613280" y="1252260"/>
                  </a:lnTo>
                  <a:lnTo>
                    <a:pt x="1609153" y="1254163"/>
                  </a:lnTo>
                  <a:lnTo>
                    <a:pt x="1604709" y="1255750"/>
                  </a:lnTo>
                  <a:lnTo>
                    <a:pt x="1600583" y="1257654"/>
                  </a:lnTo>
                  <a:lnTo>
                    <a:pt x="1596139" y="1258923"/>
                  </a:lnTo>
                  <a:lnTo>
                    <a:pt x="1591377" y="1259875"/>
                  </a:lnTo>
                  <a:lnTo>
                    <a:pt x="1587251" y="1260827"/>
                  </a:lnTo>
                  <a:lnTo>
                    <a:pt x="1582489" y="1261462"/>
                  </a:lnTo>
                  <a:lnTo>
                    <a:pt x="1577411" y="1261779"/>
                  </a:lnTo>
                  <a:lnTo>
                    <a:pt x="1572649" y="1262097"/>
                  </a:lnTo>
                  <a:lnTo>
                    <a:pt x="1567888" y="1262414"/>
                  </a:lnTo>
                  <a:lnTo>
                    <a:pt x="1558047" y="1261779"/>
                  </a:lnTo>
                  <a:lnTo>
                    <a:pt x="1548842" y="1260827"/>
                  </a:lnTo>
                  <a:lnTo>
                    <a:pt x="1539319" y="1259241"/>
                  </a:lnTo>
                  <a:lnTo>
                    <a:pt x="1530113" y="1257337"/>
                  </a:lnTo>
                  <a:lnTo>
                    <a:pt x="1520591" y="1254481"/>
                  </a:lnTo>
                  <a:lnTo>
                    <a:pt x="1512020" y="1251308"/>
                  </a:lnTo>
                  <a:lnTo>
                    <a:pt x="1503449" y="1247817"/>
                  </a:lnTo>
                  <a:lnTo>
                    <a:pt x="1494879" y="1244326"/>
                  </a:lnTo>
                  <a:lnTo>
                    <a:pt x="1495196" y="1249086"/>
                  </a:lnTo>
                  <a:lnTo>
                    <a:pt x="1495196" y="1253846"/>
                  </a:lnTo>
                  <a:lnTo>
                    <a:pt x="1495196" y="1258923"/>
                  </a:lnTo>
                  <a:lnTo>
                    <a:pt x="1494879" y="1264001"/>
                  </a:lnTo>
                  <a:lnTo>
                    <a:pt x="1494244" y="1268443"/>
                  </a:lnTo>
                  <a:lnTo>
                    <a:pt x="1493292" y="1273520"/>
                  </a:lnTo>
                  <a:lnTo>
                    <a:pt x="1492022" y="1278280"/>
                  </a:lnTo>
                  <a:lnTo>
                    <a:pt x="1490752" y="1283040"/>
                  </a:lnTo>
                  <a:lnTo>
                    <a:pt x="1487895" y="1289387"/>
                  </a:lnTo>
                  <a:lnTo>
                    <a:pt x="1484721" y="1295099"/>
                  </a:lnTo>
                  <a:lnTo>
                    <a:pt x="1480912" y="1300493"/>
                  </a:lnTo>
                  <a:lnTo>
                    <a:pt x="1477103" y="1305571"/>
                  </a:lnTo>
                  <a:lnTo>
                    <a:pt x="1472024" y="1310330"/>
                  </a:lnTo>
                  <a:lnTo>
                    <a:pt x="1466945" y="1314456"/>
                  </a:lnTo>
                  <a:lnTo>
                    <a:pt x="1460914" y="1317946"/>
                  </a:lnTo>
                  <a:lnTo>
                    <a:pt x="1454883" y="1321120"/>
                  </a:lnTo>
                  <a:lnTo>
                    <a:pt x="1449486" y="1323024"/>
                  </a:lnTo>
                  <a:lnTo>
                    <a:pt x="1443773" y="1324293"/>
                  </a:lnTo>
                  <a:lnTo>
                    <a:pt x="1438059" y="1325245"/>
                  </a:lnTo>
                  <a:lnTo>
                    <a:pt x="1432028" y="1325562"/>
                  </a:lnTo>
                  <a:lnTo>
                    <a:pt x="1425679" y="1325245"/>
                  </a:lnTo>
                  <a:lnTo>
                    <a:pt x="1418696" y="1324293"/>
                  </a:lnTo>
                  <a:lnTo>
                    <a:pt x="1411395" y="1323024"/>
                  </a:lnTo>
                  <a:lnTo>
                    <a:pt x="1404094" y="1321120"/>
                  </a:lnTo>
                  <a:lnTo>
                    <a:pt x="1396793" y="1318581"/>
                  </a:lnTo>
                  <a:lnTo>
                    <a:pt x="1389175" y="1315725"/>
                  </a:lnTo>
                  <a:lnTo>
                    <a:pt x="1381239" y="1312234"/>
                  </a:lnTo>
                  <a:lnTo>
                    <a:pt x="1372669" y="1308744"/>
                  </a:lnTo>
                  <a:lnTo>
                    <a:pt x="1364733" y="1304619"/>
                  </a:lnTo>
                  <a:lnTo>
                    <a:pt x="1356480" y="1299859"/>
                  </a:lnTo>
                  <a:lnTo>
                    <a:pt x="1347909" y="1295416"/>
                  </a:lnTo>
                  <a:lnTo>
                    <a:pt x="1339338" y="1290656"/>
                  </a:lnTo>
                  <a:lnTo>
                    <a:pt x="1322515" y="1279867"/>
                  </a:lnTo>
                  <a:lnTo>
                    <a:pt x="1313888" y="1274172"/>
                  </a:lnTo>
                  <a:lnTo>
                    <a:pt x="1313614" y="1274446"/>
                  </a:lnTo>
                  <a:lnTo>
                    <a:pt x="1311077" y="1277303"/>
                  </a:lnTo>
                  <a:lnTo>
                    <a:pt x="1307590" y="1280796"/>
                  </a:lnTo>
                  <a:lnTo>
                    <a:pt x="1303151" y="1284923"/>
                  </a:lnTo>
                  <a:lnTo>
                    <a:pt x="1297761" y="1289368"/>
                  </a:lnTo>
                  <a:lnTo>
                    <a:pt x="1291737" y="1293496"/>
                  </a:lnTo>
                  <a:lnTo>
                    <a:pt x="1285079" y="1297623"/>
                  </a:lnTo>
                  <a:lnTo>
                    <a:pt x="1280957" y="1299211"/>
                  </a:lnTo>
                  <a:lnTo>
                    <a:pt x="1277469" y="1301116"/>
                  </a:lnTo>
                  <a:lnTo>
                    <a:pt x="1273348" y="1302703"/>
                  </a:lnTo>
                  <a:lnTo>
                    <a:pt x="1268909" y="1303973"/>
                  </a:lnTo>
                  <a:lnTo>
                    <a:pt x="1264787" y="1305243"/>
                  </a:lnTo>
                  <a:lnTo>
                    <a:pt x="1260348" y="1305878"/>
                  </a:lnTo>
                  <a:lnTo>
                    <a:pt x="1255592" y="1306513"/>
                  </a:lnTo>
                  <a:lnTo>
                    <a:pt x="1251154" y="1306513"/>
                  </a:lnTo>
                  <a:lnTo>
                    <a:pt x="1246081" y="1306513"/>
                  </a:lnTo>
                  <a:lnTo>
                    <a:pt x="1241008" y="1306196"/>
                  </a:lnTo>
                  <a:lnTo>
                    <a:pt x="1235935" y="1305243"/>
                  </a:lnTo>
                  <a:lnTo>
                    <a:pt x="1230545" y="1303973"/>
                  </a:lnTo>
                  <a:lnTo>
                    <a:pt x="1225472" y="1302068"/>
                  </a:lnTo>
                  <a:lnTo>
                    <a:pt x="1220082" y="1299528"/>
                  </a:lnTo>
                  <a:lnTo>
                    <a:pt x="1214692" y="1296671"/>
                  </a:lnTo>
                  <a:lnTo>
                    <a:pt x="1208985" y="1293178"/>
                  </a:lnTo>
                  <a:lnTo>
                    <a:pt x="1201793" y="1287781"/>
                  </a:lnTo>
                  <a:lnTo>
                    <a:pt x="1195352" y="1283018"/>
                  </a:lnTo>
                  <a:lnTo>
                    <a:pt x="1189645" y="1277621"/>
                  </a:lnTo>
                  <a:lnTo>
                    <a:pt x="1184889" y="1272223"/>
                  </a:lnTo>
                  <a:lnTo>
                    <a:pt x="1180767" y="1266508"/>
                  </a:lnTo>
                  <a:lnTo>
                    <a:pt x="1177279" y="1261111"/>
                  </a:lnTo>
                  <a:lnTo>
                    <a:pt x="1174743" y="1255713"/>
                  </a:lnTo>
                  <a:lnTo>
                    <a:pt x="1172523" y="1250633"/>
                  </a:lnTo>
                  <a:lnTo>
                    <a:pt x="1171255" y="1245235"/>
                  </a:lnTo>
                  <a:lnTo>
                    <a:pt x="1170304" y="1239838"/>
                  </a:lnTo>
                  <a:lnTo>
                    <a:pt x="1169987" y="1234758"/>
                  </a:lnTo>
                  <a:lnTo>
                    <a:pt x="1169987" y="1229678"/>
                  </a:lnTo>
                  <a:lnTo>
                    <a:pt x="1170304" y="1224915"/>
                  </a:lnTo>
                  <a:lnTo>
                    <a:pt x="1170938" y="1219835"/>
                  </a:lnTo>
                  <a:lnTo>
                    <a:pt x="1172206" y="1215073"/>
                  </a:lnTo>
                  <a:lnTo>
                    <a:pt x="1173792" y="1210310"/>
                  </a:lnTo>
                  <a:lnTo>
                    <a:pt x="1175377" y="1206183"/>
                  </a:lnTo>
                  <a:lnTo>
                    <a:pt x="1177279" y="1201738"/>
                  </a:lnTo>
                  <a:lnTo>
                    <a:pt x="1179182" y="1197610"/>
                  </a:lnTo>
                  <a:lnTo>
                    <a:pt x="1181401" y="1193800"/>
                  </a:lnTo>
                  <a:lnTo>
                    <a:pt x="1185523" y="1186815"/>
                  </a:lnTo>
                  <a:lnTo>
                    <a:pt x="1188434" y="1183124"/>
                  </a:lnTo>
                  <a:lnTo>
                    <a:pt x="1179671" y="1178640"/>
                  </a:lnTo>
                  <a:lnTo>
                    <a:pt x="1146133" y="1161542"/>
                  </a:lnTo>
                  <a:lnTo>
                    <a:pt x="1139156" y="1169987"/>
                  </a:lnTo>
                  <a:lnTo>
                    <a:pt x="1130294" y="1180465"/>
                  </a:lnTo>
                  <a:lnTo>
                    <a:pt x="1122064" y="1189990"/>
                  </a:lnTo>
                  <a:lnTo>
                    <a:pt x="1113517" y="1198563"/>
                  </a:lnTo>
                  <a:lnTo>
                    <a:pt x="1105921" y="1206183"/>
                  </a:lnTo>
                  <a:lnTo>
                    <a:pt x="1098957" y="1212533"/>
                  </a:lnTo>
                  <a:lnTo>
                    <a:pt x="1092943" y="1217930"/>
                  </a:lnTo>
                  <a:lnTo>
                    <a:pt x="1087562" y="1221740"/>
                  </a:lnTo>
                  <a:lnTo>
                    <a:pt x="1068253" y="1234440"/>
                  </a:lnTo>
                  <a:lnTo>
                    <a:pt x="1058441" y="1240790"/>
                  </a:lnTo>
                  <a:lnTo>
                    <a:pt x="1048629" y="1246505"/>
                  </a:lnTo>
                  <a:lnTo>
                    <a:pt x="1038816" y="1251585"/>
                  </a:lnTo>
                  <a:lnTo>
                    <a:pt x="1033752" y="1253808"/>
                  </a:lnTo>
                  <a:lnTo>
                    <a:pt x="1028371" y="1256030"/>
                  </a:lnTo>
                  <a:lnTo>
                    <a:pt x="1023306" y="1257300"/>
                  </a:lnTo>
                  <a:lnTo>
                    <a:pt x="1018242" y="1258570"/>
                  </a:lnTo>
                  <a:lnTo>
                    <a:pt x="1013494" y="1259523"/>
                  </a:lnTo>
                  <a:lnTo>
                    <a:pt x="1008429" y="1260158"/>
                  </a:lnTo>
                  <a:lnTo>
                    <a:pt x="1003048" y="1260475"/>
                  </a:lnTo>
                  <a:lnTo>
                    <a:pt x="997984" y="1260158"/>
                  </a:lnTo>
                  <a:lnTo>
                    <a:pt x="992603" y="1259523"/>
                  </a:lnTo>
                  <a:lnTo>
                    <a:pt x="987855" y="1258253"/>
                  </a:lnTo>
                  <a:lnTo>
                    <a:pt x="982790" y="1256665"/>
                  </a:lnTo>
                  <a:lnTo>
                    <a:pt x="977409" y="1254443"/>
                  </a:lnTo>
                  <a:lnTo>
                    <a:pt x="972345" y="1251585"/>
                  </a:lnTo>
                  <a:lnTo>
                    <a:pt x="966964" y="1248093"/>
                  </a:lnTo>
                  <a:lnTo>
                    <a:pt x="961899" y="1244283"/>
                  </a:lnTo>
                  <a:lnTo>
                    <a:pt x="956835" y="1239520"/>
                  </a:lnTo>
                  <a:lnTo>
                    <a:pt x="951454" y="1234123"/>
                  </a:lnTo>
                  <a:lnTo>
                    <a:pt x="946389" y="1228090"/>
                  </a:lnTo>
                  <a:lnTo>
                    <a:pt x="941008" y="1221105"/>
                  </a:lnTo>
                  <a:lnTo>
                    <a:pt x="935943" y="1213485"/>
                  </a:lnTo>
                  <a:lnTo>
                    <a:pt x="930879" y="1205230"/>
                  </a:lnTo>
                  <a:lnTo>
                    <a:pt x="925498" y="1196023"/>
                  </a:lnTo>
                  <a:lnTo>
                    <a:pt x="923915" y="1192530"/>
                  </a:lnTo>
                  <a:lnTo>
                    <a:pt x="922333" y="1188720"/>
                  </a:lnTo>
                  <a:lnTo>
                    <a:pt x="921700" y="1184593"/>
                  </a:lnTo>
                  <a:lnTo>
                    <a:pt x="921067" y="1180783"/>
                  </a:lnTo>
                  <a:lnTo>
                    <a:pt x="920750" y="1176655"/>
                  </a:lnTo>
                  <a:lnTo>
                    <a:pt x="921067" y="1172845"/>
                  </a:lnTo>
                  <a:lnTo>
                    <a:pt x="921700" y="1168400"/>
                  </a:lnTo>
                  <a:lnTo>
                    <a:pt x="922333" y="1163955"/>
                  </a:lnTo>
                  <a:lnTo>
                    <a:pt x="923915" y="1159510"/>
                  </a:lnTo>
                  <a:lnTo>
                    <a:pt x="925181" y="1155065"/>
                  </a:lnTo>
                  <a:lnTo>
                    <a:pt x="926764" y="1150302"/>
                  </a:lnTo>
                  <a:lnTo>
                    <a:pt x="928980" y="1145540"/>
                  </a:lnTo>
                  <a:lnTo>
                    <a:pt x="931512" y="1140777"/>
                  </a:lnTo>
                  <a:lnTo>
                    <a:pt x="933728" y="1136015"/>
                  </a:lnTo>
                  <a:lnTo>
                    <a:pt x="939742" y="1126172"/>
                  </a:lnTo>
                  <a:lnTo>
                    <a:pt x="946389" y="1116330"/>
                  </a:lnTo>
                  <a:lnTo>
                    <a:pt x="953986" y="1106170"/>
                  </a:lnTo>
                  <a:lnTo>
                    <a:pt x="962532" y="1096010"/>
                  </a:lnTo>
                  <a:lnTo>
                    <a:pt x="971078" y="1085850"/>
                  </a:lnTo>
                  <a:lnTo>
                    <a:pt x="980258" y="1075690"/>
                  </a:lnTo>
                  <a:lnTo>
                    <a:pt x="981263" y="1074682"/>
                  </a:lnTo>
                  <a:lnTo>
                    <a:pt x="961294" y="1063855"/>
                  </a:lnTo>
                  <a:lnTo>
                    <a:pt x="958295" y="1066735"/>
                  </a:lnTo>
                  <a:lnTo>
                    <a:pt x="950387" y="1074331"/>
                  </a:lnTo>
                  <a:lnTo>
                    <a:pt x="942480" y="1081610"/>
                  </a:lnTo>
                  <a:lnTo>
                    <a:pt x="934256" y="1088889"/>
                  </a:lnTo>
                  <a:lnTo>
                    <a:pt x="926032" y="1095535"/>
                  </a:lnTo>
                  <a:lnTo>
                    <a:pt x="917808" y="1102181"/>
                  </a:lnTo>
                  <a:lnTo>
                    <a:pt x="909900" y="1108194"/>
                  </a:lnTo>
                  <a:lnTo>
                    <a:pt x="901360" y="1113890"/>
                  </a:lnTo>
                  <a:lnTo>
                    <a:pt x="893452" y="1119270"/>
                  </a:lnTo>
                  <a:lnTo>
                    <a:pt x="885545" y="1124334"/>
                  </a:lnTo>
                  <a:lnTo>
                    <a:pt x="877637" y="1128764"/>
                  </a:lnTo>
                  <a:lnTo>
                    <a:pt x="869413" y="1132562"/>
                  </a:lnTo>
                  <a:lnTo>
                    <a:pt x="861822" y="1136360"/>
                  </a:lnTo>
                  <a:lnTo>
                    <a:pt x="854546" y="1139208"/>
                  </a:lnTo>
                  <a:lnTo>
                    <a:pt x="847271" y="1141740"/>
                  </a:lnTo>
                  <a:lnTo>
                    <a:pt x="840313" y="1143322"/>
                  </a:lnTo>
                  <a:lnTo>
                    <a:pt x="833354" y="1144272"/>
                  </a:lnTo>
                  <a:lnTo>
                    <a:pt x="826712" y="1144588"/>
                  </a:lnTo>
                  <a:lnTo>
                    <a:pt x="820385" y="1144588"/>
                  </a:lnTo>
                  <a:lnTo>
                    <a:pt x="814059" y="1143955"/>
                  </a:lnTo>
                  <a:lnTo>
                    <a:pt x="808049" y="1143322"/>
                  </a:lnTo>
                  <a:lnTo>
                    <a:pt x="801723" y="1142056"/>
                  </a:lnTo>
                  <a:lnTo>
                    <a:pt x="795713" y="1140790"/>
                  </a:lnTo>
                  <a:lnTo>
                    <a:pt x="790020" y="1138575"/>
                  </a:lnTo>
                  <a:lnTo>
                    <a:pt x="784326" y="1136676"/>
                  </a:lnTo>
                  <a:lnTo>
                    <a:pt x="778633" y="1134461"/>
                  </a:lnTo>
                  <a:lnTo>
                    <a:pt x="773256" y="1131929"/>
                  </a:lnTo>
                  <a:lnTo>
                    <a:pt x="768511" y="1129081"/>
                  </a:lnTo>
                  <a:lnTo>
                    <a:pt x="763450" y="1125916"/>
                  </a:lnTo>
                  <a:lnTo>
                    <a:pt x="758706" y="1123068"/>
                  </a:lnTo>
                  <a:lnTo>
                    <a:pt x="753961" y="1119270"/>
                  </a:lnTo>
                  <a:lnTo>
                    <a:pt x="750165" y="1115789"/>
                  </a:lnTo>
                  <a:lnTo>
                    <a:pt x="746053" y="1111991"/>
                  </a:lnTo>
                  <a:lnTo>
                    <a:pt x="742890" y="1108194"/>
                  </a:lnTo>
                  <a:lnTo>
                    <a:pt x="739411" y="1103763"/>
                  </a:lnTo>
                  <a:lnTo>
                    <a:pt x="736564" y="1099332"/>
                  </a:lnTo>
                  <a:lnTo>
                    <a:pt x="734034" y="1095218"/>
                  </a:lnTo>
                  <a:lnTo>
                    <a:pt x="731820" y="1090471"/>
                  </a:lnTo>
                  <a:lnTo>
                    <a:pt x="730238" y="1085724"/>
                  </a:lnTo>
                  <a:lnTo>
                    <a:pt x="728657" y="1080660"/>
                  </a:lnTo>
                  <a:lnTo>
                    <a:pt x="727708" y="1076230"/>
                  </a:lnTo>
                  <a:lnTo>
                    <a:pt x="727391" y="1071166"/>
                  </a:lnTo>
                  <a:lnTo>
                    <a:pt x="727075" y="1065786"/>
                  </a:lnTo>
                  <a:lnTo>
                    <a:pt x="727708" y="1060722"/>
                  </a:lnTo>
                  <a:lnTo>
                    <a:pt x="728657" y="1055659"/>
                  </a:lnTo>
                  <a:lnTo>
                    <a:pt x="730238" y="1050595"/>
                  </a:lnTo>
                  <a:lnTo>
                    <a:pt x="732136" y="1045215"/>
                  </a:lnTo>
                  <a:lnTo>
                    <a:pt x="734666" y="1040152"/>
                  </a:lnTo>
                  <a:lnTo>
                    <a:pt x="737829" y="1034772"/>
                  </a:lnTo>
                  <a:lnTo>
                    <a:pt x="741309" y="1029392"/>
                  </a:lnTo>
                  <a:lnTo>
                    <a:pt x="758389" y="1006922"/>
                  </a:lnTo>
                  <a:lnTo>
                    <a:pt x="767562" y="994579"/>
                  </a:lnTo>
                  <a:lnTo>
                    <a:pt x="777368" y="981920"/>
                  </a:lnTo>
                  <a:lnTo>
                    <a:pt x="788122" y="968628"/>
                  </a:lnTo>
                  <a:lnTo>
                    <a:pt x="790242" y="966009"/>
                  </a:lnTo>
                  <a:lnTo>
                    <a:pt x="789233" y="965395"/>
                  </a:lnTo>
                  <a:lnTo>
                    <a:pt x="776219" y="957145"/>
                  </a:lnTo>
                  <a:lnTo>
                    <a:pt x="763839" y="949211"/>
                  </a:lnTo>
                  <a:lnTo>
                    <a:pt x="760189" y="946743"/>
                  </a:lnTo>
                  <a:lnTo>
                    <a:pt x="757399" y="948372"/>
                  </a:lnTo>
                  <a:lnTo>
                    <a:pt x="753277" y="949960"/>
                  </a:lnTo>
                  <a:lnTo>
                    <a:pt x="749473" y="951547"/>
                  </a:lnTo>
                  <a:lnTo>
                    <a:pt x="745351" y="952817"/>
                  </a:lnTo>
                  <a:lnTo>
                    <a:pt x="740912" y="954087"/>
                  </a:lnTo>
                  <a:lnTo>
                    <a:pt x="736473" y="955040"/>
                  </a:lnTo>
                  <a:lnTo>
                    <a:pt x="732035" y="955357"/>
                  </a:lnTo>
                  <a:lnTo>
                    <a:pt x="726962" y="955675"/>
                  </a:lnTo>
                  <a:lnTo>
                    <a:pt x="722206" y="955675"/>
                  </a:lnTo>
                  <a:lnTo>
                    <a:pt x="717450" y="955040"/>
                  </a:lnTo>
                  <a:lnTo>
                    <a:pt x="712377" y="954087"/>
                  </a:lnTo>
                  <a:lnTo>
                    <a:pt x="706987" y="952500"/>
                  </a:lnTo>
                  <a:lnTo>
                    <a:pt x="701597" y="950912"/>
                  </a:lnTo>
                  <a:lnTo>
                    <a:pt x="696207" y="948690"/>
                  </a:lnTo>
                  <a:lnTo>
                    <a:pt x="690817" y="945515"/>
                  </a:lnTo>
                  <a:lnTo>
                    <a:pt x="685427" y="942340"/>
                  </a:lnTo>
                  <a:lnTo>
                    <a:pt x="678135" y="936942"/>
                  </a:lnTo>
                  <a:lnTo>
                    <a:pt x="671477" y="931545"/>
                  </a:lnTo>
                  <a:lnTo>
                    <a:pt x="666087" y="926147"/>
                  </a:lnTo>
                  <a:lnTo>
                    <a:pt x="661014" y="920750"/>
                  </a:lnTo>
                  <a:lnTo>
                    <a:pt x="656892" y="915670"/>
                  </a:lnTo>
                  <a:lnTo>
                    <a:pt x="653721" y="910272"/>
                  </a:lnTo>
                  <a:lnTo>
                    <a:pt x="650868" y="904875"/>
                  </a:lnTo>
                  <a:lnTo>
                    <a:pt x="648966" y="899477"/>
                  </a:lnTo>
                  <a:lnTo>
                    <a:pt x="647380" y="894080"/>
                  </a:lnTo>
                  <a:lnTo>
                    <a:pt x="646746" y="889000"/>
                  </a:lnTo>
                  <a:lnTo>
                    <a:pt x="646112" y="883920"/>
                  </a:lnTo>
                  <a:lnTo>
                    <a:pt x="646112" y="878522"/>
                  </a:lnTo>
                  <a:lnTo>
                    <a:pt x="646746" y="873442"/>
                  </a:lnTo>
                  <a:lnTo>
                    <a:pt x="647380" y="868680"/>
                  </a:lnTo>
                  <a:lnTo>
                    <a:pt x="648039" y="865599"/>
                  </a:lnTo>
                  <a:lnTo>
                    <a:pt x="643850" y="862581"/>
                  </a:lnTo>
                  <a:lnTo>
                    <a:pt x="605442" y="834021"/>
                  </a:lnTo>
                  <a:lnTo>
                    <a:pt x="588300" y="821011"/>
                  </a:lnTo>
                  <a:lnTo>
                    <a:pt x="571794" y="808318"/>
                  </a:lnTo>
                  <a:lnTo>
                    <a:pt x="557192" y="796260"/>
                  </a:lnTo>
                  <a:lnTo>
                    <a:pt x="543225" y="784836"/>
                  </a:lnTo>
                  <a:lnTo>
                    <a:pt x="530846" y="774047"/>
                  </a:lnTo>
                  <a:lnTo>
                    <a:pt x="519736" y="763575"/>
                  </a:lnTo>
                  <a:lnTo>
                    <a:pt x="509578" y="753738"/>
                  </a:lnTo>
                  <a:lnTo>
                    <a:pt x="501325" y="744535"/>
                  </a:lnTo>
                  <a:lnTo>
                    <a:pt x="497516" y="739775"/>
                  </a:lnTo>
                  <a:lnTo>
                    <a:pt x="494341" y="735650"/>
                  </a:lnTo>
                  <a:lnTo>
                    <a:pt x="491484" y="731207"/>
                  </a:lnTo>
                  <a:lnTo>
                    <a:pt x="488627" y="727082"/>
                  </a:lnTo>
                  <a:lnTo>
                    <a:pt x="486405" y="723274"/>
                  </a:lnTo>
                  <a:lnTo>
                    <a:pt x="484183" y="719149"/>
                  </a:lnTo>
                  <a:lnTo>
                    <a:pt x="482596" y="715024"/>
                  </a:lnTo>
                  <a:lnTo>
                    <a:pt x="481327" y="711533"/>
                  </a:lnTo>
                  <a:lnTo>
                    <a:pt x="478152" y="699475"/>
                  </a:lnTo>
                  <a:lnTo>
                    <a:pt x="475613" y="687099"/>
                  </a:lnTo>
                  <a:lnTo>
                    <a:pt x="473391" y="675040"/>
                  </a:lnTo>
                  <a:lnTo>
                    <a:pt x="471169" y="662982"/>
                  </a:lnTo>
                  <a:lnTo>
                    <a:pt x="469899" y="650606"/>
                  </a:lnTo>
                  <a:lnTo>
                    <a:pt x="468947" y="638865"/>
                  </a:lnTo>
                  <a:lnTo>
                    <a:pt x="468312" y="626807"/>
                  </a:lnTo>
                  <a:lnTo>
                    <a:pt x="468312" y="614431"/>
                  </a:lnTo>
                  <a:lnTo>
                    <a:pt x="468629" y="602372"/>
                  </a:lnTo>
                  <a:lnTo>
                    <a:pt x="469264" y="589997"/>
                  </a:lnTo>
                  <a:lnTo>
                    <a:pt x="470217" y="577938"/>
                  </a:lnTo>
                  <a:lnTo>
                    <a:pt x="471804" y="565562"/>
                  </a:lnTo>
                  <a:lnTo>
                    <a:pt x="474026" y="553504"/>
                  </a:lnTo>
                  <a:lnTo>
                    <a:pt x="476248" y="541446"/>
                  </a:lnTo>
                  <a:lnTo>
                    <a:pt x="479422" y="529704"/>
                  </a:lnTo>
                  <a:lnTo>
                    <a:pt x="482596" y="517329"/>
                  </a:lnTo>
                  <a:lnTo>
                    <a:pt x="486405" y="505270"/>
                  </a:lnTo>
                  <a:lnTo>
                    <a:pt x="490215" y="493212"/>
                  </a:lnTo>
                  <a:lnTo>
                    <a:pt x="494976" y="481153"/>
                  </a:lnTo>
                  <a:lnTo>
                    <a:pt x="500055" y="469412"/>
                  </a:lnTo>
                  <a:lnTo>
                    <a:pt x="505451" y="457354"/>
                  </a:lnTo>
                  <a:lnTo>
                    <a:pt x="511482" y="445613"/>
                  </a:lnTo>
                  <a:lnTo>
                    <a:pt x="517831" y="433871"/>
                  </a:lnTo>
                  <a:lnTo>
                    <a:pt x="524497" y="421813"/>
                  </a:lnTo>
                  <a:lnTo>
                    <a:pt x="531480" y="410072"/>
                  </a:lnTo>
                  <a:lnTo>
                    <a:pt x="539099" y="398331"/>
                  </a:lnTo>
                  <a:lnTo>
                    <a:pt x="547035" y="386590"/>
                  </a:lnTo>
                  <a:lnTo>
                    <a:pt x="555288" y="375166"/>
                  </a:lnTo>
                  <a:lnTo>
                    <a:pt x="564176" y="363742"/>
                  </a:lnTo>
                  <a:lnTo>
                    <a:pt x="573064" y="352001"/>
                  </a:lnTo>
                  <a:lnTo>
                    <a:pt x="582904" y="340577"/>
                  </a:lnTo>
                  <a:lnTo>
                    <a:pt x="592744" y="329153"/>
                  </a:lnTo>
                  <a:lnTo>
                    <a:pt x="608298" y="312970"/>
                  </a:lnTo>
                  <a:lnTo>
                    <a:pt x="623535" y="297738"/>
                  </a:lnTo>
                  <a:lnTo>
                    <a:pt x="638454" y="282824"/>
                  </a:lnTo>
                  <a:lnTo>
                    <a:pt x="653691" y="269496"/>
                  </a:lnTo>
                  <a:lnTo>
                    <a:pt x="668293" y="256803"/>
                  </a:lnTo>
                  <a:lnTo>
                    <a:pt x="682577" y="245062"/>
                  </a:lnTo>
                  <a:lnTo>
                    <a:pt x="695909" y="234590"/>
                  </a:lnTo>
                  <a:lnTo>
                    <a:pt x="708924" y="224753"/>
                  </a:lnTo>
                  <a:lnTo>
                    <a:pt x="720668" y="216502"/>
                  </a:lnTo>
                  <a:lnTo>
                    <a:pt x="731778" y="208886"/>
                  </a:lnTo>
                  <a:lnTo>
                    <a:pt x="749872" y="196828"/>
                  </a:lnTo>
                  <a:lnTo>
                    <a:pt x="762252" y="189212"/>
                  </a:lnTo>
                  <a:lnTo>
                    <a:pt x="767013" y="186039"/>
                  </a:lnTo>
                  <a:lnTo>
                    <a:pt x="769870" y="184769"/>
                  </a:lnTo>
                  <a:lnTo>
                    <a:pt x="772727" y="183817"/>
                  </a:lnTo>
                  <a:lnTo>
                    <a:pt x="775584" y="183183"/>
                  </a:lnTo>
                  <a:lnTo>
                    <a:pt x="778441" y="182865"/>
                  </a:lnTo>
                  <a:lnTo>
                    <a:pt x="1214906" y="157162"/>
                  </a:lnTo>
                  <a:close/>
                  <a:moveTo>
                    <a:pt x="2261552" y="58737"/>
                  </a:moveTo>
                  <a:lnTo>
                    <a:pt x="2505075" y="597852"/>
                  </a:lnTo>
                  <a:lnTo>
                    <a:pt x="2166937" y="725487"/>
                  </a:lnTo>
                  <a:lnTo>
                    <a:pt x="2163762" y="705484"/>
                  </a:lnTo>
                  <a:lnTo>
                    <a:pt x="2160587" y="685799"/>
                  </a:lnTo>
                  <a:lnTo>
                    <a:pt x="2157095" y="666749"/>
                  </a:lnTo>
                  <a:lnTo>
                    <a:pt x="2153602" y="647699"/>
                  </a:lnTo>
                  <a:lnTo>
                    <a:pt x="2149475" y="629284"/>
                  </a:lnTo>
                  <a:lnTo>
                    <a:pt x="2145030" y="611504"/>
                  </a:lnTo>
                  <a:lnTo>
                    <a:pt x="2140902" y="594359"/>
                  </a:lnTo>
                  <a:lnTo>
                    <a:pt x="2136140" y="577214"/>
                  </a:lnTo>
                  <a:lnTo>
                    <a:pt x="2131060" y="560387"/>
                  </a:lnTo>
                  <a:lnTo>
                    <a:pt x="2126297" y="544512"/>
                  </a:lnTo>
                  <a:lnTo>
                    <a:pt x="2121217" y="528954"/>
                  </a:lnTo>
                  <a:lnTo>
                    <a:pt x="2115820" y="513397"/>
                  </a:lnTo>
                  <a:lnTo>
                    <a:pt x="2110105" y="498792"/>
                  </a:lnTo>
                  <a:lnTo>
                    <a:pt x="2104707" y="484187"/>
                  </a:lnTo>
                  <a:lnTo>
                    <a:pt x="2098675" y="469899"/>
                  </a:lnTo>
                  <a:lnTo>
                    <a:pt x="2092960" y="456564"/>
                  </a:lnTo>
                  <a:lnTo>
                    <a:pt x="2086927" y="443229"/>
                  </a:lnTo>
                  <a:lnTo>
                    <a:pt x="2080577" y="430212"/>
                  </a:lnTo>
                  <a:lnTo>
                    <a:pt x="2074862" y="417829"/>
                  </a:lnTo>
                  <a:lnTo>
                    <a:pt x="2068512" y="405764"/>
                  </a:lnTo>
                  <a:lnTo>
                    <a:pt x="2062162" y="394334"/>
                  </a:lnTo>
                  <a:lnTo>
                    <a:pt x="2055812" y="382904"/>
                  </a:lnTo>
                  <a:lnTo>
                    <a:pt x="2049145" y="371792"/>
                  </a:lnTo>
                  <a:lnTo>
                    <a:pt x="2042795" y="361314"/>
                  </a:lnTo>
                  <a:lnTo>
                    <a:pt x="2036127" y="350837"/>
                  </a:lnTo>
                  <a:lnTo>
                    <a:pt x="2029142" y="340994"/>
                  </a:lnTo>
                  <a:lnTo>
                    <a:pt x="2022792" y="331469"/>
                  </a:lnTo>
                  <a:lnTo>
                    <a:pt x="2017125" y="321944"/>
                  </a:lnTo>
                  <a:lnTo>
                    <a:pt x="2002790" y="304799"/>
                  </a:lnTo>
                  <a:lnTo>
                    <a:pt x="1989772" y="288607"/>
                  </a:lnTo>
                  <a:lnTo>
                    <a:pt x="1977072" y="273684"/>
                  </a:lnTo>
                  <a:lnTo>
                    <a:pt x="1964372" y="260349"/>
                  </a:lnTo>
                  <a:lnTo>
                    <a:pt x="1951990" y="247967"/>
                  </a:lnTo>
                  <a:lnTo>
                    <a:pt x="1940242" y="236537"/>
                  </a:lnTo>
                  <a:lnTo>
                    <a:pt x="1928812" y="226377"/>
                  </a:lnTo>
                  <a:lnTo>
                    <a:pt x="1918017" y="217169"/>
                  </a:lnTo>
                  <a:lnTo>
                    <a:pt x="1907857" y="209232"/>
                  </a:lnTo>
                  <a:lnTo>
                    <a:pt x="1898332" y="202247"/>
                  </a:lnTo>
                  <a:lnTo>
                    <a:pt x="1889760" y="196214"/>
                  </a:lnTo>
                  <a:lnTo>
                    <a:pt x="1882140" y="191134"/>
                  </a:lnTo>
                  <a:lnTo>
                    <a:pt x="1875472" y="187007"/>
                  </a:lnTo>
                  <a:lnTo>
                    <a:pt x="1869757" y="183514"/>
                  </a:lnTo>
                  <a:lnTo>
                    <a:pt x="1861502" y="179387"/>
                  </a:lnTo>
                  <a:lnTo>
                    <a:pt x="1858962" y="177799"/>
                  </a:lnTo>
                  <a:lnTo>
                    <a:pt x="2261552" y="58737"/>
                  </a:lnTo>
                  <a:close/>
                  <a:moveTo>
                    <a:pt x="371173" y="0"/>
                  </a:moveTo>
                  <a:lnTo>
                    <a:pt x="708025" y="151447"/>
                  </a:lnTo>
                  <a:lnTo>
                    <a:pt x="701351" y="153352"/>
                  </a:lnTo>
                  <a:lnTo>
                    <a:pt x="693089" y="155892"/>
                  </a:lnTo>
                  <a:lnTo>
                    <a:pt x="682284" y="159702"/>
                  </a:lnTo>
                  <a:lnTo>
                    <a:pt x="668937" y="165100"/>
                  </a:lnTo>
                  <a:lnTo>
                    <a:pt x="653366" y="172085"/>
                  </a:lnTo>
                  <a:lnTo>
                    <a:pt x="644468" y="176212"/>
                  </a:lnTo>
                  <a:lnTo>
                    <a:pt x="635570" y="180657"/>
                  </a:lnTo>
                  <a:lnTo>
                    <a:pt x="626354" y="186055"/>
                  </a:lnTo>
                  <a:lnTo>
                    <a:pt x="616185" y="191770"/>
                  </a:lnTo>
                  <a:lnTo>
                    <a:pt x="606016" y="198120"/>
                  </a:lnTo>
                  <a:lnTo>
                    <a:pt x="595529" y="204787"/>
                  </a:lnTo>
                  <a:lnTo>
                    <a:pt x="584724" y="212090"/>
                  </a:lnTo>
                  <a:lnTo>
                    <a:pt x="573602" y="220345"/>
                  </a:lnTo>
                  <a:lnTo>
                    <a:pt x="562479" y="228917"/>
                  </a:lnTo>
                  <a:lnTo>
                    <a:pt x="550721" y="237807"/>
                  </a:lnTo>
                  <a:lnTo>
                    <a:pt x="538963" y="247967"/>
                  </a:lnTo>
                  <a:lnTo>
                    <a:pt x="527205" y="258445"/>
                  </a:lnTo>
                  <a:lnTo>
                    <a:pt x="515129" y="269875"/>
                  </a:lnTo>
                  <a:lnTo>
                    <a:pt x="503054" y="281940"/>
                  </a:lnTo>
                  <a:lnTo>
                    <a:pt x="491296" y="294640"/>
                  </a:lnTo>
                  <a:lnTo>
                    <a:pt x="479220" y="308292"/>
                  </a:lnTo>
                  <a:lnTo>
                    <a:pt x="467462" y="322580"/>
                  </a:lnTo>
                  <a:lnTo>
                    <a:pt x="455386" y="337820"/>
                  </a:lnTo>
                  <a:lnTo>
                    <a:pt x="443628" y="353695"/>
                  </a:lnTo>
                  <a:lnTo>
                    <a:pt x="431870" y="370840"/>
                  </a:lnTo>
                  <a:lnTo>
                    <a:pt x="427421" y="378142"/>
                  </a:lnTo>
                  <a:lnTo>
                    <a:pt x="422654" y="385445"/>
                  </a:lnTo>
                  <a:lnTo>
                    <a:pt x="418205" y="392747"/>
                  </a:lnTo>
                  <a:lnTo>
                    <a:pt x="414392" y="400050"/>
                  </a:lnTo>
                  <a:lnTo>
                    <a:pt x="406447" y="415290"/>
                  </a:lnTo>
                  <a:lnTo>
                    <a:pt x="399774" y="430530"/>
                  </a:lnTo>
                  <a:lnTo>
                    <a:pt x="393418" y="446087"/>
                  </a:lnTo>
                  <a:lnTo>
                    <a:pt x="388015" y="461327"/>
                  </a:lnTo>
                  <a:lnTo>
                    <a:pt x="383249" y="476567"/>
                  </a:lnTo>
                  <a:lnTo>
                    <a:pt x="378800" y="492125"/>
                  </a:lnTo>
                  <a:lnTo>
                    <a:pt x="375304" y="507365"/>
                  </a:lnTo>
                  <a:lnTo>
                    <a:pt x="371808" y="522287"/>
                  </a:lnTo>
                  <a:lnTo>
                    <a:pt x="369266" y="537527"/>
                  </a:lnTo>
                  <a:lnTo>
                    <a:pt x="366724" y="552132"/>
                  </a:lnTo>
                  <a:lnTo>
                    <a:pt x="365135" y="566737"/>
                  </a:lnTo>
                  <a:lnTo>
                    <a:pt x="363864" y="581025"/>
                  </a:lnTo>
                  <a:lnTo>
                    <a:pt x="362910" y="594995"/>
                  </a:lnTo>
                  <a:lnTo>
                    <a:pt x="362275" y="608330"/>
                  </a:lnTo>
                  <a:lnTo>
                    <a:pt x="361322" y="621347"/>
                  </a:lnTo>
                  <a:lnTo>
                    <a:pt x="361322" y="633730"/>
                  </a:lnTo>
                  <a:lnTo>
                    <a:pt x="361322" y="645795"/>
                  </a:lnTo>
                  <a:lnTo>
                    <a:pt x="361957" y="656907"/>
                  </a:lnTo>
                  <a:lnTo>
                    <a:pt x="363228" y="678180"/>
                  </a:lnTo>
                  <a:lnTo>
                    <a:pt x="364499" y="695642"/>
                  </a:lnTo>
                  <a:lnTo>
                    <a:pt x="366088" y="710247"/>
                  </a:lnTo>
                  <a:lnTo>
                    <a:pt x="367359" y="721042"/>
                  </a:lnTo>
                  <a:lnTo>
                    <a:pt x="369266" y="730250"/>
                  </a:lnTo>
                  <a:lnTo>
                    <a:pt x="0" y="553720"/>
                  </a:lnTo>
                  <a:lnTo>
                    <a:pt x="371173" y="0"/>
                  </a:lnTo>
                  <a:close/>
                </a:path>
              </a:pathLst>
            </a:custGeom>
            <a:blipFill>
              <a:blip r:embed="rId3"/>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grpSp>
        <p:nvGrpSpPr>
          <p:cNvPr id="9" name="组合 8"/>
          <p:cNvGrpSpPr/>
          <p:nvPr/>
        </p:nvGrpSpPr>
        <p:grpSpPr>
          <a:xfrm>
            <a:off x="1594414" y="2524921"/>
            <a:ext cx="1099775" cy="1198967"/>
            <a:chOff x="1249459" y="2668927"/>
            <a:chExt cx="1099775" cy="1198967"/>
          </a:xfrm>
        </p:grpSpPr>
        <p:sp>
          <p:nvSpPr>
            <p:cNvPr id="11" name="矩形 10"/>
            <p:cNvSpPr>
              <a:spLocks noChangeAspect="1"/>
            </p:cNvSpPr>
            <p:nvPr/>
          </p:nvSpPr>
          <p:spPr>
            <a:xfrm>
              <a:off x="1249459"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60" name="KSO_Shape"/>
            <p:cNvSpPr>
              <a:spLocks noChangeAspect="1"/>
            </p:cNvSpPr>
            <p:nvPr/>
          </p:nvSpPr>
          <p:spPr bwMode="auto">
            <a:xfrm>
              <a:off x="1613586" y="3052410"/>
              <a:ext cx="371520" cy="432000"/>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no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
        <p:nvSpPr>
          <p:cNvPr id="8" name="矩形 10"/>
          <p:cNvSpPr/>
          <p:nvPr/>
        </p:nvSpPr>
        <p:spPr>
          <a:xfrm>
            <a:off x="1331640" y="2427734"/>
            <a:ext cx="559520" cy="60998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50301B"/>
                </a:solidFill>
                <a:latin typeface="+mn-ea"/>
              </a:rPr>
              <a:t>01</a:t>
            </a:r>
            <a:endParaRPr lang="zh-CN" altLang="en-US" sz="2000" dirty="0">
              <a:solidFill>
                <a:srgbClr val="50301B"/>
              </a:solidFill>
              <a:latin typeface="+mn-ea"/>
            </a:endParaRPr>
          </a:p>
        </p:txBody>
      </p:sp>
      <p:sp>
        <p:nvSpPr>
          <p:cNvPr id="16" name="矩形 10"/>
          <p:cNvSpPr/>
          <p:nvPr/>
        </p:nvSpPr>
        <p:spPr>
          <a:xfrm>
            <a:off x="2843808" y="2427734"/>
            <a:ext cx="559520" cy="60998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rgbClr val="50301B"/>
                </a:solidFill>
                <a:latin typeface="+mn-ea"/>
              </a:rPr>
              <a:t>02</a:t>
            </a:r>
            <a:endParaRPr lang="zh-CN" altLang="en-US" sz="2000" dirty="0">
              <a:solidFill>
                <a:srgbClr val="50301B"/>
              </a:solidFill>
              <a:latin typeface="+mn-ea"/>
            </a:endParaRPr>
          </a:p>
        </p:txBody>
      </p:sp>
      <p:sp>
        <p:nvSpPr>
          <p:cNvPr id="19" name="矩形 10"/>
          <p:cNvSpPr/>
          <p:nvPr/>
        </p:nvSpPr>
        <p:spPr>
          <a:xfrm>
            <a:off x="4335226" y="2499734"/>
            <a:ext cx="559520" cy="60998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rgbClr val="50301B"/>
                </a:solidFill>
                <a:latin typeface="+mn-ea"/>
              </a:rPr>
              <a:t>03</a:t>
            </a:r>
            <a:endParaRPr lang="zh-CN" altLang="en-US" sz="2000" dirty="0">
              <a:solidFill>
                <a:srgbClr val="50301B"/>
              </a:solidFill>
              <a:latin typeface="+mn-ea"/>
            </a:endParaRPr>
          </a:p>
        </p:txBody>
      </p:sp>
      <p:sp>
        <p:nvSpPr>
          <p:cNvPr id="22" name="矩形 10"/>
          <p:cNvSpPr/>
          <p:nvPr/>
        </p:nvSpPr>
        <p:spPr>
          <a:xfrm>
            <a:off x="5860594" y="2427734"/>
            <a:ext cx="559520" cy="60998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rgbClr val="50301B"/>
                </a:solidFill>
                <a:latin typeface="+mn-ea"/>
              </a:rPr>
              <a:t>04</a:t>
            </a:r>
            <a:endParaRPr lang="zh-CN" altLang="en-US" sz="2000" dirty="0">
              <a:solidFill>
                <a:srgbClr val="50301B"/>
              </a:solidFill>
              <a:latin typeface="+mn-ea"/>
            </a:endParaRPr>
          </a:p>
        </p:txBody>
      </p:sp>
    </p:spTree>
    <p:extLst>
      <p:ext uri="{BB962C8B-B14F-4D97-AF65-F5344CB8AC3E}">
        <p14:creationId xmlns:p14="http://schemas.microsoft.com/office/powerpoint/2010/main" val="2771727940"/>
      </p:ext>
    </p:extLst>
  </p:cSld>
  <p:clrMapOvr>
    <a:masterClrMapping/>
  </p:clrMapOvr>
  <mc:AlternateContent xmlns:mc="http://schemas.openxmlformats.org/markup-compatibility/2006" xmlns:p14="http://schemas.microsoft.com/office/powerpoint/2010/main">
    <mc:Choice Requires="p14">
      <p:transition spd="slow" p14:dur="1400" advTm="8000">
        <p14:doors dir="vert"/>
      </p:transition>
    </mc:Choice>
    <mc:Fallback xmlns="">
      <p:transition spd="slow" advTm="8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6667">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14:bounceEnd="66667">
                                          <p:cBhvr additive="base">
                                            <p:cTn id="7" dur="1500" fill="hold"/>
                                            <p:tgtEl>
                                              <p:spTgt spid="23"/>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23"/>
                                            </p:tgtEl>
                                            <p:attrNameLst>
                                              <p:attrName>ppt_y</p:attrName>
                                            </p:attrNameLst>
                                          </p:cBhvr>
                                          <p:tavLst>
                                            <p:tav tm="0">
                                              <p:val>
                                                <p:strVal val="0-#ppt_h/2"/>
                                              </p:val>
                                            </p:tav>
                                            <p:tav tm="100000">
                                              <p:val>
                                                <p:strVal val="#ppt_y"/>
                                              </p:val>
                                            </p:tav>
                                          </p:tavLst>
                                        </p:anim>
                                      </p:childTnLst>
                                    </p:cTn>
                                  </p:par>
                                  <p:par>
                                    <p:cTn id="9" presetID="56" presetClass="entr" presetSubtype="0" fill="hold" grpId="0" nodeType="withEffect">
                                      <p:stCondLst>
                                        <p:cond delay="500"/>
                                      </p:stCondLst>
                                      <p:iterate type="lt">
                                        <p:tmPct val="10000"/>
                                      </p:iterate>
                                      <p:childTnLst>
                                        <p:set>
                                          <p:cBhvr>
                                            <p:cTn id="10" dur="1" fill="hold">
                                              <p:stCondLst>
                                                <p:cond delay="0"/>
                                              </p:stCondLst>
                                            </p:cTn>
                                            <p:tgtEl>
                                              <p:spTgt spid="24"/>
                                            </p:tgtEl>
                                            <p:attrNameLst>
                                              <p:attrName>style.visibility</p:attrName>
                                            </p:attrNameLst>
                                          </p:cBhvr>
                                          <p:to>
                                            <p:strVal val="visible"/>
                                          </p:to>
                                        </p:set>
                                        <p:anim by="(-#ppt_w*2)" calcmode="lin" valueType="num">
                                          <p:cBhvr rctx="PPT">
                                            <p:cTn id="11" dur="500" autoRev="1" fill="hold">
                                              <p:stCondLst>
                                                <p:cond delay="0"/>
                                              </p:stCondLst>
                                            </p:cTn>
                                            <p:tgtEl>
                                              <p:spTgt spid="24"/>
                                            </p:tgtEl>
                                            <p:attrNameLst>
                                              <p:attrName>ppt_w</p:attrName>
                                            </p:attrNameLst>
                                          </p:cBhvr>
                                        </p:anim>
                                        <p:anim by="(#ppt_w*0.50)" calcmode="lin" valueType="num">
                                          <p:cBhvr>
                                            <p:cTn id="12" dur="500" decel="50000" autoRev="1" fill="hold">
                                              <p:stCondLst>
                                                <p:cond delay="0"/>
                                              </p:stCondLst>
                                            </p:cTn>
                                            <p:tgtEl>
                                              <p:spTgt spid="24"/>
                                            </p:tgtEl>
                                            <p:attrNameLst>
                                              <p:attrName>ppt_x</p:attrName>
                                            </p:attrNameLst>
                                          </p:cBhvr>
                                        </p:anim>
                                        <p:anim from="(-#ppt_h/2)" to="(#ppt_y)" calcmode="lin" valueType="num">
                                          <p:cBhvr>
                                            <p:cTn id="13" dur="1000" fill="hold">
                                              <p:stCondLst>
                                                <p:cond delay="0"/>
                                              </p:stCondLst>
                                            </p:cTn>
                                            <p:tgtEl>
                                              <p:spTgt spid="24"/>
                                            </p:tgtEl>
                                            <p:attrNameLst>
                                              <p:attrName>ppt_y</p:attrName>
                                            </p:attrNameLst>
                                          </p:cBhvr>
                                        </p:anim>
                                        <p:animRot by="21600000">
                                          <p:cBhvr>
                                            <p:cTn id="14" dur="1000" fill="hold">
                                              <p:stCondLst>
                                                <p:cond delay="0"/>
                                              </p:stCondLst>
                                            </p:cTn>
                                            <p:tgtEl>
                                              <p:spTgt spid="24"/>
                                            </p:tgtEl>
                                            <p:attrNameLst>
                                              <p:attrName>r</p:attrName>
                                            </p:attrNameLst>
                                          </p:cBhvr>
                                        </p:animRot>
                                      </p:childTnLst>
                                    </p:cTn>
                                  </p:par>
                                </p:childTnLst>
                              </p:cTn>
                            </p:par>
                            <p:par>
                              <p:cTn id="15" fill="hold">
                                <p:stCondLst>
                                  <p:cond delay="1600"/>
                                </p:stCondLst>
                                <p:childTnLst>
                                  <p:par>
                                    <p:cTn id="16" presetID="16" presetClass="entr" presetSubtype="21"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arn(inVertical)">
                                          <p:cBhvr>
                                            <p:cTn id="18" dur="500"/>
                                            <p:tgtEl>
                                              <p:spTgt spid="25"/>
                                            </p:tgtEl>
                                          </p:cBhvr>
                                        </p:animEffect>
                                      </p:childTnLst>
                                    </p:cTn>
                                  </p:par>
                                </p:childTnLst>
                              </p:cTn>
                            </p:par>
                            <p:par>
                              <p:cTn id="19" fill="hold">
                                <p:stCondLst>
                                  <p:cond delay="2100"/>
                                </p:stCondLst>
                                <p:childTnLst>
                                  <p:par>
                                    <p:cTn id="20" presetID="42"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anim calcmode="lin" valueType="num">
                                          <p:cBhvr>
                                            <p:cTn id="23" dur="500" fill="hold"/>
                                            <p:tgtEl>
                                              <p:spTgt spid="9"/>
                                            </p:tgtEl>
                                            <p:attrNameLst>
                                              <p:attrName>ppt_x</p:attrName>
                                            </p:attrNameLst>
                                          </p:cBhvr>
                                          <p:tavLst>
                                            <p:tav tm="0">
                                              <p:val>
                                                <p:strVal val="#ppt_x"/>
                                              </p:val>
                                            </p:tav>
                                            <p:tav tm="100000">
                                              <p:val>
                                                <p:strVal val="#ppt_x"/>
                                              </p:val>
                                            </p:tav>
                                          </p:tavLst>
                                        </p:anim>
                                        <p:anim calcmode="lin" valueType="num">
                                          <p:cBhvr>
                                            <p:cTn id="24" dur="500" fill="hold"/>
                                            <p:tgtEl>
                                              <p:spTgt spid="9"/>
                                            </p:tgtEl>
                                            <p:attrNameLst>
                                              <p:attrName>ppt_y</p:attrName>
                                            </p:attrNameLst>
                                          </p:cBhvr>
                                          <p:tavLst>
                                            <p:tav tm="0">
                                              <p:val>
                                                <p:strVal val="#ppt_y+.1"/>
                                              </p:val>
                                            </p:tav>
                                            <p:tav tm="100000">
                                              <p:val>
                                                <p:strVal val="#ppt_y"/>
                                              </p:val>
                                            </p:tav>
                                          </p:tavLst>
                                        </p:anim>
                                      </p:childTnLst>
                                    </p:cTn>
                                  </p:par>
                                  <p:par>
                                    <p:cTn id="25" presetID="31" presetClass="entr" presetSubtype="0" fill="hold" grpId="0" nodeType="withEffect">
                                      <p:stCondLst>
                                        <p:cond delay="500"/>
                                      </p:stCondLst>
                                      <p:childTnLst>
                                        <p:set>
                                          <p:cBhvr>
                                            <p:cTn id="26" dur="1" fill="hold">
                                              <p:stCondLst>
                                                <p:cond delay="0"/>
                                              </p:stCondLst>
                                            </p:cTn>
                                            <p:tgtEl>
                                              <p:spTgt spid="8"/>
                                            </p:tgtEl>
                                            <p:attrNameLst>
                                              <p:attrName>style.visibility</p:attrName>
                                            </p:attrNameLst>
                                          </p:cBhvr>
                                          <p:to>
                                            <p:strVal val="visible"/>
                                          </p:to>
                                        </p:set>
                                        <p:anim calcmode="lin" valueType="num">
                                          <p:cBhvr>
                                            <p:cTn id="27" dur="250" fill="hold"/>
                                            <p:tgtEl>
                                              <p:spTgt spid="8"/>
                                            </p:tgtEl>
                                            <p:attrNameLst>
                                              <p:attrName>ppt_w</p:attrName>
                                            </p:attrNameLst>
                                          </p:cBhvr>
                                          <p:tavLst>
                                            <p:tav tm="0">
                                              <p:val>
                                                <p:fltVal val="0"/>
                                              </p:val>
                                            </p:tav>
                                            <p:tav tm="100000">
                                              <p:val>
                                                <p:strVal val="#ppt_w"/>
                                              </p:val>
                                            </p:tav>
                                          </p:tavLst>
                                        </p:anim>
                                        <p:anim calcmode="lin" valueType="num">
                                          <p:cBhvr>
                                            <p:cTn id="28" dur="250" fill="hold"/>
                                            <p:tgtEl>
                                              <p:spTgt spid="8"/>
                                            </p:tgtEl>
                                            <p:attrNameLst>
                                              <p:attrName>ppt_h</p:attrName>
                                            </p:attrNameLst>
                                          </p:cBhvr>
                                          <p:tavLst>
                                            <p:tav tm="0">
                                              <p:val>
                                                <p:fltVal val="0"/>
                                              </p:val>
                                            </p:tav>
                                            <p:tav tm="100000">
                                              <p:val>
                                                <p:strVal val="#ppt_h"/>
                                              </p:val>
                                            </p:tav>
                                          </p:tavLst>
                                        </p:anim>
                                        <p:anim calcmode="lin" valueType="num">
                                          <p:cBhvr>
                                            <p:cTn id="29" dur="250" fill="hold"/>
                                            <p:tgtEl>
                                              <p:spTgt spid="8"/>
                                            </p:tgtEl>
                                            <p:attrNameLst>
                                              <p:attrName>style.rotation</p:attrName>
                                            </p:attrNameLst>
                                          </p:cBhvr>
                                          <p:tavLst>
                                            <p:tav tm="0">
                                              <p:val>
                                                <p:fltVal val="90"/>
                                              </p:val>
                                            </p:tav>
                                            <p:tav tm="100000">
                                              <p:val>
                                                <p:fltVal val="0"/>
                                              </p:val>
                                            </p:tav>
                                          </p:tavLst>
                                        </p:anim>
                                        <p:animEffect transition="in" filter="fade">
                                          <p:cBhvr>
                                            <p:cTn id="30" dur="250"/>
                                            <p:tgtEl>
                                              <p:spTgt spid="8"/>
                                            </p:tgtEl>
                                          </p:cBhvr>
                                        </p:animEffect>
                                      </p:childTnLst>
                                    </p:cTn>
                                  </p:par>
                                  <p:par>
                                    <p:cTn id="31" presetID="22" presetClass="entr" presetSubtype="8" fill="hold" nodeType="withEffect">
                                      <p:stCondLst>
                                        <p:cond delay="500"/>
                                      </p:stCondLst>
                                      <p:childTnLst>
                                        <p:set>
                                          <p:cBhvr>
                                            <p:cTn id="32" dur="1" fill="hold">
                                              <p:stCondLst>
                                                <p:cond delay="0"/>
                                              </p:stCondLst>
                                            </p:cTn>
                                            <p:tgtEl>
                                              <p:spTgt spid="37"/>
                                            </p:tgtEl>
                                            <p:attrNameLst>
                                              <p:attrName>style.visibility</p:attrName>
                                            </p:attrNameLst>
                                          </p:cBhvr>
                                          <p:to>
                                            <p:strVal val="visible"/>
                                          </p:to>
                                        </p:set>
                                        <p:animEffect transition="in" filter="wipe(left)">
                                          <p:cBhvr>
                                            <p:cTn id="33" dur="250"/>
                                            <p:tgtEl>
                                              <p:spTgt spid="37"/>
                                            </p:tgtEl>
                                          </p:cBhvr>
                                        </p:animEffect>
                                      </p:childTnLst>
                                    </p:cTn>
                                  </p:par>
                                </p:childTnLst>
                              </p:cTn>
                            </p:par>
                            <p:par>
                              <p:cTn id="34" fill="hold">
                                <p:stCondLst>
                                  <p:cond delay="2850"/>
                                </p:stCondLst>
                                <p:childTnLst>
                                  <p:par>
                                    <p:cTn id="35" presetID="42" presetClass="entr" presetSubtype="0" fill="hold"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anim calcmode="lin" valueType="num">
                                          <p:cBhvr>
                                            <p:cTn id="38" dur="500" fill="hold"/>
                                            <p:tgtEl>
                                              <p:spTgt spid="62"/>
                                            </p:tgtEl>
                                            <p:attrNameLst>
                                              <p:attrName>ppt_x</p:attrName>
                                            </p:attrNameLst>
                                          </p:cBhvr>
                                          <p:tavLst>
                                            <p:tav tm="0">
                                              <p:val>
                                                <p:strVal val="#ppt_x"/>
                                              </p:val>
                                            </p:tav>
                                            <p:tav tm="100000">
                                              <p:val>
                                                <p:strVal val="#ppt_x"/>
                                              </p:val>
                                            </p:tav>
                                          </p:tavLst>
                                        </p:anim>
                                        <p:anim calcmode="lin" valueType="num">
                                          <p:cBhvr>
                                            <p:cTn id="39" dur="500" fill="hold"/>
                                            <p:tgtEl>
                                              <p:spTgt spid="62"/>
                                            </p:tgtEl>
                                            <p:attrNameLst>
                                              <p:attrName>ppt_y</p:attrName>
                                            </p:attrNameLst>
                                          </p:cBhvr>
                                          <p:tavLst>
                                            <p:tav tm="0">
                                              <p:val>
                                                <p:strVal val="#ppt_y+.1"/>
                                              </p:val>
                                            </p:tav>
                                            <p:tav tm="100000">
                                              <p:val>
                                                <p:strVal val="#ppt_y"/>
                                              </p:val>
                                            </p:tav>
                                          </p:tavLst>
                                        </p:anim>
                                      </p:childTnLst>
                                    </p:cTn>
                                  </p:par>
                                  <p:par>
                                    <p:cTn id="40" presetID="31" presetClass="entr" presetSubtype="0" fill="hold" grpId="0" nodeType="withEffect">
                                      <p:stCondLst>
                                        <p:cond delay="500"/>
                                      </p:stCondLst>
                                      <p:childTnLst>
                                        <p:set>
                                          <p:cBhvr>
                                            <p:cTn id="41" dur="1" fill="hold">
                                              <p:stCondLst>
                                                <p:cond delay="0"/>
                                              </p:stCondLst>
                                            </p:cTn>
                                            <p:tgtEl>
                                              <p:spTgt spid="16"/>
                                            </p:tgtEl>
                                            <p:attrNameLst>
                                              <p:attrName>style.visibility</p:attrName>
                                            </p:attrNameLst>
                                          </p:cBhvr>
                                          <p:to>
                                            <p:strVal val="visible"/>
                                          </p:to>
                                        </p:set>
                                        <p:anim calcmode="lin" valueType="num">
                                          <p:cBhvr>
                                            <p:cTn id="42" dur="250" fill="hold"/>
                                            <p:tgtEl>
                                              <p:spTgt spid="16"/>
                                            </p:tgtEl>
                                            <p:attrNameLst>
                                              <p:attrName>ppt_w</p:attrName>
                                            </p:attrNameLst>
                                          </p:cBhvr>
                                          <p:tavLst>
                                            <p:tav tm="0">
                                              <p:val>
                                                <p:fltVal val="0"/>
                                              </p:val>
                                            </p:tav>
                                            <p:tav tm="100000">
                                              <p:val>
                                                <p:strVal val="#ppt_w"/>
                                              </p:val>
                                            </p:tav>
                                          </p:tavLst>
                                        </p:anim>
                                        <p:anim calcmode="lin" valueType="num">
                                          <p:cBhvr>
                                            <p:cTn id="43" dur="250" fill="hold"/>
                                            <p:tgtEl>
                                              <p:spTgt spid="16"/>
                                            </p:tgtEl>
                                            <p:attrNameLst>
                                              <p:attrName>ppt_h</p:attrName>
                                            </p:attrNameLst>
                                          </p:cBhvr>
                                          <p:tavLst>
                                            <p:tav tm="0">
                                              <p:val>
                                                <p:fltVal val="0"/>
                                              </p:val>
                                            </p:tav>
                                            <p:tav tm="100000">
                                              <p:val>
                                                <p:strVal val="#ppt_h"/>
                                              </p:val>
                                            </p:tav>
                                          </p:tavLst>
                                        </p:anim>
                                        <p:anim calcmode="lin" valueType="num">
                                          <p:cBhvr>
                                            <p:cTn id="44" dur="250" fill="hold"/>
                                            <p:tgtEl>
                                              <p:spTgt spid="16"/>
                                            </p:tgtEl>
                                            <p:attrNameLst>
                                              <p:attrName>style.rotation</p:attrName>
                                            </p:attrNameLst>
                                          </p:cBhvr>
                                          <p:tavLst>
                                            <p:tav tm="0">
                                              <p:val>
                                                <p:fltVal val="90"/>
                                              </p:val>
                                            </p:tav>
                                            <p:tav tm="100000">
                                              <p:val>
                                                <p:fltVal val="0"/>
                                              </p:val>
                                            </p:tav>
                                          </p:tavLst>
                                        </p:anim>
                                        <p:animEffect transition="in" filter="fade">
                                          <p:cBhvr>
                                            <p:cTn id="45" dur="250"/>
                                            <p:tgtEl>
                                              <p:spTgt spid="16"/>
                                            </p:tgtEl>
                                          </p:cBhvr>
                                        </p:animEffect>
                                      </p:childTnLst>
                                    </p:cTn>
                                  </p:par>
                                  <p:par>
                                    <p:cTn id="46" presetID="22" presetClass="entr" presetSubtype="8" fill="hold" nodeType="withEffect">
                                      <p:stCondLst>
                                        <p:cond delay="50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250"/>
                                            <p:tgtEl>
                                              <p:spTgt spid="43"/>
                                            </p:tgtEl>
                                          </p:cBhvr>
                                        </p:animEffect>
                                      </p:childTnLst>
                                    </p:cTn>
                                  </p:par>
                                </p:childTnLst>
                              </p:cTn>
                            </p:par>
                            <p:par>
                              <p:cTn id="49" fill="hold">
                                <p:stCondLst>
                                  <p:cond delay="3600"/>
                                </p:stCondLst>
                                <p:childTnLst>
                                  <p:par>
                                    <p:cTn id="50" presetID="42" presetClass="entr" presetSubtype="0" fill="hold" nodeType="after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500"/>
                                            <p:tgtEl>
                                              <p:spTgt spid="63"/>
                                            </p:tgtEl>
                                          </p:cBhvr>
                                        </p:animEffect>
                                        <p:anim calcmode="lin" valueType="num">
                                          <p:cBhvr>
                                            <p:cTn id="53" dur="500" fill="hold"/>
                                            <p:tgtEl>
                                              <p:spTgt spid="63"/>
                                            </p:tgtEl>
                                            <p:attrNameLst>
                                              <p:attrName>ppt_x</p:attrName>
                                            </p:attrNameLst>
                                          </p:cBhvr>
                                          <p:tavLst>
                                            <p:tav tm="0">
                                              <p:val>
                                                <p:strVal val="#ppt_x"/>
                                              </p:val>
                                            </p:tav>
                                            <p:tav tm="100000">
                                              <p:val>
                                                <p:strVal val="#ppt_x"/>
                                              </p:val>
                                            </p:tav>
                                          </p:tavLst>
                                        </p:anim>
                                        <p:anim calcmode="lin" valueType="num">
                                          <p:cBhvr>
                                            <p:cTn id="54" dur="500" fill="hold"/>
                                            <p:tgtEl>
                                              <p:spTgt spid="63"/>
                                            </p:tgtEl>
                                            <p:attrNameLst>
                                              <p:attrName>ppt_y</p:attrName>
                                            </p:attrNameLst>
                                          </p:cBhvr>
                                          <p:tavLst>
                                            <p:tav tm="0">
                                              <p:val>
                                                <p:strVal val="#ppt_y+.1"/>
                                              </p:val>
                                            </p:tav>
                                            <p:tav tm="100000">
                                              <p:val>
                                                <p:strVal val="#ppt_y"/>
                                              </p:val>
                                            </p:tav>
                                          </p:tavLst>
                                        </p:anim>
                                      </p:childTnLst>
                                    </p:cTn>
                                  </p:par>
                                  <p:par>
                                    <p:cTn id="55" presetID="31" presetClass="entr" presetSubtype="0" fill="hold" grpId="0" nodeType="withEffect">
                                      <p:stCondLst>
                                        <p:cond delay="500"/>
                                      </p:stCondLst>
                                      <p:childTnLst>
                                        <p:set>
                                          <p:cBhvr>
                                            <p:cTn id="56" dur="1" fill="hold">
                                              <p:stCondLst>
                                                <p:cond delay="0"/>
                                              </p:stCondLst>
                                            </p:cTn>
                                            <p:tgtEl>
                                              <p:spTgt spid="19"/>
                                            </p:tgtEl>
                                            <p:attrNameLst>
                                              <p:attrName>style.visibility</p:attrName>
                                            </p:attrNameLst>
                                          </p:cBhvr>
                                          <p:to>
                                            <p:strVal val="visible"/>
                                          </p:to>
                                        </p:set>
                                        <p:anim calcmode="lin" valueType="num">
                                          <p:cBhvr>
                                            <p:cTn id="57" dur="250" fill="hold"/>
                                            <p:tgtEl>
                                              <p:spTgt spid="19"/>
                                            </p:tgtEl>
                                            <p:attrNameLst>
                                              <p:attrName>ppt_w</p:attrName>
                                            </p:attrNameLst>
                                          </p:cBhvr>
                                          <p:tavLst>
                                            <p:tav tm="0">
                                              <p:val>
                                                <p:fltVal val="0"/>
                                              </p:val>
                                            </p:tav>
                                            <p:tav tm="100000">
                                              <p:val>
                                                <p:strVal val="#ppt_w"/>
                                              </p:val>
                                            </p:tav>
                                          </p:tavLst>
                                        </p:anim>
                                        <p:anim calcmode="lin" valueType="num">
                                          <p:cBhvr>
                                            <p:cTn id="58" dur="250" fill="hold"/>
                                            <p:tgtEl>
                                              <p:spTgt spid="19"/>
                                            </p:tgtEl>
                                            <p:attrNameLst>
                                              <p:attrName>ppt_h</p:attrName>
                                            </p:attrNameLst>
                                          </p:cBhvr>
                                          <p:tavLst>
                                            <p:tav tm="0">
                                              <p:val>
                                                <p:fltVal val="0"/>
                                              </p:val>
                                            </p:tav>
                                            <p:tav tm="100000">
                                              <p:val>
                                                <p:strVal val="#ppt_h"/>
                                              </p:val>
                                            </p:tav>
                                          </p:tavLst>
                                        </p:anim>
                                        <p:anim calcmode="lin" valueType="num">
                                          <p:cBhvr>
                                            <p:cTn id="59" dur="250" fill="hold"/>
                                            <p:tgtEl>
                                              <p:spTgt spid="19"/>
                                            </p:tgtEl>
                                            <p:attrNameLst>
                                              <p:attrName>style.rotation</p:attrName>
                                            </p:attrNameLst>
                                          </p:cBhvr>
                                          <p:tavLst>
                                            <p:tav tm="0">
                                              <p:val>
                                                <p:fltVal val="90"/>
                                              </p:val>
                                            </p:tav>
                                            <p:tav tm="100000">
                                              <p:val>
                                                <p:fltVal val="0"/>
                                              </p:val>
                                            </p:tav>
                                          </p:tavLst>
                                        </p:anim>
                                        <p:animEffect transition="in" filter="fade">
                                          <p:cBhvr>
                                            <p:cTn id="60" dur="250"/>
                                            <p:tgtEl>
                                              <p:spTgt spid="19"/>
                                            </p:tgtEl>
                                          </p:cBhvr>
                                        </p:animEffect>
                                      </p:childTnLst>
                                    </p:cTn>
                                  </p:par>
                                  <p:par>
                                    <p:cTn id="61" presetID="22" presetClass="entr" presetSubtype="8" fill="hold" nodeType="withEffect">
                                      <p:stCondLst>
                                        <p:cond delay="500"/>
                                      </p:stCondLst>
                                      <p:childTnLst>
                                        <p:set>
                                          <p:cBhvr>
                                            <p:cTn id="62" dur="1" fill="hold">
                                              <p:stCondLst>
                                                <p:cond delay="0"/>
                                              </p:stCondLst>
                                            </p:cTn>
                                            <p:tgtEl>
                                              <p:spTgt spid="46"/>
                                            </p:tgtEl>
                                            <p:attrNameLst>
                                              <p:attrName>style.visibility</p:attrName>
                                            </p:attrNameLst>
                                          </p:cBhvr>
                                          <p:to>
                                            <p:strVal val="visible"/>
                                          </p:to>
                                        </p:set>
                                        <p:animEffect transition="in" filter="wipe(left)">
                                          <p:cBhvr>
                                            <p:cTn id="63" dur="250"/>
                                            <p:tgtEl>
                                              <p:spTgt spid="46"/>
                                            </p:tgtEl>
                                          </p:cBhvr>
                                        </p:animEffect>
                                      </p:childTnLst>
                                    </p:cTn>
                                  </p:par>
                                </p:childTnLst>
                              </p:cTn>
                            </p:par>
                            <p:par>
                              <p:cTn id="64" fill="hold">
                                <p:stCondLst>
                                  <p:cond delay="4350"/>
                                </p:stCondLst>
                                <p:childTnLst>
                                  <p:par>
                                    <p:cTn id="65" presetID="42" presetClass="entr" presetSubtype="0"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anim calcmode="lin" valueType="num">
                                          <p:cBhvr>
                                            <p:cTn id="68" dur="500" fill="hold"/>
                                            <p:tgtEl>
                                              <p:spTgt spid="64"/>
                                            </p:tgtEl>
                                            <p:attrNameLst>
                                              <p:attrName>ppt_x</p:attrName>
                                            </p:attrNameLst>
                                          </p:cBhvr>
                                          <p:tavLst>
                                            <p:tav tm="0">
                                              <p:val>
                                                <p:strVal val="#ppt_x"/>
                                              </p:val>
                                            </p:tav>
                                            <p:tav tm="100000">
                                              <p:val>
                                                <p:strVal val="#ppt_x"/>
                                              </p:val>
                                            </p:tav>
                                          </p:tavLst>
                                        </p:anim>
                                        <p:anim calcmode="lin" valueType="num">
                                          <p:cBhvr>
                                            <p:cTn id="69" dur="500" fill="hold"/>
                                            <p:tgtEl>
                                              <p:spTgt spid="64"/>
                                            </p:tgtEl>
                                            <p:attrNameLst>
                                              <p:attrName>ppt_y</p:attrName>
                                            </p:attrNameLst>
                                          </p:cBhvr>
                                          <p:tavLst>
                                            <p:tav tm="0">
                                              <p:val>
                                                <p:strVal val="#ppt_y+.1"/>
                                              </p:val>
                                            </p:tav>
                                            <p:tav tm="100000">
                                              <p:val>
                                                <p:strVal val="#ppt_y"/>
                                              </p:val>
                                            </p:tav>
                                          </p:tavLst>
                                        </p:anim>
                                      </p:childTnLst>
                                    </p:cTn>
                                  </p:par>
                                  <p:par>
                                    <p:cTn id="70" presetID="31" presetClass="entr" presetSubtype="0" fill="hold" grpId="0" nodeType="withEffect">
                                      <p:stCondLst>
                                        <p:cond delay="500"/>
                                      </p:stCondLst>
                                      <p:childTnLst>
                                        <p:set>
                                          <p:cBhvr>
                                            <p:cTn id="71" dur="1" fill="hold">
                                              <p:stCondLst>
                                                <p:cond delay="0"/>
                                              </p:stCondLst>
                                            </p:cTn>
                                            <p:tgtEl>
                                              <p:spTgt spid="22"/>
                                            </p:tgtEl>
                                            <p:attrNameLst>
                                              <p:attrName>style.visibility</p:attrName>
                                            </p:attrNameLst>
                                          </p:cBhvr>
                                          <p:to>
                                            <p:strVal val="visible"/>
                                          </p:to>
                                        </p:set>
                                        <p:anim calcmode="lin" valueType="num">
                                          <p:cBhvr>
                                            <p:cTn id="72" dur="250" fill="hold"/>
                                            <p:tgtEl>
                                              <p:spTgt spid="22"/>
                                            </p:tgtEl>
                                            <p:attrNameLst>
                                              <p:attrName>ppt_w</p:attrName>
                                            </p:attrNameLst>
                                          </p:cBhvr>
                                          <p:tavLst>
                                            <p:tav tm="0">
                                              <p:val>
                                                <p:fltVal val="0"/>
                                              </p:val>
                                            </p:tav>
                                            <p:tav tm="100000">
                                              <p:val>
                                                <p:strVal val="#ppt_w"/>
                                              </p:val>
                                            </p:tav>
                                          </p:tavLst>
                                        </p:anim>
                                        <p:anim calcmode="lin" valueType="num">
                                          <p:cBhvr>
                                            <p:cTn id="73" dur="250" fill="hold"/>
                                            <p:tgtEl>
                                              <p:spTgt spid="22"/>
                                            </p:tgtEl>
                                            <p:attrNameLst>
                                              <p:attrName>ppt_h</p:attrName>
                                            </p:attrNameLst>
                                          </p:cBhvr>
                                          <p:tavLst>
                                            <p:tav tm="0">
                                              <p:val>
                                                <p:fltVal val="0"/>
                                              </p:val>
                                            </p:tav>
                                            <p:tav tm="100000">
                                              <p:val>
                                                <p:strVal val="#ppt_h"/>
                                              </p:val>
                                            </p:tav>
                                          </p:tavLst>
                                        </p:anim>
                                        <p:anim calcmode="lin" valueType="num">
                                          <p:cBhvr>
                                            <p:cTn id="74" dur="250" fill="hold"/>
                                            <p:tgtEl>
                                              <p:spTgt spid="22"/>
                                            </p:tgtEl>
                                            <p:attrNameLst>
                                              <p:attrName>style.rotation</p:attrName>
                                            </p:attrNameLst>
                                          </p:cBhvr>
                                          <p:tavLst>
                                            <p:tav tm="0">
                                              <p:val>
                                                <p:fltVal val="90"/>
                                              </p:val>
                                            </p:tav>
                                            <p:tav tm="100000">
                                              <p:val>
                                                <p:fltVal val="0"/>
                                              </p:val>
                                            </p:tav>
                                          </p:tavLst>
                                        </p:anim>
                                        <p:animEffect transition="in" filter="fade">
                                          <p:cBhvr>
                                            <p:cTn id="75" dur="250"/>
                                            <p:tgtEl>
                                              <p:spTgt spid="22"/>
                                            </p:tgtEl>
                                          </p:cBhvr>
                                        </p:animEffect>
                                      </p:childTnLst>
                                    </p:cTn>
                                  </p:par>
                                  <p:par>
                                    <p:cTn id="76" presetID="22" presetClass="entr" presetSubtype="8" fill="hold" nodeType="withEffect">
                                      <p:stCondLst>
                                        <p:cond delay="500"/>
                                      </p:stCondLst>
                                      <p:childTnLst>
                                        <p:set>
                                          <p:cBhvr>
                                            <p:cTn id="77" dur="1" fill="hold">
                                              <p:stCondLst>
                                                <p:cond delay="0"/>
                                              </p:stCondLst>
                                            </p:cTn>
                                            <p:tgtEl>
                                              <p:spTgt spid="49"/>
                                            </p:tgtEl>
                                            <p:attrNameLst>
                                              <p:attrName>style.visibility</p:attrName>
                                            </p:attrNameLst>
                                          </p:cBhvr>
                                          <p:to>
                                            <p:strVal val="visible"/>
                                          </p:to>
                                        </p:set>
                                        <p:animEffect transition="in" filter="wipe(left)">
                                          <p:cBhvr>
                                            <p:cTn id="78"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8" grpId="0" animBg="1"/>
          <p:bldP spid="16" grpId="0" animBg="1"/>
          <p:bldP spid="19"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500" fill="hold"/>
                                            <p:tgtEl>
                                              <p:spTgt spid="23"/>
                                            </p:tgtEl>
                                            <p:attrNameLst>
                                              <p:attrName>ppt_x</p:attrName>
                                            </p:attrNameLst>
                                          </p:cBhvr>
                                          <p:tavLst>
                                            <p:tav tm="0">
                                              <p:val>
                                                <p:strVal val="#ppt_x"/>
                                              </p:val>
                                            </p:tav>
                                            <p:tav tm="100000">
                                              <p:val>
                                                <p:strVal val="#ppt_x"/>
                                              </p:val>
                                            </p:tav>
                                          </p:tavLst>
                                        </p:anim>
                                        <p:anim calcmode="lin" valueType="num">
                                          <p:cBhvr additive="base">
                                            <p:cTn id="8" dur="1500" fill="hold"/>
                                            <p:tgtEl>
                                              <p:spTgt spid="23"/>
                                            </p:tgtEl>
                                            <p:attrNameLst>
                                              <p:attrName>ppt_y</p:attrName>
                                            </p:attrNameLst>
                                          </p:cBhvr>
                                          <p:tavLst>
                                            <p:tav tm="0">
                                              <p:val>
                                                <p:strVal val="0-#ppt_h/2"/>
                                              </p:val>
                                            </p:tav>
                                            <p:tav tm="100000">
                                              <p:val>
                                                <p:strVal val="#ppt_y"/>
                                              </p:val>
                                            </p:tav>
                                          </p:tavLst>
                                        </p:anim>
                                      </p:childTnLst>
                                    </p:cTn>
                                  </p:par>
                                  <p:par>
                                    <p:cTn id="9" presetID="56" presetClass="entr" presetSubtype="0" fill="hold" grpId="0" nodeType="withEffect">
                                      <p:stCondLst>
                                        <p:cond delay="500"/>
                                      </p:stCondLst>
                                      <p:iterate type="lt">
                                        <p:tmPct val="10000"/>
                                      </p:iterate>
                                      <p:childTnLst>
                                        <p:set>
                                          <p:cBhvr>
                                            <p:cTn id="10" dur="1" fill="hold">
                                              <p:stCondLst>
                                                <p:cond delay="0"/>
                                              </p:stCondLst>
                                            </p:cTn>
                                            <p:tgtEl>
                                              <p:spTgt spid="24"/>
                                            </p:tgtEl>
                                            <p:attrNameLst>
                                              <p:attrName>style.visibility</p:attrName>
                                            </p:attrNameLst>
                                          </p:cBhvr>
                                          <p:to>
                                            <p:strVal val="visible"/>
                                          </p:to>
                                        </p:set>
                                        <p:anim by="(-#ppt_w*2)" calcmode="lin" valueType="num">
                                          <p:cBhvr rctx="PPT">
                                            <p:cTn id="11" dur="500" autoRev="1" fill="hold">
                                              <p:stCondLst>
                                                <p:cond delay="0"/>
                                              </p:stCondLst>
                                            </p:cTn>
                                            <p:tgtEl>
                                              <p:spTgt spid="24"/>
                                            </p:tgtEl>
                                            <p:attrNameLst>
                                              <p:attrName>ppt_w</p:attrName>
                                            </p:attrNameLst>
                                          </p:cBhvr>
                                        </p:anim>
                                        <p:anim by="(#ppt_w*0.50)" calcmode="lin" valueType="num">
                                          <p:cBhvr>
                                            <p:cTn id="12" dur="500" decel="50000" autoRev="1" fill="hold">
                                              <p:stCondLst>
                                                <p:cond delay="0"/>
                                              </p:stCondLst>
                                            </p:cTn>
                                            <p:tgtEl>
                                              <p:spTgt spid="24"/>
                                            </p:tgtEl>
                                            <p:attrNameLst>
                                              <p:attrName>ppt_x</p:attrName>
                                            </p:attrNameLst>
                                          </p:cBhvr>
                                        </p:anim>
                                        <p:anim from="(-#ppt_h/2)" to="(#ppt_y)" calcmode="lin" valueType="num">
                                          <p:cBhvr>
                                            <p:cTn id="13" dur="1000" fill="hold">
                                              <p:stCondLst>
                                                <p:cond delay="0"/>
                                              </p:stCondLst>
                                            </p:cTn>
                                            <p:tgtEl>
                                              <p:spTgt spid="24"/>
                                            </p:tgtEl>
                                            <p:attrNameLst>
                                              <p:attrName>ppt_y</p:attrName>
                                            </p:attrNameLst>
                                          </p:cBhvr>
                                        </p:anim>
                                        <p:animRot by="21600000">
                                          <p:cBhvr>
                                            <p:cTn id="14" dur="1000" fill="hold">
                                              <p:stCondLst>
                                                <p:cond delay="0"/>
                                              </p:stCondLst>
                                            </p:cTn>
                                            <p:tgtEl>
                                              <p:spTgt spid="24"/>
                                            </p:tgtEl>
                                            <p:attrNameLst>
                                              <p:attrName>r</p:attrName>
                                            </p:attrNameLst>
                                          </p:cBhvr>
                                        </p:animRot>
                                      </p:childTnLst>
                                    </p:cTn>
                                  </p:par>
                                </p:childTnLst>
                              </p:cTn>
                            </p:par>
                            <p:par>
                              <p:cTn id="15" fill="hold">
                                <p:stCondLst>
                                  <p:cond delay="1600"/>
                                </p:stCondLst>
                                <p:childTnLst>
                                  <p:par>
                                    <p:cTn id="16" presetID="16" presetClass="entr" presetSubtype="21"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arn(inVertical)">
                                          <p:cBhvr>
                                            <p:cTn id="18" dur="500"/>
                                            <p:tgtEl>
                                              <p:spTgt spid="25"/>
                                            </p:tgtEl>
                                          </p:cBhvr>
                                        </p:animEffect>
                                      </p:childTnLst>
                                    </p:cTn>
                                  </p:par>
                                </p:childTnLst>
                              </p:cTn>
                            </p:par>
                            <p:par>
                              <p:cTn id="19" fill="hold">
                                <p:stCondLst>
                                  <p:cond delay="2100"/>
                                </p:stCondLst>
                                <p:childTnLst>
                                  <p:par>
                                    <p:cTn id="20" presetID="42"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anim calcmode="lin" valueType="num">
                                          <p:cBhvr>
                                            <p:cTn id="23" dur="500" fill="hold"/>
                                            <p:tgtEl>
                                              <p:spTgt spid="9"/>
                                            </p:tgtEl>
                                            <p:attrNameLst>
                                              <p:attrName>ppt_x</p:attrName>
                                            </p:attrNameLst>
                                          </p:cBhvr>
                                          <p:tavLst>
                                            <p:tav tm="0">
                                              <p:val>
                                                <p:strVal val="#ppt_x"/>
                                              </p:val>
                                            </p:tav>
                                            <p:tav tm="100000">
                                              <p:val>
                                                <p:strVal val="#ppt_x"/>
                                              </p:val>
                                            </p:tav>
                                          </p:tavLst>
                                        </p:anim>
                                        <p:anim calcmode="lin" valueType="num">
                                          <p:cBhvr>
                                            <p:cTn id="24" dur="500" fill="hold"/>
                                            <p:tgtEl>
                                              <p:spTgt spid="9"/>
                                            </p:tgtEl>
                                            <p:attrNameLst>
                                              <p:attrName>ppt_y</p:attrName>
                                            </p:attrNameLst>
                                          </p:cBhvr>
                                          <p:tavLst>
                                            <p:tav tm="0">
                                              <p:val>
                                                <p:strVal val="#ppt_y+.1"/>
                                              </p:val>
                                            </p:tav>
                                            <p:tav tm="100000">
                                              <p:val>
                                                <p:strVal val="#ppt_y"/>
                                              </p:val>
                                            </p:tav>
                                          </p:tavLst>
                                        </p:anim>
                                      </p:childTnLst>
                                    </p:cTn>
                                  </p:par>
                                  <p:par>
                                    <p:cTn id="25" presetID="31" presetClass="entr" presetSubtype="0" fill="hold" grpId="0" nodeType="withEffect">
                                      <p:stCondLst>
                                        <p:cond delay="500"/>
                                      </p:stCondLst>
                                      <p:childTnLst>
                                        <p:set>
                                          <p:cBhvr>
                                            <p:cTn id="26" dur="1" fill="hold">
                                              <p:stCondLst>
                                                <p:cond delay="0"/>
                                              </p:stCondLst>
                                            </p:cTn>
                                            <p:tgtEl>
                                              <p:spTgt spid="8"/>
                                            </p:tgtEl>
                                            <p:attrNameLst>
                                              <p:attrName>style.visibility</p:attrName>
                                            </p:attrNameLst>
                                          </p:cBhvr>
                                          <p:to>
                                            <p:strVal val="visible"/>
                                          </p:to>
                                        </p:set>
                                        <p:anim calcmode="lin" valueType="num">
                                          <p:cBhvr>
                                            <p:cTn id="27" dur="250" fill="hold"/>
                                            <p:tgtEl>
                                              <p:spTgt spid="8"/>
                                            </p:tgtEl>
                                            <p:attrNameLst>
                                              <p:attrName>ppt_w</p:attrName>
                                            </p:attrNameLst>
                                          </p:cBhvr>
                                          <p:tavLst>
                                            <p:tav tm="0">
                                              <p:val>
                                                <p:fltVal val="0"/>
                                              </p:val>
                                            </p:tav>
                                            <p:tav tm="100000">
                                              <p:val>
                                                <p:strVal val="#ppt_w"/>
                                              </p:val>
                                            </p:tav>
                                          </p:tavLst>
                                        </p:anim>
                                        <p:anim calcmode="lin" valueType="num">
                                          <p:cBhvr>
                                            <p:cTn id="28" dur="250" fill="hold"/>
                                            <p:tgtEl>
                                              <p:spTgt spid="8"/>
                                            </p:tgtEl>
                                            <p:attrNameLst>
                                              <p:attrName>ppt_h</p:attrName>
                                            </p:attrNameLst>
                                          </p:cBhvr>
                                          <p:tavLst>
                                            <p:tav tm="0">
                                              <p:val>
                                                <p:fltVal val="0"/>
                                              </p:val>
                                            </p:tav>
                                            <p:tav tm="100000">
                                              <p:val>
                                                <p:strVal val="#ppt_h"/>
                                              </p:val>
                                            </p:tav>
                                          </p:tavLst>
                                        </p:anim>
                                        <p:anim calcmode="lin" valueType="num">
                                          <p:cBhvr>
                                            <p:cTn id="29" dur="250" fill="hold"/>
                                            <p:tgtEl>
                                              <p:spTgt spid="8"/>
                                            </p:tgtEl>
                                            <p:attrNameLst>
                                              <p:attrName>style.rotation</p:attrName>
                                            </p:attrNameLst>
                                          </p:cBhvr>
                                          <p:tavLst>
                                            <p:tav tm="0">
                                              <p:val>
                                                <p:fltVal val="90"/>
                                              </p:val>
                                            </p:tav>
                                            <p:tav tm="100000">
                                              <p:val>
                                                <p:fltVal val="0"/>
                                              </p:val>
                                            </p:tav>
                                          </p:tavLst>
                                        </p:anim>
                                        <p:animEffect transition="in" filter="fade">
                                          <p:cBhvr>
                                            <p:cTn id="30" dur="250"/>
                                            <p:tgtEl>
                                              <p:spTgt spid="8"/>
                                            </p:tgtEl>
                                          </p:cBhvr>
                                        </p:animEffect>
                                      </p:childTnLst>
                                    </p:cTn>
                                  </p:par>
                                  <p:par>
                                    <p:cTn id="31" presetID="22" presetClass="entr" presetSubtype="8" fill="hold" nodeType="withEffect">
                                      <p:stCondLst>
                                        <p:cond delay="500"/>
                                      </p:stCondLst>
                                      <p:childTnLst>
                                        <p:set>
                                          <p:cBhvr>
                                            <p:cTn id="32" dur="1" fill="hold">
                                              <p:stCondLst>
                                                <p:cond delay="0"/>
                                              </p:stCondLst>
                                            </p:cTn>
                                            <p:tgtEl>
                                              <p:spTgt spid="37"/>
                                            </p:tgtEl>
                                            <p:attrNameLst>
                                              <p:attrName>style.visibility</p:attrName>
                                            </p:attrNameLst>
                                          </p:cBhvr>
                                          <p:to>
                                            <p:strVal val="visible"/>
                                          </p:to>
                                        </p:set>
                                        <p:animEffect transition="in" filter="wipe(left)">
                                          <p:cBhvr>
                                            <p:cTn id="33" dur="250"/>
                                            <p:tgtEl>
                                              <p:spTgt spid="37"/>
                                            </p:tgtEl>
                                          </p:cBhvr>
                                        </p:animEffect>
                                      </p:childTnLst>
                                    </p:cTn>
                                  </p:par>
                                </p:childTnLst>
                              </p:cTn>
                            </p:par>
                            <p:par>
                              <p:cTn id="34" fill="hold">
                                <p:stCondLst>
                                  <p:cond delay="2850"/>
                                </p:stCondLst>
                                <p:childTnLst>
                                  <p:par>
                                    <p:cTn id="35" presetID="42" presetClass="entr" presetSubtype="0" fill="hold"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anim calcmode="lin" valueType="num">
                                          <p:cBhvr>
                                            <p:cTn id="38" dur="500" fill="hold"/>
                                            <p:tgtEl>
                                              <p:spTgt spid="62"/>
                                            </p:tgtEl>
                                            <p:attrNameLst>
                                              <p:attrName>ppt_x</p:attrName>
                                            </p:attrNameLst>
                                          </p:cBhvr>
                                          <p:tavLst>
                                            <p:tav tm="0">
                                              <p:val>
                                                <p:strVal val="#ppt_x"/>
                                              </p:val>
                                            </p:tav>
                                            <p:tav tm="100000">
                                              <p:val>
                                                <p:strVal val="#ppt_x"/>
                                              </p:val>
                                            </p:tav>
                                          </p:tavLst>
                                        </p:anim>
                                        <p:anim calcmode="lin" valueType="num">
                                          <p:cBhvr>
                                            <p:cTn id="39" dur="500" fill="hold"/>
                                            <p:tgtEl>
                                              <p:spTgt spid="62"/>
                                            </p:tgtEl>
                                            <p:attrNameLst>
                                              <p:attrName>ppt_y</p:attrName>
                                            </p:attrNameLst>
                                          </p:cBhvr>
                                          <p:tavLst>
                                            <p:tav tm="0">
                                              <p:val>
                                                <p:strVal val="#ppt_y+.1"/>
                                              </p:val>
                                            </p:tav>
                                            <p:tav tm="100000">
                                              <p:val>
                                                <p:strVal val="#ppt_y"/>
                                              </p:val>
                                            </p:tav>
                                          </p:tavLst>
                                        </p:anim>
                                      </p:childTnLst>
                                    </p:cTn>
                                  </p:par>
                                  <p:par>
                                    <p:cTn id="40" presetID="31" presetClass="entr" presetSubtype="0" fill="hold" grpId="0" nodeType="withEffect">
                                      <p:stCondLst>
                                        <p:cond delay="500"/>
                                      </p:stCondLst>
                                      <p:childTnLst>
                                        <p:set>
                                          <p:cBhvr>
                                            <p:cTn id="41" dur="1" fill="hold">
                                              <p:stCondLst>
                                                <p:cond delay="0"/>
                                              </p:stCondLst>
                                            </p:cTn>
                                            <p:tgtEl>
                                              <p:spTgt spid="16"/>
                                            </p:tgtEl>
                                            <p:attrNameLst>
                                              <p:attrName>style.visibility</p:attrName>
                                            </p:attrNameLst>
                                          </p:cBhvr>
                                          <p:to>
                                            <p:strVal val="visible"/>
                                          </p:to>
                                        </p:set>
                                        <p:anim calcmode="lin" valueType="num">
                                          <p:cBhvr>
                                            <p:cTn id="42" dur="250" fill="hold"/>
                                            <p:tgtEl>
                                              <p:spTgt spid="16"/>
                                            </p:tgtEl>
                                            <p:attrNameLst>
                                              <p:attrName>ppt_w</p:attrName>
                                            </p:attrNameLst>
                                          </p:cBhvr>
                                          <p:tavLst>
                                            <p:tav tm="0">
                                              <p:val>
                                                <p:fltVal val="0"/>
                                              </p:val>
                                            </p:tav>
                                            <p:tav tm="100000">
                                              <p:val>
                                                <p:strVal val="#ppt_w"/>
                                              </p:val>
                                            </p:tav>
                                          </p:tavLst>
                                        </p:anim>
                                        <p:anim calcmode="lin" valueType="num">
                                          <p:cBhvr>
                                            <p:cTn id="43" dur="250" fill="hold"/>
                                            <p:tgtEl>
                                              <p:spTgt spid="16"/>
                                            </p:tgtEl>
                                            <p:attrNameLst>
                                              <p:attrName>ppt_h</p:attrName>
                                            </p:attrNameLst>
                                          </p:cBhvr>
                                          <p:tavLst>
                                            <p:tav tm="0">
                                              <p:val>
                                                <p:fltVal val="0"/>
                                              </p:val>
                                            </p:tav>
                                            <p:tav tm="100000">
                                              <p:val>
                                                <p:strVal val="#ppt_h"/>
                                              </p:val>
                                            </p:tav>
                                          </p:tavLst>
                                        </p:anim>
                                        <p:anim calcmode="lin" valueType="num">
                                          <p:cBhvr>
                                            <p:cTn id="44" dur="250" fill="hold"/>
                                            <p:tgtEl>
                                              <p:spTgt spid="16"/>
                                            </p:tgtEl>
                                            <p:attrNameLst>
                                              <p:attrName>style.rotation</p:attrName>
                                            </p:attrNameLst>
                                          </p:cBhvr>
                                          <p:tavLst>
                                            <p:tav tm="0">
                                              <p:val>
                                                <p:fltVal val="90"/>
                                              </p:val>
                                            </p:tav>
                                            <p:tav tm="100000">
                                              <p:val>
                                                <p:fltVal val="0"/>
                                              </p:val>
                                            </p:tav>
                                          </p:tavLst>
                                        </p:anim>
                                        <p:animEffect transition="in" filter="fade">
                                          <p:cBhvr>
                                            <p:cTn id="45" dur="250"/>
                                            <p:tgtEl>
                                              <p:spTgt spid="16"/>
                                            </p:tgtEl>
                                          </p:cBhvr>
                                        </p:animEffect>
                                      </p:childTnLst>
                                    </p:cTn>
                                  </p:par>
                                  <p:par>
                                    <p:cTn id="46" presetID="22" presetClass="entr" presetSubtype="8" fill="hold" nodeType="withEffect">
                                      <p:stCondLst>
                                        <p:cond delay="50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250"/>
                                            <p:tgtEl>
                                              <p:spTgt spid="43"/>
                                            </p:tgtEl>
                                          </p:cBhvr>
                                        </p:animEffect>
                                      </p:childTnLst>
                                    </p:cTn>
                                  </p:par>
                                </p:childTnLst>
                              </p:cTn>
                            </p:par>
                            <p:par>
                              <p:cTn id="49" fill="hold">
                                <p:stCondLst>
                                  <p:cond delay="3600"/>
                                </p:stCondLst>
                                <p:childTnLst>
                                  <p:par>
                                    <p:cTn id="50" presetID="42" presetClass="entr" presetSubtype="0" fill="hold" nodeType="after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500"/>
                                            <p:tgtEl>
                                              <p:spTgt spid="63"/>
                                            </p:tgtEl>
                                          </p:cBhvr>
                                        </p:animEffect>
                                        <p:anim calcmode="lin" valueType="num">
                                          <p:cBhvr>
                                            <p:cTn id="53" dur="500" fill="hold"/>
                                            <p:tgtEl>
                                              <p:spTgt spid="63"/>
                                            </p:tgtEl>
                                            <p:attrNameLst>
                                              <p:attrName>ppt_x</p:attrName>
                                            </p:attrNameLst>
                                          </p:cBhvr>
                                          <p:tavLst>
                                            <p:tav tm="0">
                                              <p:val>
                                                <p:strVal val="#ppt_x"/>
                                              </p:val>
                                            </p:tav>
                                            <p:tav tm="100000">
                                              <p:val>
                                                <p:strVal val="#ppt_x"/>
                                              </p:val>
                                            </p:tav>
                                          </p:tavLst>
                                        </p:anim>
                                        <p:anim calcmode="lin" valueType="num">
                                          <p:cBhvr>
                                            <p:cTn id="54" dur="500" fill="hold"/>
                                            <p:tgtEl>
                                              <p:spTgt spid="63"/>
                                            </p:tgtEl>
                                            <p:attrNameLst>
                                              <p:attrName>ppt_y</p:attrName>
                                            </p:attrNameLst>
                                          </p:cBhvr>
                                          <p:tavLst>
                                            <p:tav tm="0">
                                              <p:val>
                                                <p:strVal val="#ppt_y+.1"/>
                                              </p:val>
                                            </p:tav>
                                            <p:tav tm="100000">
                                              <p:val>
                                                <p:strVal val="#ppt_y"/>
                                              </p:val>
                                            </p:tav>
                                          </p:tavLst>
                                        </p:anim>
                                      </p:childTnLst>
                                    </p:cTn>
                                  </p:par>
                                  <p:par>
                                    <p:cTn id="55" presetID="31" presetClass="entr" presetSubtype="0" fill="hold" grpId="0" nodeType="withEffect">
                                      <p:stCondLst>
                                        <p:cond delay="500"/>
                                      </p:stCondLst>
                                      <p:childTnLst>
                                        <p:set>
                                          <p:cBhvr>
                                            <p:cTn id="56" dur="1" fill="hold">
                                              <p:stCondLst>
                                                <p:cond delay="0"/>
                                              </p:stCondLst>
                                            </p:cTn>
                                            <p:tgtEl>
                                              <p:spTgt spid="19"/>
                                            </p:tgtEl>
                                            <p:attrNameLst>
                                              <p:attrName>style.visibility</p:attrName>
                                            </p:attrNameLst>
                                          </p:cBhvr>
                                          <p:to>
                                            <p:strVal val="visible"/>
                                          </p:to>
                                        </p:set>
                                        <p:anim calcmode="lin" valueType="num">
                                          <p:cBhvr>
                                            <p:cTn id="57" dur="250" fill="hold"/>
                                            <p:tgtEl>
                                              <p:spTgt spid="19"/>
                                            </p:tgtEl>
                                            <p:attrNameLst>
                                              <p:attrName>ppt_w</p:attrName>
                                            </p:attrNameLst>
                                          </p:cBhvr>
                                          <p:tavLst>
                                            <p:tav tm="0">
                                              <p:val>
                                                <p:fltVal val="0"/>
                                              </p:val>
                                            </p:tav>
                                            <p:tav tm="100000">
                                              <p:val>
                                                <p:strVal val="#ppt_w"/>
                                              </p:val>
                                            </p:tav>
                                          </p:tavLst>
                                        </p:anim>
                                        <p:anim calcmode="lin" valueType="num">
                                          <p:cBhvr>
                                            <p:cTn id="58" dur="250" fill="hold"/>
                                            <p:tgtEl>
                                              <p:spTgt spid="19"/>
                                            </p:tgtEl>
                                            <p:attrNameLst>
                                              <p:attrName>ppt_h</p:attrName>
                                            </p:attrNameLst>
                                          </p:cBhvr>
                                          <p:tavLst>
                                            <p:tav tm="0">
                                              <p:val>
                                                <p:fltVal val="0"/>
                                              </p:val>
                                            </p:tav>
                                            <p:tav tm="100000">
                                              <p:val>
                                                <p:strVal val="#ppt_h"/>
                                              </p:val>
                                            </p:tav>
                                          </p:tavLst>
                                        </p:anim>
                                        <p:anim calcmode="lin" valueType="num">
                                          <p:cBhvr>
                                            <p:cTn id="59" dur="250" fill="hold"/>
                                            <p:tgtEl>
                                              <p:spTgt spid="19"/>
                                            </p:tgtEl>
                                            <p:attrNameLst>
                                              <p:attrName>style.rotation</p:attrName>
                                            </p:attrNameLst>
                                          </p:cBhvr>
                                          <p:tavLst>
                                            <p:tav tm="0">
                                              <p:val>
                                                <p:fltVal val="90"/>
                                              </p:val>
                                            </p:tav>
                                            <p:tav tm="100000">
                                              <p:val>
                                                <p:fltVal val="0"/>
                                              </p:val>
                                            </p:tav>
                                          </p:tavLst>
                                        </p:anim>
                                        <p:animEffect transition="in" filter="fade">
                                          <p:cBhvr>
                                            <p:cTn id="60" dur="250"/>
                                            <p:tgtEl>
                                              <p:spTgt spid="19"/>
                                            </p:tgtEl>
                                          </p:cBhvr>
                                        </p:animEffect>
                                      </p:childTnLst>
                                    </p:cTn>
                                  </p:par>
                                  <p:par>
                                    <p:cTn id="61" presetID="22" presetClass="entr" presetSubtype="8" fill="hold" nodeType="withEffect">
                                      <p:stCondLst>
                                        <p:cond delay="500"/>
                                      </p:stCondLst>
                                      <p:childTnLst>
                                        <p:set>
                                          <p:cBhvr>
                                            <p:cTn id="62" dur="1" fill="hold">
                                              <p:stCondLst>
                                                <p:cond delay="0"/>
                                              </p:stCondLst>
                                            </p:cTn>
                                            <p:tgtEl>
                                              <p:spTgt spid="46"/>
                                            </p:tgtEl>
                                            <p:attrNameLst>
                                              <p:attrName>style.visibility</p:attrName>
                                            </p:attrNameLst>
                                          </p:cBhvr>
                                          <p:to>
                                            <p:strVal val="visible"/>
                                          </p:to>
                                        </p:set>
                                        <p:animEffect transition="in" filter="wipe(left)">
                                          <p:cBhvr>
                                            <p:cTn id="63" dur="250"/>
                                            <p:tgtEl>
                                              <p:spTgt spid="46"/>
                                            </p:tgtEl>
                                          </p:cBhvr>
                                        </p:animEffect>
                                      </p:childTnLst>
                                    </p:cTn>
                                  </p:par>
                                </p:childTnLst>
                              </p:cTn>
                            </p:par>
                            <p:par>
                              <p:cTn id="64" fill="hold">
                                <p:stCondLst>
                                  <p:cond delay="4350"/>
                                </p:stCondLst>
                                <p:childTnLst>
                                  <p:par>
                                    <p:cTn id="65" presetID="42" presetClass="entr" presetSubtype="0"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anim calcmode="lin" valueType="num">
                                          <p:cBhvr>
                                            <p:cTn id="68" dur="500" fill="hold"/>
                                            <p:tgtEl>
                                              <p:spTgt spid="64"/>
                                            </p:tgtEl>
                                            <p:attrNameLst>
                                              <p:attrName>ppt_x</p:attrName>
                                            </p:attrNameLst>
                                          </p:cBhvr>
                                          <p:tavLst>
                                            <p:tav tm="0">
                                              <p:val>
                                                <p:strVal val="#ppt_x"/>
                                              </p:val>
                                            </p:tav>
                                            <p:tav tm="100000">
                                              <p:val>
                                                <p:strVal val="#ppt_x"/>
                                              </p:val>
                                            </p:tav>
                                          </p:tavLst>
                                        </p:anim>
                                        <p:anim calcmode="lin" valueType="num">
                                          <p:cBhvr>
                                            <p:cTn id="69" dur="500" fill="hold"/>
                                            <p:tgtEl>
                                              <p:spTgt spid="64"/>
                                            </p:tgtEl>
                                            <p:attrNameLst>
                                              <p:attrName>ppt_y</p:attrName>
                                            </p:attrNameLst>
                                          </p:cBhvr>
                                          <p:tavLst>
                                            <p:tav tm="0">
                                              <p:val>
                                                <p:strVal val="#ppt_y+.1"/>
                                              </p:val>
                                            </p:tav>
                                            <p:tav tm="100000">
                                              <p:val>
                                                <p:strVal val="#ppt_y"/>
                                              </p:val>
                                            </p:tav>
                                          </p:tavLst>
                                        </p:anim>
                                      </p:childTnLst>
                                    </p:cTn>
                                  </p:par>
                                  <p:par>
                                    <p:cTn id="70" presetID="31" presetClass="entr" presetSubtype="0" fill="hold" grpId="0" nodeType="withEffect">
                                      <p:stCondLst>
                                        <p:cond delay="500"/>
                                      </p:stCondLst>
                                      <p:childTnLst>
                                        <p:set>
                                          <p:cBhvr>
                                            <p:cTn id="71" dur="1" fill="hold">
                                              <p:stCondLst>
                                                <p:cond delay="0"/>
                                              </p:stCondLst>
                                            </p:cTn>
                                            <p:tgtEl>
                                              <p:spTgt spid="22"/>
                                            </p:tgtEl>
                                            <p:attrNameLst>
                                              <p:attrName>style.visibility</p:attrName>
                                            </p:attrNameLst>
                                          </p:cBhvr>
                                          <p:to>
                                            <p:strVal val="visible"/>
                                          </p:to>
                                        </p:set>
                                        <p:anim calcmode="lin" valueType="num">
                                          <p:cBhvr>
                                            <p:cTn id="72" dur="250" fill="hold"/>
                                            <p:tgtEl>
                                              <p:spTgt spid="22"/>
                                            </p:tgtEl>
                                            <p:attrNameLst>
                                              <p:attrName>ppt_w</p:attrName>
                                            </p:attrNameLst>
                                          </p:cBhvr>
                                          <p:tavLst>
                                            <p:tav tm="0">
                                              <p:val>
                                                <p:fltVal val="0"/>
                                              </p:val>
                                            </p:tav>
                                            <p:tav tm="100000">
                                              <p:val>
                                                <p:strVal val="#ppt_w"/>
                                              </p:val>
                                            </p:tav>
                                          </p:tavLst>
                                        </p:anim>
                                        <p:anim calcmode="lin" valueType="num">
                                          <p:cBhvr>
                                            <p:cTn id="73" dur="250" fill="hold"/>
                                            <p:tgtEl>
                                              <p:spTgt spid="22"/>
                                            </p:tgtEl>
                                            <p:attrNameLst>
                                              <p:attrName>ppt_h</p:attrName>
                                            </p:attrNameLst>
                                          </p:cBhvr>
                                          <p:tavLst>
                                            <p:tav tm="0">
                                              <p:val>
                                                <p:fltVal val="0"/>
                                              </p:val>
                                            </p:tav>
                                            <p:tav tm="100000">
                                              <p:val>
                                                <p:strVal val="#ppt_h"/>
                                              </p:val>
                                            </p:tav>
                                          </p:tavLst>
                                        </p:anim>
                                        <p:anim calcmode="lin" valueType="num">
                                          <p:cBhvr>
                                            <p:cTn id="74" dur="250" fill="hold"/>
                                            <p:tgtEl>
                                              <p:spTgt spid="22"/>
                                            </p:tgtEl>
                                            <p:attrNameLst>
                                              <p:attrName>style.rotation</p:attrName>
                                            </p:attrNameLst>
                                          </p:cBhvr>
                                          <p:tavLst>
                                            <p:tav tm="0">
                                              <p:val>
                                                <p:fltVal val="90"/>
                                              </p:val>
                                            </p:tav>
                                            <p:tav tm="100000">
                                              <p:val>
                                                <p:fltVal val="0"/>
                                              </p:val>
                                            </p:tav>
                                          </p:tavLst>
                                        </p:anim>
                                        <p:animEffect transition="in" filter="fade">
                                          <p:cBhvr>
                                            <p:cTn id="75" dur="250"/>
                                            <p:tgtEl>
                                              <p:spTgt spid="22"/>
                                            </p:tgtEl>
                                          </p:cBhvr>
                                        </p:animEffect>
                                      </p:childTnLst>
                                    </p:cTn>
                                  </p:par>
                                  <p:par>
                                    <p:cTn id="76" presetID="22" presetClass="entr" presetSubtype="8" fill="hold" nodeType="withEffect">
                                      <p:stCondLst>
                                        <p:cond delay="500"/>
                                      </p:stCondLst>
                                      <p:childTnLst>
                                        <p:set>
                                          <p:cBhvr>
                                            <p:cTn id="77" dur="1" fill="hold">
                                              <p:stCondLst>
                                                <p:cond delay="0"/>
                                              </p:stCondLst>
                                            </p:cTn>
                                            <p:tgtEl>
                                              <p:spTgt spid="49"/>
                                            </p:tgtEl>
                                            <p:attrNameLst>
                                              <p:attrName>style.visibility</p:attrName>
                                            </p:attrNameLst>
                                          </p:cBhvr>
                                          <p:to>
                                            <p:strVal val="visible"/>
                                          </p:to>
                                        </p:set>
                                        <p:animEffect transition="in" filter="wipe(left)">
                                          <p:cBhvr>
                                            <p:cTn id="78"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8" grpId="0" animBg="1"/>
          <p:bldP spid="16" grpId="0" animBg="1"/>
          <p:bldP spid="19" grpId="0" animBg="1"/>
          <p:bldP spid="22"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4284808" y="325934"/>
            <a:ext cx="1061967" cy="346249"/>
          </a:xfrm>
          <a:prstGeom prst="rect">
            <a:avLst/>
          </a:prstGeom>
          <a:noFill/>
        </p:spPr>
        <p:txBody>
          <a:bodyPr wrap="none" lIns="68580" tIns="34290" rIns="68580" bIns="34290" rtlCol="0">
            <a:spAutoFit/>
          </a:bodyPr>
          <a:lstStyle/>
          <a:p>
            <a:r>
              <a:rPr lang="zh-CN" altLang="en-US" dirty="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rPr>
              <a:t>产品介绍</a:t>
            </a:r>
          </a:p>
        </p:txBody>
      </p:sp>
      <p:sp>
        <p:nvSpPr>
          <p:cNvPr id="34" name="Rectangle 19"/>
          <p:cNvSpPr>
            <a:spLocks noChangeArrowheads="1"/>
          </p:cNvSpPr>
          <p:nvPr/>
        </p:nvSpPr>
        <p:spPr bwMode="auto">
          <a:xfrm>
            <a:off x="1118145" y="1168007"/>
            <a:ext cx="1168155" cy="1150144"/>
          </a:xfrm>
          <a:prstGeom prst="rect">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35" name="Rectangle 20"/>
          <p:cNvSpPr>
            <a:spLocks noChangeArrowheads="1"/>
          </p:cNvSpPr>
          <p:nvPr/>
        </p:nvSpPr>
        <p:spPr bwMode="auto">
          <a:xfrm>
            <a:off x="1118145" y="2443164"/>
            <a:ext cx="1168155" cy="1148953"/>
          </a:xfrm>
          <a:prstGeom prst="rect">
            <a:avLst/>
          </a:prstGeom>
          <a:blipFill>
            <a:blip r:embed="rId4"/>
            <a:stretch>
              <a:fillRect/>
            </a:stretch>
          </a:blipFill>
          <a:ln w="19050" cap="flat">
            <a:noFill/>
            <a:prstDash val="solid"/>
            <a:miter lim="800000"/>
            <a:headEnd/>
            <a:tailEnd/>
          </a:ln>
          <a:effectLst>
            <a:outerShdw blurRad="76200" dist="76200" dir="5400000" algn="tl" rotWithShape="0">
              <a:prstClr val="black">
                <a:alpha val="30000"/>
              </a:prstClr>
            </a:outerShdw>
          </a:effectLst>
        </p:spPr>
        <p:txBody>
          <a:bodyPr vert="horz" wrap="square" lIns="68580" tIns="34290" rIns="68580" bIns="34290" numCol="1" anchor="t" anchorCtr="0" compatLnSpc="1">
            <a:prstTxWarp prst="textNoShape">
              <a:avLst/>
            </a:prstTxWarp>
          </a:bodyPr>
          <a:lstStyle/>
          <a:p>
            <a:endParaRPr lang="zh-CN" altLang="en-US" dirty="0">
              <a:solidFill>
                <a:schemeClr val="tx1"/>
              </a:solidFill>
            </a:endParaRPr>
          </a:p>
        </p:txBody>
      </p:sp>
      <p:sp>
        <p:nvSpPr>
          <p:cNvPr id="36" name="Rectangle 21"/>
          <p:cNvSpPr>
            <a:spLocks noChangeArrowheads="1"/>
          </p:cNvSpPr>
          <p:nvPr/>
        </p:nvSpPr>
        <p:spPr bwMode="auto">
          <a:xfrm>
            <a:off x="2392280" y="1168007"/>
            <a:ext cx="1793315" cy="1764506"/>
          </a:xfrm>
          <a:prstGeom prst="rect">
            <a:avLst/>
          </a:prstGeom>
          <a:blipFill>
            <a:blip r:embed="rId5"/>
            <a:stretch>
              <a:fillRect/>
            </a:stretch>
          </a:blipFill>
          <a:ln w="19050" cap="flat">
            <a:noFill/>
            <a:prstDash val="solid"/>
            <a:miter lim="800000"/>
            <a:headEnd/>
            <a:tailEnd/>
          </a:ln>
          <a:effectLst>
            <a:outerShdw blurRad="76200" dist="76200" dir="5400000" algn="tl" rotWithShape="0">
              <a:prstClr val="black">
                <a:alpha val="30000"/>
              </a:prstClr>
            </a:outerShdw>
          </a:effectLst>
        </p:spPr>
        <p:txBody>
          <a:bodyPr vert="horz" wrap="square" lIns="68580" tIns="34290" rIns="68580" bIns="34290" numCol="1" anchor="t" anchorCtr="0" compatLnSpc="1">
            <a:prstTxWarp prst="textNoShape">
              <a:avLst/>
            </a:prstTxWarp>
          </a:bodyPr>
          <a:lstStyle/>
          <a:p>
            <a:endParaRPr lang="zh-CN" altLang="en-US"/>
          </a:p>
        </p:txBody>
      </p:sp>
      <p:sp>
        <p:nvSpPr>
          <p:cNvPr id="37" name="Rectangle 22"/>
          <p:cNvSpPr>
            <a:spLocks noChangeArrowheads="1"/>
          </p:cNvSpPr>
          <p:nvPr/>
        </p:nvSpPr>
        <p:spPr bwMode="auto">
          <a:xfrm>
            <a:off x="2392280" y="3088481"/>
            <a:ext cx="1793315" cy="1146572"/>
          </a:xfrm>
          <a:prstGeom prst="rect">
            <a:avLst/>
          </a:prstGeom>
          <a:blipFill>
            <a:blip r:embed="rId6"/>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5000" tIns="34290" rIns="135000" bIns="34290" rtlCol="0" anchor="ctr"/>
          <a:lstStyle/>
          <a:p>
            <a:r>
              <a:rPr lang="zh-CN" altLang="en-US" sz="1100" dirty="0">
                <a:solidFill>
                  <a:schemeClr val="tx1">
                    <a:lumMod val="95000"/>
                    <a:lumOff val="5000"/>
                  </a:schemeClr>
                </a:solidFill>
                <a:latin typeface="微软雅黑" pitchFamily="34" charset="-122"/>
                <a:ea typeface="微软雅黑" pitchFamily="34" charset="-122"/>
              </a:rPr>
              <a:t>添加标题</a:t>
            </a:r>
            <a:endParaRPr lang="en-US" altLang="zh-CN" sz="1100" dirty="0">
              <a:solidFill>
                <a:schemeClr val="tx1">
                  <a:lumMod val="95000"/>
                  <a:lumOff val="5000"/>
                </a:schemeClr>
              </a:solidFill>
              <a:latin typeface="微软雅黑" pitchFamily="34" charset="-122"/>
              <a:ea typeface="微软雅黑" pitchFamily="34" charset="-122"/>
            </a:endParaRPr>
          </a:p>
          <a:p>
            <a:endParaRPr lang="en-US" altLang="zh-CN" sz="800" dirty="0">
              <a:solidFill>
                <a:schemeClr val="tx1">
                  <a:lumMod val="95000"/>
                  <a:lumOff val="5000"/>
                </a:schemeClr>
              </a:solidFill>
              <a:latin typeface="微软雅黑" pitchFamily="34" charset="-122"/>
              <a:ea typeface="微软雅黑" pitchFamily="34" charset="-122"/>
            </a:endParaRPr>
          </a:p>
          <a:p>
            <a:r>
              <a:rPr lang="zh-CN" altLang="en-US" sz="800" dirty="0">
                <a:solidFill>
                  <a:schemeClr val="tx1">
                    <a:lumMod val="95000"/>
                    <a:lumOff val="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38" name="Rectangle 23"/>
          <p:cNvSpPr>
            <a:spLocks noChangeArrowheads="1"/>
          </p:cNvSpPr>
          <p:nvPr/>
        </p:nvSpPr>
        <p:spPr bwMode="auto">
          <a:xfrm>
            <a:off x="4317769" y="2443166"/>
            <a:ext cx="2436336" cy="1791890"/>
          </a:xfrm>
          <a:prstGeom prst="rect">
            <a:avLst/>
          </a:prstGeom>
          <a:blipFill>
            <a:blip r:embed="rId7"/>
            <a:stretch>
              <a:fillRect/>
            </a:stretch>
          </a:blipFill>
          <a:ln w="19050" cap="flat">
            <a:noFill/>
            <a:prstDash val="solid"/>
            <a:miter lim="800000"/>
            <a:headEnd/>
            <a:tailEnd/>
          </a:ln>
          <a:effectLst>
            <a:outerShdw blurRad="76200" dist="76200" dir="5400000" algn="tl" rotWithShape="0">
              <a:prstClr val="black">
                <a:alpha val="30000"/>
              </a:prstClr>
            </a:outerShdw>
          </a:effectLst>
        </p:spPr>
        <p:txBody>
          <a:bodyPr vert="horz" wrap="square" lIns="68580" tIns="34290" rIns="68580" bIns="34290" numCol="1" anchor="t" anchorCtr="0" compatLnSpc="1">
            <a:prstTxWarp prst="textNoShape">
              <a:avLst/>
            </a:prstTxWarp>
          </a:bodyPr>
          <a:lstStyle/>
          <a:p>
            <a:endParaRPr lang="zh-CN" altLang="en-US"/>
          </a:p>
        </p:txBody>
      </p:sp>
      <p:sp>
        <p:nvSpPr>
          <p:cNvPr id="39" name="Rectangle 24"/>
          <p:cNvSpPr>
            <a:spLocks noChangeArrowheads="1"/>
          </p:cNvSpPr>
          <p:nvPr/>
        </p:nvSpPr>
        <p:spPr bwMode="auto">
          <a:xfrm>
            <a:off x="4317768" y="1168007"/>
            <a:ext cx="1792124" cy="1150144"/>
          </a:xfrm>
          <a:prstGeom prst="rect">
            <a:avLst/>
          </a:prstGeom>
          <a:blipFill>
            <a:blip r:embed="rId8"/>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5000" tIns="34290" rIns="135000" bIns="34290" rtlCol="0" anchor="ctr"/>
          <a:lstStyle/>
          <a:p>
            <a:r>
              <a:rPr lang="zh-CN" altLang="en-US" sz="800" dirty="0">
                <a:solidFill>
                  <a:schemeClr val="bg1">
                    <a:lumMod val="9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40" name="Rectangle 25"/>
          <p:cNvSpPr>
            <a:spLocks noChangeArrowheads="1"/>
          </p:cNvSpPr>
          <p:nvPr/>
        </p:nvSpPr>
        <p:spPr bwMode="auto">
          <a:xfrm>
            <a:off x="6213492" y="1168007"/>
            <a:ext cx="1168155" cy="1150144"/>
          </a:xfrm>
          <a:prstGeom prst="rect">
            <a:avLst/>
          </a:prstGeom>
          <a:blipFill>
            <a:blip r:embed="rId9"/>
            <a:stretch>
              <a:fillRect/>
            </a:stretch>
          </a:blipFill>
          <a:ln w="19050" cap="flat">
            <a:noFill/>
            <a:prstDash val="solid"/>
            <a:miter lim="800000"/>
            <a:headEnd/>
            <a:tailEnd/>
          </a:ln>
          <a:effectLst>
            <a:outerShdw blurRad="76200" dist="76200" dir="5400000" algn="tl" rotWithShape="0">
              <a:prstClr val="black">
                <a:alpha val="30000"/>
              </a:prstClr>
            </a:outerShdw>
          </a:effectLst>
        </p:spPr>
        <p:txBody>
          <a:bodyPr vert="horz" wrap="square" lIns="68580" tIns="34290" rIns="68580" bIns="34290" numCol="1" anchor="t" anchorCtr="0" compatLnSpc="1">
            <a:prstTxWarp prst="textNoShape">
              <a:avLst/>
            </a:prstTxWarp>
          </a:bodyPr>
          <a:lstStyle/>
          <a:p>
            <a:endParaRPr lang="zh-CN" altLang="en-US" dirty="0">
              <a:solidFill>
                <a:schemeClr val="tx1"/>
              </a:solidFill>
            </a:endParaRPr>
          </a:p>
        </p:txBody>
      </p:sp>
      <p:sp>
        <p:nvSpPr>
          <p:cNvPr id="41" name="Rectangle 26"/>
          <p:cNvSpPr>
            <a:spLocks noChangeArrowheads="1"/>
          </p:cNvSpPr>
          <p:nvPr/>
        </p:nvSpPr>
        <p:spPr bwMode="auto">
          <a:xfrm>
            <a:off x="6860086" y="2443164"/>
            <a:ext cx="1168155" cy="1148953"/>
          </a:xfrm>
          <a:prstGeom prst="rect">
            <a:avLst/>
          </a:prstGeom>
          <a:blipFill>
            <a:blip r:embed="rId10"/>
            <a:stretch>
              <a:fillRect/>
            </a:stretch>
          </a:blipFill>
          <a:ln w="19050" cap="flat">
            <a:noFill/>
            <a:prstDash val="solid"/>
            <a:miter lim="800000"/>
            <a:headEnd/>
            <a:tailEnd/>
          </a:ln>
          <a:effectLst>
            <a:outerShdw blurRad="76200" dist="76200" dir="5400000" algn="tl" rotWithShape="0">
              <a:prstClr val="black">
                <a:alpha val="30000"/>
              </a:prstClr>
            </a:outerShdw>
          </a:effectLst>
        </p:spPr>
        <p:txBody>
          <a:bodyPr vert="horz" wrap="square" lIns="68580" tIns="34290" rIns="68580" bIns="34290" numCol="1" anchor="t" anchorCtr="0" compatLnSpc="1">
            <a:prstTxWarp prst="textNoShape">
              <a:avLst/>
            </a:prstTxWarp>
          </a:bodyPr>
          <a:lstStyle/>
          <a:p>
            <a:endParaRPr lang="zh-CN" altLang="en-US" dirty="0">
              <a:solidFill>
                <a:schemeClr val="tx1"/>
              </a:solidFill>
            </a:endParaRPr>
          </a:p>
        </p:txBody>
      </p:sp>
      <p:grpSp>
        <p:nvGrpSpPr>
          <p:cNvPr id="77" name="组合 76"/>
          <p:cNvGrpSpPr/>
          <p:nvPr/>
        </p:nvGrpSpPr>
        <p:grpSpPr>
          <a:xfrm>
            <a:off x="1458718" y="1450427"/>
            <a:ext cx="487006" cy="585304"/>
            <a:chOff x="7369175" y="-508000"/>
            <a:chExt cx="636588" cy="765176"/>
          </a:xfrm>
          <a:solidFill>
            <a:schemeClr val="tx1">
              <a:lumMod val="50000"/>
              <a:lumOff val="50000"/>
            </a:schemeClr>
          </a:solidFill>
        </p:grpSpPr>
        <p:sp>
          <p:nvSpPr>
            <p:cNvPr id="78" name="Freeform 807"/>
            <p:cNvSpPr>
              <a:spLocks/>
            </p:cNvSpPr>
            <p:nvPr/>
          </p:nvSpPr>
          <p:spPr bwMode="auto">
            <a:xfrm>
              <a:off x="7829550" y="-1587"/>
              <a:ext cx="79375" cy="258763"/>
            </a:xfrm>
            <a:custGeom>
              <a:avLst/>
              <a:gdLst>
                <a:gd name="T0" fmla="*/ 0 w 21"/>
                <a:gd name="T1" fmla="*/ 0 h 69"/>
                <a:gd name="T2" fmla="*/ 2 w 21"/>
                <a:gd name="T3" fmla="*/ 69 h 69"/>
                <a:gd name="T4" fmla="*/ 20 w 21"/>
                <a:gd name="T5" fmla="*/ 69 h 69"/>
                <a:gd name="T6" fmla="*/ 20 w 21"/>
                <a:gd name="T7" fmla="*/ 0 h 69"/>
                <a:gd name="T8" fmla="*/ 0 w 21"/>
                <a:gd name="T9" fmla="*/ 0 h 69"/>
              </a:gdLst>
              <a:ahLst/>
              <a:cxnLst>
                <a:cxn ang="0">
                  <a:pos x="T0" y="T1"/>
                </a:cxn>
                <a:cxn ang="0">
                  <a:pos x="T2" y="T3"/>
                </a:cxn>
                <a:cxn ang="0">
                  <a:pos x="T4" y="T5"/>
                </a:cxn>
                <a:cxn ang="0">
                  <a:pos x="T6" y="T7"/>
                </a:cxn>
                <a:cxn ang="0">
                  <a:pos x="T8" y="T9"/>
                </a:cxn>
              </a:cxnLst>
              <a:rect l="0" t="0" r="r" b="b"/>
              <a:pathLst>
                <a:path w="21" h="69">
                  <a:moveTo>
                    <a:pt x="0" y="0"/>
                  </a:moveTo>
                  <a:cubicBezTo>
                    <a:pt x="2" y="69"/>
                    <a:pt x="2" y="69"/>
                    <a:pt x="2" y="69"/>
                  </a:cubicBezTo>
                  <a:cubicBezTo>
                    <a:pt x="20" y="69"/>
                    <a:pt x="20" y="69"/>
                    <a:pt x="20" y="69"/>
                  </a:cubicBezTo>
                  <a:cubicBezTo>
                    <a:pt x="21" y="46"/>
                    <a:pt x="20" y="0"/>
                    <a:pt x="20" y="0"/>
                  </a:cubicBezTo>
                  <a:cubicBezTo>
                    <a:pt x="20" y="0"/>
                    <a:pt x="7" y="0"/>
                    <a:pt x="0" y="0"/>
                  </a:cubicBezTo>
                  <a:close/>
                </a:path>
              </a:pathLst>
            </a:custGeom>
            <a:solidFill>
              <a:srgbClr val="503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808"/>
            <p:cNvSpPr>
              <a:spLocks/>
            </p:cNvSpPr>
            <p:nvPr/>
          </p:nvSpPr>
          <p:spPr bwMode="auto">
            <a:xfrm>
              <a:off x="7747000" y="-1587"/>
              <a:ext cx="79375" cy="258763"/>
            </a:xfrm>
            <a:custGeom>
              <a:avLst/>
              <a:gdLst>
                <a:gd name="T0" fmla="*/ 0 w 21"/>
                <a:gd name="T1" fmla="*/ 0 h 69"/>
                <a:gd name="T2" fmla="*/ 2 w 21"/>
                <a:gd name="T3" fmla="*/ 69 h 69"/>
                <a:gd name="T4" fmla="*/ 20 w 21"/>
                <a:gd name="T5" fmla="*/ 69 h 69"/>
                <a:gd name="T6" fmla="*/ 20 w 21"/>
                <a:gd name="T7" fmla="*/ 0 h 69"/>
                <a:gd name="T8" fmla="*/ 0 w 21"/>
                <a:gd name="T9" fmla="*/ 0 h 69"/>
              </a:gdLst>
              <a:ahLst/>
              <a:cxnLst>
                <a:cxn ang="0">
                  <a:pos x="T0" y="T1"/>
                </a:cxn>
                <a:cxn ang="0">
                  <a:pos x="T2" y="T3"/>
                </a:cxn>
                <a:cxn ang="0">
                  <a:pos x="T4" y="T5"/>
                </a:cxn>
                <a:cxn ang="0">
                  <a:pos x="T6" y="T7"/>
                </a:cxn>
                <a:cxn ang="0">
                  <a:pos x="T8" y="T9"/>
                </a:cxn>
              </a:cxnLst>
              <a:rect l="0" t="0" r="r" b="b"/>
              <a:pathLst>
                <a:path w="21" h="69">
                  <a:moveTo>
                    <a:pt x="0" y="0"/>
                  </a:moveTo>
                  <a:cubicBezTo>
                    <a:pt x="2" y="69"/>
                    <a:pt x="2" y="69"/>
                    <a:pt x="2" y="69"/>
                  </a:cubicBezTo>
                  <a:cubicBezTo>
                    <a:pt x="20" y="69"/>
                    <a:pt x="20" y="69"/>
                    <a:pt x="20" y="69"/>
                  </a:cubicBezTo>
                  <a:cubicBezTo>
                    <a:pt x="21" y="46"/>
                    <a:pt x="20" y="0"/>
                    <a:pt x="20" y="0"/>
                  </a:cubicBezTo>
                  <a:cubicBezTo>
                    <a:pt x="20" y="0"/>
                    <a:pt x="7" y="0"/>
                    <a:pt x="0" y="0"/>
                  </a:cubicBezTo>
                  <a:close/>
                </a:path>
              </a:pathLst>
            </a:custGeom>
            <a:solidFill>
              <a:srgbClr val="503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Oval 809"/>
            <p:cNvSpPr>
              <a:spLocks noChangeArrowheads="1"/>
            </p:cNvSpPr>
            <p:nvPr/>
          </p:nvSpPr>
          <p:spPr bwMode="auto">
            <a:xfrm>
              <a:off x="7777163" y="-381000"/>
              <a:ext cx="96838" cy="120650"/>
            </a:xfrm>
            <a:prstGeom prst="ellipse">
              <a:avLst/>
            </a:prstGeom>
            <a:solidFill>
              <a:srgbClr val="503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0"/>
            <p:cNvSpPr>
              <a:spLocks/>
            </p:cNvSpPr>
            <p:nvPr/>
          </p:nvSpPr>
          <p:spPr bwMode="auto">
            <a:xfrm>
              <a:off x="7810500" y="-249237"/>
              <a:ext cx="30163" cy="33338"/>
            </a:xfrm>
            <a:custGeom>
              <a:avLst/>
              <a:gdLst>
                <a:gd name="T0" fmla="*/ 3 w 19"/>
                <a:gd name="T1" fmla="*/ 0 h 21"/>
                <a:gd name="T2" fmla="*/ 0 w 19"/>
                <a:gd name="T3" fmla="*/ 14 h 21"/>
                <a:gd name="T4" fmla="*/ 10 w 19"/>
                <a:gd name="T5" fmla="*/ 21 h 21"/>
                <a:gd name="T6" fmla="*/ 19 w 19"/>
                <a:gd name="T7" fmla="*/ 14 h 21"/>
                <a:gd name="T8" fmla="*/ 17 w 19"/>
                <a:gd name="T9" fmla="*/ 0 h 21"/>
                <a:gd name="T10" fmla="*/ 3 w 19"/>
                <a:gd name="T11" fmla="*/ 0 h 21"/>
              </a:gdLst>
              <a:ahLst/>
              <a:cxnLst>
                <a:cxn ang="0">
                  <a:pos x="T0" y="T1"/>
                </a:cxn>
                <a:cxn ang="0">
                  <a:pos x="T2" y="T3"/>
                </a:cxn>
                <a:cxn ang="0">
                  <a:pos x="T4" y="T5"/>
                </a:cxn>
                <a:cxn ang="0">
                  <a:pos x="T6" y="T7"/>
                </a:cxn>
                <a:cxn ang="0">
                  <a:pos x="T8" y="T9"/>
                </a:cxn>
                <a:cxn ang="0">
                  <a:pos x="T10" y="T11"/>
                </a:cxn>
              </a:cxnLst>
              <a:rect l="0" t="0" r="r" b="b"/>
              <a:pathLst>
                <a:path w="19" h="21">
                  <a:moveTo>
                    <a:pt x="3" y="0"/>
                  </a:moveTo>
                  <a:lnTo>
                    <a:pt x="0" y="14"/>
                  </a:lnTo>
                  <a:lnTo>
                    <a:pt x="10" y="21"/>
                  </a:lnTo>
                  <a:lnTo>
                    <a:pt x="19" y="14"/>
                  </a:lnTo>
                  <a:lnTo>
                    <a:pt x="17" y="0"/>
                  </a:lnTo>
                  <a:lnTo>
                    <a:pt x="3" y="0"/>
                  </a:lnTo>
                  <a:close/>
                </a:path>
              </a:pathLst>
            </a:custGeom>
            <a:solidFill>
              <a:srgbClr val="503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11"/>
            <p:cNvSpPr>
              <a:spLocks/>
            </p:cNvSpPr>
            <p:nvPr/>
          </p:nvSpPr>
          <p:spPr bwMode="auto">
            <a:xfrm>
              <a:off x="7807325" y="-227012"/>
              <a:ext cx="38100" cy="153988"/>
            </a:xfrm>
            <a:custGeom>
              <a:avLst/>
              <a:gdLst>
                <a:gd name="T0" fmla="*/ 5 w 24"/>
                <a:gd name="T1" fmla="*/ 0 h 97"/>
                <a:gd name="T2" fmla="*/ 0 w 24"/>
                <a:gd name="T3" fmla="*/ 88 h 97"/>
                <a:gd name="T4" fmla="*/ 12 w 24"/>
                <a:gd name="T5" fmla="*/ 97 h 97"/>
                <a:gd name="T6" fmla="*/ 24 w 24"/>
                <a:gd name="T7" fmla="*/ 88 h 97"/>
                <a:gd name="T8" fmla="*/ 19 w 24"/>
                <a:gd name="T9" fmla="*/ 0 h 97"/>
                <a:gd name="T10" fmla="*/ 5 w 24"/>
                <a:gd name="T11" fmla="*/ 0 h 97"/>
              </a:gdLst>
              <a:ahLst/>
              <a:cxnLst>
                <a:cxn ang="0">
                  <a:pos x="T0" y="T1"/>
                </a:cxn>
                <a:cxn ang="0">
                  <a:pos x="T2" y="T3"/>
                </a:cxn>
                <a:cxn ang="0">
                  <a:pos x="T4" y="T5"/>
                </a:cxn>
                <a:cxn ang="0">
                  <a:pos x="T6" y="T7"/>
                </a:cxn>
                <a:cxn ang="0">
                  <a:pos x="T8" y="T9"/>
                </a:cxn>
                <a:cxn ang="0">
                  <a:pos x="T10" y="T11"/>
                </a:cxn>
              </a:cxnLst>
              <a:rect l="0" t="0" r="r" b="b"/>
              <a:pathLst>
                <a:path w="24" h="97">
                  <a:moveTo>
                    <a:pt x="5" y="0"/>
                  </a:moveTo>
                  <a:lnTo>
                    <a:pt x="0" y="88"/>
                  </a:lnTo>
                  <a:lnTo>
                    <a:pt x="12" y="97"/>
                  </a:lnTo>
                  <a:lnTo>
                    <a:pt x="24" y="88"/>
                  </a:lnTo>
                  <a:lnTo>
                    <a:pt x="19" y="0"/>
                  </a:lnTo>
                  <a:lnTo>
                    <a:pt x="5" y="0"/>
                  </a:lnTo>
                  <a:close/>
                </a:path>
              </a:pathLst>
            </a:custGeom>
            <a:solidFill>
              <a:srgbClr val="503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12"/>
            <p:cNvSpPr>
              <a:spLocks noEditPoints="1"/>
            </p:cNvSpPr>
            <p:nvPr/>
          </p:nvSpPr>
          <p:spPr bwMode="auto">
            <a:xfrm>
              <a:off x="7669213" y="-312737"/>
              <a:ext cx="336550" cy="333375"/>
            </a:xfrm>
            <a:custGeom>
              <a:avLst/>
              <a:gdLst>
                <a:gd name="T0" fmla="*/ 88 w 90"/>
                <a:gd name="T1" fmla="*/ 46 h 89"/>
                <a:gd name="T2" fmla="*/ 88 w 90"/>
                <a:gd name="T3" fmla="*/ 45 h 89"/>
                <a:gd name="T4" fmla="*/ 66 w 90"/>
                <a:gd name="T5" fmla="*/ 21 h 89"/>
                <a:gd name="T6" fmla="*/ 60 w 90"/>
                <a:gd name="T7" fmla="*/ 19 h 89"/>
                <a:gd name="T8" fmla="*/ 54 w 90"/>
                <a:gd name="T9" fmla="*/ 18 h 89"/>
                <a:gd name="T10" fmla="*/ 59 w 90"/>
                <a:gd name="T11" fmla="*/ 22 h 89"/>
                <a:gd name="T12" fmla="*/ 52 w 90"/>
                <a:gd name="T13" fmla="*/ 25 h 89"/>
                <a:gd name="T14" fmla="*/ 55 w 90"/>
                <a:gd name="T15" fmla="*/ 30 h 89"/>
                <a:gd name="T16" fmla="*/ 42 w 90"/>
                <a:gd name="T17" fmla="*/ 59 h 89"/>
                <a:gd name="T18" fmla="*/ 42 w 90"/>
                <a:gd name="T19" fmla="*/ 60 h 89"/>
                <a:gd name="T20" fmla="*/ 42 w 90"/>
                <a:gd name="T21" fmla="*/ 60 h 89"/>
                <a:gd name="T22" fmla="*/ 42 w 90"/>
                <a:gd name="T23" fmla="*/ 60 h 89"/>
                <a:gd name="T24" fmla="*/ 42 w 90"/>
                <a:gd name="T25" fmla="*/ 59 h 89"/>
                <a:gd name="T26" fmla="*/ 29 w 90"/>
                <a:gd name="T27" fmla="*/ 30 h 89"/>
                <a:gd name="T28" fmla="*/ 32 w 90"/>
                <a:gd name="T29" fmla="*/ 25 h 89"/>
                <a:gd name="T30" fmla="*/ 25 w 90"/>
                <a:gd name="T31" fmla="*/ 22 h 89"/>
                <a:gd name="T32" fmla="*/ 31 w 90"/>
                <a:gd name="T33" fmla="*/ 17 h 89"/>
                <a:gd name="T34" fmla="*/ 31 w 90"/>
                <a:gd name="T35" fmla="*/ 17 h 89"/>
                <a:gd name="T36" fmla="*/ 14 w 90"/>
                <a:gd name="T37" fmla="*/ 10 h 89"/>
                <a:gd name="T38" fmla="*/ 2 w 90"/>
                <a:gd name="T39" fmla="*/ 0 h 89"/>
                <a:gd name="T40" fmla="*/ 0 w 90"/>
                <a:gd name="T41" fmla="*/ 21 h 89"/>
                <a:gd name="T42" fmla="*/ 4 w 90"/>
                <a:gd name="T43" fmla="*/ 23 h 89"/>
                <a:gd name="T44" fmla="*/ 21 w 90"/>
                <a:gd name="T45" fmla="*/ 29 h 89"/>
                <a:gd name="T46" fmla="*/ 19 w 90"/>
                <a:gd name="T47" fmla="*/ 88 h 89"/>
                <a:gd name="T48" fmla="*/ 19 w 90"/>
                <a:gd name="T49" fmla="*/ 89 h 89"/>
                <a:gd name="T50" fmla="*/ 65 w 90"/>
                <a:gd name="T51" fmla="*/ 89 h 89"/>
                <a:gd name="T52" fmla="*/ 65 w 90"/>
                <a:gd name="T53" fmla="*/ 88 h 89"/>
                <a:gd name="T54" fmla="*/ 65 w 90"/>
                <a:gd name="T55" fmla="*/ 79 h 89"/>
                <a:gd name="T56" fmla="*/ 75 w 90"/>
                <a:gd name="T57" fmla="*/ 84 h 89"/>
                <a:gd name="T58" fmla="*/ 82 w 90"/>
                <a:gd name="T59" fmla="*/ 70 h 89"/>
                <a:gd name="T60" fmla="*/ 86 w 90"/>
                <a:gd name="T61" fmla="*/ 62 h 89"/>
                <a:gd name="T62" fmla="*/ 88 w 90"/>
                <a:gd name="T63" fmla="*/ 59 h 89"/>
                <a:gd name="T64" fmla="*/ 89 w 90"/>
                <a:gd name="T65" fmla="*/ 57 h 89"/>
                <a:gd name="T66" fmla="*/ 89 w 90"/>
                <a:gd name="T67" fmla="*/ 56 h 89"/>
                <a:gd name="T68" fmla="*/ 90 w 90"/>
                <a:gd name="T69" fmla="*/ 55 h 89"/>
                <a:gd name="T70" fmla="*/ 90 w 90"/>
                <a:gd name="T71" fmla="*/ 55 h 89"/>
                <a:gd name="T72" fmla="*/ 88 w 90"/>
                <a:gd name="T73" fmla="*/ 46 h 89"/>
                <a:gd name="T74" fmla="*/ 71 w 90"/>
                <a:gd name="T75" fmla="*/ 54 h 89"/>
                <a:gd name="T76" fmla="*/ 67 w 90"/>
                <a:gd name="T77" fmla="*/ 61 h 89"/>
                <a:gd name="T78" fmla="*/ 64 w 90"/>
                <a:gd name="T79" fmla="*/ 65 h 89"/>
                <a:gd name="T80" fmla="*/ 64 w 90"/>
                <a:gd name="T81" fmla="*/ 42 h 89"/>
                <a:gd name="T82" fmla="*/ 72 w 90"/>
                <a:gd name="T83" fmla="*/ 52 h 89"/>
                <a:gd name="T84" fmla="*/ 71 w 90"/>
                <a:gd name="T8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0" h="89">
                  <a:moveTo>
                    <a:pt x="88" y="46"/>
                  </a:moveTo>
                  <a:cubicBezTo>
                    <a:pt x="88" y="45"/>
                    <a:pt x="88" y="45"/>
                    <a:pt x="88" y="45"/>
                  </a:cubicBezTo>
                  <a:cubicBezTo>
                    <a:pt x="66" y="21"/>
                    <a:pt x="66" y="21"/>
                    <a:pt x="66" y="21"/>
                  </a:cubicBezTo>
                  <a:cubicBezTo>
                    <a:pt x="64" y="20"/>
                    <a:pt x="62" y="19"/>
                    <a:pt x="60" y="19"/>
                  </a:cubicBezTo>
                  <a:cubicBezTo>
                    <a:pt x="60" y="19"/>
                    <a:pt x="56" y="18"/>
                    <a:pt x="54" y="18"/>
                  </a:cubicBezTo>
                  <a:cubicBezTo>
                    <a:pt x="59" y="22"/>
                    <a:pt x="59" y="22"/>
                    <a:pt x="59" y="22"/>
                  </a:cubicBezTo>
                  <a:cubicBezTo>
                    <a:pt x="52" y="25"/>
                    <a:pt x="52" y="25"/>
                    <a:pt x="52" y="25"/>
                  </a:cubicBezTo>
                  <a:cubicBezTo>
                    <a:pt x="55" y="30"/>
                    <a:pt x="55" y="30"/>
                    <a:pt x="55" y="30"/>
                  </a:cubicBezTo>
                  <a:cubicBezTo>
                    <a:pt x="42" y="59"/>
                    <a:pt x="42" y="59"/>
                    <a:pt x="42" y="59"/>
                  </a:cubicBezTo>
                  <a:cubicBezTo>
                    <a:pt x="42" y="60"/>
                    <a:pt x="42" y="60"/>
                    <a:pt x="42" y="60"/>
                  </a:cubicBezTo>
                  <a:cubicBezTo>
                    <a:pt x="42" y="60"/>
                    <a:pt x="42" y="60"/>
                    <a:pt x="42" y="60"/>
                  </a:cubicBezTo>
                  <a:cubicBezTo>
                    <a:pt x="42" y="60"/>
                    <a:pt x="42" y="60"/>
                    <a:pt x="42" y="60"/>
                  </a:cubicBezTo>
                  <a:cubicBezTo>
                    <a:pt x="42" y="59"/>
                    <a:pt x="42" y="59"/>
                    <a:pt x="42" y="59"/>
                  </a:cubicBezTo>
                  <a:cubicBezTo>
                    <a:pt x="29" y="30"/>
                    <a:pt x="29" y="30"/>
                    <a:pt x="29" y="30"/>
                  </a:cubicBezTo>
                  <a:cubicBezTo>
                    <a:pt x="32" y="25"/>
                    <a:pt x="32" y="25"/>
                    <a:pt x="32" y="25"/>
                  </a:cubicBezTo>
                  <a:cubicBezTo>
                    <a:pt x="25" y="22"/>
                    <a:pt x="25" y="22"/>
                    <a:pt x="25" y="22"/>
                  </a:cubicBezTo>
                  <a:cubicBezTo>
                    <a:pt x="31" y="17"/>
                    <a:pt x="31" y="17"/>
                    <a:pt x="31" y="17"/>
                  </a:cubicBezTo>
                  <a:cubicBezTo>
                    <a:pt x="31" y="17"/>
                    <a:pt x="31" y="17"/>
                    <a:pt x="31" y="17"/>
                  </a:cubicBezTo>
                  <a:cubicBezTo>
                    <a:pt x="24" y="14"/>
                    <a:pt x="17" y="11"/>
                    <a:pt x="14" y="10"/>
                  </a:cubicBezTo>
                  <a:cubicBezTo>
                    <a:pt x="2" y="0"/>
                    <a:pt x="2" y="0"/>
                    <a:pt x="2" y="0"/>
                  </a:cubicBezTo>
                  <a:cubicBezTo>
                    <a:pt x="0" y="21"/>
                    <a:pt x="0" y="21"/>
                    <a:pt x="0" y="21"/>
                  </a:cubicBezTo>
                  <a:cubicBezTo>
                    <a:pt x="4" y="23"/>
                    <a:pt x="4" y="23"/>
                    <a:pt x="4" y="23"/>
                  </a:cubicBezTo>
                  <a:cubicBezTo>
                    <a:pt x="11" y="26"/>
                    <a:pt x="16" y="28"/>
                    <a:pt x="21" y="29"/>
                  </a:cubicBezTo>
                  <a:cubicBezTo>
                    <a:pt x="20" y="49"/>
                    <a:pt x="19" y="69"/>
                    <a:pt x="19" y="88"/>
                  </a:cubicBezTo>
                  <a:cubicBezTo>
                    <a:pt x="19" y="88"/>
                    <a:pt x="19" y="89"/>
                    <a:pt x="19" y="89"/>
                  </a:cubicBezTo>
                  <a:cubicBezTo>
                    <a:pt x="34" y="89"/>
                    <a:pt x="50" y="89"/>
                    <a:pt x="65" y="89"/>
                  </a:cubicBezTo>
                  <a:cubicBezTo>
                    <a:pt x="65" y="89"/>
                    <a:pt x="65" y="88"/>
                    <a:pt x="65" y="88"/>
                  </a:cubicBezTo>
                  <a:cubicBezTo>
                    <a:pt x="65" y="85"/>
                    <a:pt x="65" y="82"/>
                    <a:pt x="65" y="79"/>
                  </a:cubicBezTo>
                  <a:cubicBezTo>
                    <a:pt x="68" y="81"/>
                    <a:pt x="71" y="83"/>
                    <a:pt x="75" y="84"/>
                  </a:cubicBezTo>
                  <a:cubicBezTo>
                    <a:pt x="82" y="70"/>
                    <a:pt x="82" y="70"/>
                    <a:pt x="82" y="70"/>
                  </a:cubicBezTo>
                  <a:cubicBezTo>
                    <a:pt x="86" y="62"/>
                    <a:pt x="86" y="62"/>
                    <a:pt x="86" y="62"/>
                  </a:cubicBezTo>
                  <a:cubicBezTo>
                    <a:pt x="88" y="59"/>
                    <a:pt x="88" y="59"/>
                    <a:pt x="88" y="59"/>
                  </a:cubicBezTo>
                  <a:cubicBezTo>
                    <a:pt x="89" y="57"/>
                    <a:pt x="89" y="57"/>
                    <a:pt x="89" y="57"/>
                  </a:cubicBezTo>
                  <a:cubicBezTo>
                    <a:pt x="89" y="56"/>
                    <a:pt x="89" y="56"/>
                    <a:pt x="89" y="56"/>
                  </a:cubicBezTo>
                  <a:cubicBezTo>
                    <a:pt x="90" y="55"/>
                    <a:pt x="90" y="55"/>
                    <a:pt x="90" y="55"/>
                  </a:cubicBezTo>
                  <a:cubicBezTo>
                    <a:pt x="90" y="55"/>
                    <a:pt x="90" y="55"/>
                    <a:pt x="90" y="55"/>
                  </a:cubicBezTo>
                  <a:cubicBezTo>
                    <a:pt x="89" y="51"/>
                    <a:pt x="88" y="46"/>
                    <a:pt x="88" y="46"/>
                  </a:cubicBezTo>
                  <a:close/>
                  <a:moveTo>
                    <a:pt x="71" y="54"/>
                  </a:moveTo>
                  <a:cubicBezTo>
                    <a:pt x="67" y="61"/>
                    <a:pt x="67" y="61"/>
                    <a:pt x="67" y="61"/>
                  </a:cubicBezTo>
                  <a:cubicBezTo>
                    <a:pt x="64" y="65"/>
                    <a:pt x="64" y="65"/>
                    <a:pt x="64" y="65"/>
                  </a:cubicBezTo>
                  <a:cubicBezTo>
                    <a:pt x="64" y="57"/>
                    <a:pt x="64" y="50"/>
                    <a:pt x="64" y="42"/>
                  </a:cubicBezTo>
                  <a:cubicBezTo>
                    <a:pt x="72" y="52"/>
                    <a:pt x="72" y="52"/>
                    <a:pt x="72" y="52"/>
                  </a:cubicBezTo>
                  <a:lnTo>
                    <a:pt x="71" y="54"/>
                  </a:lnTo>
                  <a:close/>
                </a:path>
              </a:pathLst>
            </a:custGeom>
            <a:solidFill>
              <a:srgbClr val="503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13"/>
            <p:cNvSpPr>
              <a:spLocks noEditPoints="1"/>
            </p:cNvSpPr>
            <p:nvPr/>
          </p:nvSpPr>
          <p:spPr bwMode="auto">
            <a:xfrm>
              <a:off x="7369175" y="-508000"/>
              <a:ext cx="341313" cy="603250"/>
            </a:xfrm>
            <a:custGeom>
              <a:avLst/>
              <a:gdLst>
                <a:gd name="T0" fmla="*/ 79 w 91"/>
                <a:gd name="T1" fmla="*/ 6 h 161"/>
                <a:gd name="T2" fmla="*/ 25 w 91"/>
                <a:gd name="T3" fmla="*/ 1 h 161"/>
                <a:gd name="T4" fmla="*/ 12 w 91"/>
                <a:gd name="T5" fmla="*/ 12 h 161"/>
                <a:gd name="T6" fmla="*/ 0 w 91"/>
                <a:gd name="T7" fmla="*/ 142 h 161"/>
                <a:gd name="T8" fmla="*/ 11 w 91"/>
                <a:gd name="T9" fmla="*/ 155 h 161"/>
                <a:gd name="T10" fmla="*/ 66 w 91"/>
                <a:gd name="T11" fmla="*/ 160 h 161"/>
                <a:gd name="T12" fmla="*/ 79 w 91"/>
                <a:gd name="T13" fmla="*/ 149 h 161"/>
                <a:gd name="T14" fmla="*/ 90 w 91"/>
                <a:gd name="T15" fmla="*/ 19 h 161"/>
                <a:gd name="T16" fmla="*/ 79 w 91"/>
                <a:gd name="T17" fmla="*/ 6 h 161"/>
                <a:gd name="T18" fmla="*/ 41 w 91"/>
                <a:gd name="T19" fmla="*/ 11 h 161"/>
                <a:gd name="T20" fmla="*/ 62 w 91"/>
                <a:gd name="T21" fmla="*/ 13 h 161"/>
                <a:gd name="T22" fmla="*/ 63 w 91"/>
                <a:gd name="T23" fmla="*/ 15 h 161"/>
                <a:gd name="T24" fmla="*/ 61 w 91"/>
                <a:gd name="T25" fmla="*/ 16 h 161"/>
                <a:gd name="T26" fmla="*/ 41 w 91"/>
                <a:gd name="T27" fmla="*/ 14 h 161"/>
                <a:gd name="T28" fmla="*/ 40 w 91"/>
                <a:gd name="T29" fmla="*/ 13 h 161"/>
                <a:gd name="T30" fmla="*/ 41 w 91"/>
                <a:gd name="T31" fmla="*/ 11 h 161"/>
                <a:gd name="T32" fmla="*/ 39 w 91"/>
                <a:gd name="T33" fmla="*/ 149 h 161"/>
                <a:gd name="T34" fmla="*/ 33 w 91"/>
                <a:gd name="T35" fmla="*/ 141 h 161"/>
                <a:gd name="T36" fmla="*/ 40 w 91"/>
                <a:gd name="T37" fmla="*/ 135 h 161"/>
                <a:gd name="T38" fmla="*/ 47 w 91"/>
                <a:gd name="T39" fmla="*/ 143 h 161"/>
                <a:gd name="T40" fmla="*/ 39 w 91"/>
                <a:gd name="T41" fmla="*/ 149 h 161"/>
                <a:gd name="T42" fmla="*/ 73 w 91"/>
                <a:gd name="T43" fmla="*/ 126 h 161"/>
                <a:gd name="T44" fmla="*/ 10 w 91"/>
                <a:gd name="T45" fmla="*/ 120 h 161"/>
                <a:gd name="T46" fmla="*/ 19 w 91"/>
                <a:gd name="T47" fmla="*/ 29 h 161"/>
                <a:gd name="T48" fmla="*/ 81 w 91"/>
                <a:gd name="T49" fmla="*/ 34 h 161"/>
                <a:gd name="T50" fmla="*/ 73 w 91"/>
                <a:gd name="T51" fmla="*/ 12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161">
                  <a:moveTo>
                    <a:pt x="79" y="6"/>
                  </a:moveTo>
                  <a:cubicBezTo>
                    <a:pt x="25" y="1"/>
                    <a:pt x="25" y="1"/>
                    <a:pt x="25" y="1"/>
                  </a:cubicBezTo>
                  <a:cubicBezTo>
                    <a:pt x="18" y="0"/>
                    <a:pt x="13" y="5"/>
                    <a:pt x="12" y="12"/>
                  </a:cubicBezTo>
                  <a:cubicBezTo>
                    <a:pt x="0" y="142"/>
                    <a:pt x="0" y="142"/>
                    <a:pt x="0" y="142"/>
                  </a:cubicBezTo>
                  <a:cubicBezTo>
                    <a:pt x="0" y="149"/>
                    <a:pt x="5" y="155"/>
                    <a:pt x="11" y="155"/>
                  </a:cubicBezTo>
                  <a:cubicBezTo>
                    <a:pt x="66" y="160"/>
                    <a:pt x="66" y="160"/>
                    <a:pt x="66" y="160"/>
                  </a:cubicBezTo>
                  <a:cubicBezTo>
                    <a:pt x="72" y="161"/>
                    <a:pt x="78" y="156"/>
                    <a:pt x="79" y="149"/>
                  </a:cubicBezTo>
                  <a:cubicBezTo>
                    <a:pt x="90" y="19"/>
                    <a:pt x="90" y="19"/>
                    <a:pt x="90" y="19"/>
                  </a:cubicBezTo>
                  <a:cubicBezTo>
                    <a:pt x="91" y="12"/>
                    <a:pt x="86" y="7"/>
                    <a:pt x="79" y="6"/>
                  </a:cubicBezTo>
                  <a:close/>
                  <a:moveTo>
                    <a:pt x="41" y="11"/>
                  </a:moveTo>
                  <a:cubicBezTo>
                    <a:pt x="62" y="13"/>
                    <a:pt x="62" y="13"/>
                    <a:pt x="62" y="13"/>
                  </a:cubicBezTo>
                  <a:cubicBezTo>
                    <a:pt x="62" y="13"/>
                    <a:pt x="63" y="14"/>
                    <a:pt x="63" y="15"/>
                  </a:cubicBezTo>
                  <a:cubicBezTo>
                    <a:pt x="63" y="16"/>
                    <a:pt x="62" y="16"/>
                    <a:pt x="61" y="16"/>
                  </a:cubicBezTo>
                  <a:cubicBezTo>
                    <a:pt x="41" y="14"/>
                    <a:pt x="41" y="14"/>
                    <a:pt x="41" y="14"/>
                  </a:cubicBezTo>
                  <a:cubicBezTo>
                    <a:pt x="40" y="14"/>
                    <a:pt x="40" y="14"/>
                    <a:pt x="40" y="13"/>
                  </a:cubicBezTo>
                  <a:cubicBezTo>
                    <a:pt x="40" y="12"/>
                    <a:pt x="41" y="11"/>
                    <a:pt x="41" y="11"/>
                  </a:cubicBezTo>
                  <a:close/>
                  <a:moveTo>
                    <a:pt x="39" y="149"/>
                  </a:moveTo>
                  <a:cubicBezTo>
                    <a:pt x="35" y="149"/>
                    <a:pt x="33" y="145"/>
                    <a:pt x="33" y="141"/>
                  </a:cubicBezTo>
                  <a:cubicBezTo>
                    <a:pt x="33" y="138"/>
                    <a:pt x="37" y="135"/>
                    <a:pt x="40" y="135"/>
                  </a:cubicBezTo>
                  <a:cubicBezTo>
                    <a:pt x="44" y="135"/>
                    <a:pt x="47" y="139"/>
                    <a:pt x="47" y="143"/>
                  </a:cubicBezTo>
                  <a:cubicBezTo>
                    <a:pt x="46" y="146"/>
                    <a:pt x="43" y="149"/>
                    <a:pt x="39" y="149"/>
                  </a:cubicBezTo>
                  <a:close/>
                  <a:moveTo>
                    <a:pt x="73" y="126"/>
                  </a:moveTo>
                  <a:cubicBezTo>
                    <a:pt x="10" y="120"/>
                    <a:pt x="10" y="120"/>
                    <a:pt x="10" y="120"/>
                  </a:cubicBezTo>
                  <a:cubicBezTo>
                    <a:pt x="19" y="29"/>
                    <a:pt x="19" y="29"/>
                    <a:pt x="19" y="29"/>
                  </a:cubicBezTo>
                  <a:cubicBezTo>
                    <a:pt x="81" y="34"/>
                    <a:pt x="81" y="34"/>
                    <a:pt x="81" y="34"/>
                  </a:cubicBezTo>
                  <a:lnTo>
                    <a:pt x="73" y="126"/>
                  </a:lnTo>
                  <a:close/>
                </a:path>
              </a:pathLst>
            </a:custGeom>
            <a:solidFill>
              <a:srgbClr val="503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3" name="组合 22"/>
          <p:cNvGrpSpPr>
            <a:grpSpLocks noChangeAspect="1"/>
          </p:cNvGrpSpPr>
          <p:nvPr/>
        </p:nvGrpSpPr>
        <p:grpSpPr>
          <a:xfrm>
            <a:off x="3635896" y="146562"/>
            <a:ext cx="622800" cy="678972"/>
            <a:chOff x="4161788" y="-1335297"/>
            <a:chExt cx="1677546" cy="1828848"/>
          </a:xfrm>
        </p:grpSpPr>
        <p:sp>
          <p:nvSpPr>
            <p:cNvPr id="24" name="矩形 10"/>
            <p:cNvSpPr>
              <a:spLocks noChangeAspect="1"/>
            </p:cNvSpPr>
            <p:nvPr/>
          </p:nvSpPr>
          <p:spPr>
            <a:xfrm>
              <a:off x="4161788" y="-1335297"/>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6"/>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25" name="KSO_Shape"/>
            <p:cNvSpPr>
              <a:spLocks noChangeAspect="1"/>
            </p:cNvSpPr>
            <p:nvPr/>
          </p:nvSpPr>
          <p:spPr bwMode="auto">
            <a:xfrm>
              <a:off x="4638147" y="-759126"/>
              <a:ext cx="724829" cy="676507"/>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7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70"/>
                  </a:lnTo>
                  <a:lnTo>
                    <a:pt x="2029121" y="722688"/>
                  </a:lnTo>
                  <a:lnTo>
                    <a:pt x="2026891" y="724900"/>
                  </a:lnTo>
                  <a:lnTo>
                    <a:pt x="2024344" y="727112"/>
                  </a:lnTo>
                  <a:lnTo>
                    <a:pt x="2021796" y="729009"/>
                  </a:lnTo>
                  <a:lnTo>
                    <a:pt x="2018930" y="730905"/>
                  </a:lnTo>
                  <a:lnTo>
                    <a:pt x="2017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7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7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7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blipFill>
              <a:blip r:embed="rId6"/>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Tree>
    <p:extLst>
      <p:ext uri="{BB962C8B-B14F-4D97-AF65-F5344CB8AC3E}">
        <p14:creationId xmlns:p14="http://schemas.microsoft.com/office/powerpoint/2010/main" val="393534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nodeType="with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fade">
                                      <p:cBhvr>
                                        <p:cTn id="21" dur="500"/>
                                        <p:tgtEl>
                                          <p:spTgt spid="77"/>
                                        </p:tgtEl>
                                      </p:cBhvr>
                                    </p:animEffect>
                                  </p:childTnLst>
                                </p:cTn>
                              </p:par>
                            </p:childTnLst>
                          </p:cTn>
                        </p:par>
                        <p:par>
                          <p:cTn id="22" fill="hold">
                            <p:stCondLst>
                              <p:cond delay="1500"/>
                            </p:stCondLst>
                            <p:childTnLst>
                              <p:par>
                                <p:cTn id="23" presetID="2" presetClass="entr" presetSubtype="4" decel="80000" fill="hold" grpId="0" nodeType="after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ppt_x"/>
                                          </p:val>
                                        </p:tav>
                                        <p:tav tm="100000">
                                          <p:val>
                                            <p:strVal val="#ppt_x"/>
                                          </p:val>
                                        </p:tav>
                                      </p:tavLst>
                                    </p:anim>
                                    <p:anim calcmode="lin" valueType="num">
                                      <p:cBhvr additive="base">
                                        <p:cTn id="26" dur="500" fill="hold"/>
                                        <p:tgtEl>
                                          <p:spTgt spid="36"/>
                                        </p:tgtEl>
                                        <p:attrNameLst>
                                          <p:attrName>ppt_y</p:attrName>
                                        </p:attrNameLst>
                                      </p:cBhvr>
                                      <p:tavLst>
                                        <p:tav tm="0">
                                          <p:val>
                                            <p:strVal val="1+#ppt_h/2"/>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1+#ppt_w/2"/>
                                          </p:val>
                                        </p:tav>
                                        <p:tav tm="100000">
                                          <p:val>
                                            <p:strVal val="#ppt_x"/>
                                          </p:val>
                                        </p:tav>
                                      </p:tavLst>
                                    </p:anim>
                                    <p:anim calcmode="lin" valueType="num">
                                      <p:cBhvr additive="base">
                                        <p:cTn id="30" dur="500" fill="hold"/>
                                        <p:tgtEl>
                                          <p:spTgt spid="35"/>
                                        </p:tgtEl>
                                        <p:attrNameLst>
                                          <p:attrName>ppt_y</p:attrName>
                                        </p:attrNameLst>
                                      </p:cBhvr>
                                      <p:tavLst>
                                        <p:tav tm="0">
                                          <p:val>
                                            <p:strVal val="#ppt_y"/>
                                          </p:val>
                                        </p:tav>
                                        <p:tav tm="100000">
                                          <p:val>
                                            <p:strVal val="#ppt_y"/>
                                          </p:val>
                                        </p:tav>
                                      </p:tavLst>
                                    </p:anim>
                                  </p:childTnLst>
                                </p:cTn>
                              </p:par>
                              <p:par>
                                <p:cTn id="31" presetID="12" presetClass="entr" presetSubtype="1"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 calcmode="lin" valueType="num">
                                      <p:cBhvr additive="base">
                                        <p:cTn id="33" dur="500"/>
                                        <p:tgtEl>
                                          <p:spTgt spid="37"/>
                                        </p:tgtEl>
                                        <p:attrNameLst>
                                          <p:attrName>ppt_y</p:attrName>
                                        </p:attrNameLst>
                                      </p:cBhvr>
                                      <p:tavLst>
                                        <p:tav tm="0">
                                          <p:val>
                                            <p:strVal val="#ppt_y-#ppt_h*1.125000"/>
                                          </p:val>
                                        </p:tav>
                                        <p:tav tm="100000">
                                          <p:val>
                                            <p:strVal val="#ppt_y"/>
                                          </p:val>
                                        </p:tav>
                                      </p:tavLst>
                                    </p:anim>
                                    <p:animEffect transition="in" filter="wipe(down)">
                                      <p:cBhvr>
                                        <p:cTn id="34" dur="500"/>
                                        <p:tgtEl>
                                          <p:spTgt spid="37"/>
                                        </p:tgtEl>
                                      </p:cBhvr>
                                    </p:animEffect>
                                  </p:childTnLst>
                                </p:cTn>
                              </p:par>
                              <p:par>
                                <p:cTn id="35" presetID="2" presetClass="entr" presetSubtype="8" decel="8000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0-#ppt_w/2"/>
                                          </p:val>
                                        </p:tav>
                                        <p:tav tm="100000">
                                          <p:val>
                                            <p:strVal val="#ppt_x"/>
                                          </p:val>
                                        </p:tav>
                                      </p:tavLst>
                                    </p:anim>
                                    <p:anim calcmode="lin" valueType="num">
                                      <p:cBhvr additive="base">
                                        <p:cTn id="38" dur="500" fill="hold"/>
                                        <p:tgtEl>
                                          <p:spTgt spid="38"/>
                                        </p:tgtEl>
                                        <p:attrNameLst>
                                          <p:attrName>ppt_y</p:attrName>
                                        </p:attrNameLst>
                                      </p:cBhvr>
                                      <p:tavLst>
                                        <p:tav tm="0">
                                          <p:val>
                                            <p:strVal val="#ppt_y"/>
                                          </p:val>
                                        </p:tav>
                                        <p:tav tm="100000">
                                          <p:val>
                                            <p:strVal val="#ppt_y"/>
                                          </p:val>
                                        </p:tav>
                                      </p:tavLst>
                                    </p:anim>
                                  </p:childTnLst>
                                </p:cTn>
                              </p:par>
                              <p:par>
                                <p:cTn id="39" presetID="12" presetClass="entr" presetSubtype="4"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anim calcmode="lin" valueType="num">
                                      <p:cBhvr additive="base">
                                        <p:cTn id="41" dur="500"/>
                                        <p:tgtEl>
                                          <p:spTgt spid="39"/>
                                        </p:tgtEl>
                                        <p:attrNameLst>
                                          <p:attrName>ppt_y</p:attrName>
                                        </p:attrNameLst>
                                      </p:cBhvr>
                                      <p:tavLst>
                                        <p:tav tm="0">
                                          <p:val>
                                            <p:strVal val="#ppt_y+#ppt_h*1.125000"/>
                                          </p:val>
                                        </p:tav>
                                        <p:tav tm="100000">
                                          <p:val>
                                            <p:strVal val="#ppt_y"/>
                                          </p:val>
                                        </p:tav>
                                      </p:tavLst>
                                    </p:anim>
                                    <p:animEffect transition="in" filter="wipe(up)">
                                      <p:cBhvr>
                                        <p:cTn id="42" dur="500"/>
                                        <p:tgtEl>
                                          <p:spTgt spid="39"/>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randombar(horizontal)">
                                      <p:cBhvr>
                                        <p:cTn id="45" dur="500"/>
                                        <p:tgtEl>
                                          <p:spTgt spid="41"/>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 calcmode="lin" valueType="num">
                                      <p:cBhvr>
                                        <p:cTn id="48" dur="500" fill="hold"/>
                                        <p:tgtEl>
                                          <p:spTgt spid="40"/>
                                        </p:tgtEl>
                                        <p:attrNameLst>
                                          <p:attrName>ppt_w</p:attrName>
                                        </p:attrNameLst>
                                      </p:cBhvr>
                                      <p:tavLst>
                                        <p:tav tm="0">
                                          <p:val>
                                            <p:fltVal val="0"/>
                                          </p:val>
                                        </p:tav>
                                        <p:tav tm="100000">
                                          <p:val>
                                            <p:strVal val="#ppt_w"/>
                                          </p:val>
                                        </p:tav>
                                      </p:tavLst>
                                    </p:anim>
                                    <p:anim calcmode="lin" valueType="num">
                                      <p:cBhvr>
                                        <p:cTn id="49" dur="500" fill="hold"/>
                                        <p:tgtEl>
                                          <p:spTgt spid="40"/>
                                        </p:tgtEl>
                                        <p:attrNameLst>
                                          <p:attrName>ppt_h</p:attrName>
                                        </p:attrNameLst>
                                      </p:cBhvr>
                                      <p:tavLst>
                                        <p:tav tm="0">
                                          <p:val>
                                            <p:fltVal val="0"/>
                                          </p:val>
                                        </p:tav>
                                        <p:tav tm="100000">
                                          <p:val>
                                            <p:strVal val="#ppt_h"/>
                                          </p:val>
                                        </p:tav>
                                      </p:tavLst>
                                    </p:anim>
                                    <p:animEffect transition="in" filter="fade">
                                      <p:cBhvr>
                                        <p:cTn id="5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4" grpId="0" animBg="1"/>
      <p:bldP spid="35" grpId="0" animBg="1"/>
      <p:bldP spid="36" grpId="0" animBg="1"/>
      <p:bldP spid="37" grpId="0" animBg="1"/>
      <p:bldP spid="38" grpId="0" animBg="1"/>
      <p:bldP spid="39" grpId="0" animBg="1"/>
      <p:bldP spid="40" grpId="0" animBg="1"/>
      <p:bldP spid="4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6"/>
          <p:cNvSpPr>
            <a:spLocks noEditPoints="1"/>
          </p:cNvSpPr>
          <p:nvPr/>
        </p:nvSpPr>
        <p:spPr bwMode="auto">
          <a:xfrm>
            <a:off x="3626746" y="1955802"/>
            <a:ext cx="1896501" cy="3187702"/>
          </a:xfrm>
          <a:custGeom>
            <a:avLst/>
            <a:gdLst>
              <a:gd name="T0" fmla="*/ 145 w 402"/>
              <a:gd name="T1" fmla="*/ 439 h 676"/>
              <a:gd name="T2" fmla="*/ 174 w 402"/>
              <a:gd name="T3" fmla="*/ 439 h 676"/>
              <a:gd name="T4" fmla="*/ 174 w 402"/>
              <a:gd name="T5" fmla="*/ 401 h 676"/>
              <a:gd name="T6" fmla="*/ 0 w 402"/>
              <a:gd name="T7" fmla="*/ 201 h 676"/>
              <a:gd name="T8" fmla="*/ 201 w 402"/>
              <a:gd name="T9" fmla="*/ 0 h 676"/>
              <a:gd name="T10" fmla="*/ 402 w 402"/>
              <a:gd name="T11" fmla="*/ 201 h 676"/>
              <a:gd name="T12" fmla="*/ 228 w 402"/>
              <a:gd name="T13" fmla="*/ 401 h 676"/>
              <a:gd name="T14" fmla="*/ 228 w 402"/>
              <a:gd name="T15" fmla="*/ 439 h 676"/>
              <a:gd name="T16" fmla="*/ 257 w 402"/>
              <a:gd name="T17" fmla="*/ 439 h 676"/>
              <a:gd name="T18" fmla="*/ 257 w 402"/>
              <a:gd name="T19" fmla="*/ 676 h 676"/>
              <a:gd name="T20" fmla="*/ 145 w 402"/>
              <a:gd name="T21" fmla="*/ 676 h 676"/>
              <a:gd name="T22" fmla="*/ 145 w 402"/>
              <a:gd name="T23" fmla="*/ 439 h 676"/>
              <a:gd name="T24" fmla="*/ 201 w 402"/>
              <a:gd name="T25" fmla="*/ 27 h 676"/>
              <a:gd name="T26" fmla="*/ 27 w 402"/>
              <a:gd name="T27" fmla="*/ 201 h 676"/>
              <a:gd name="T28" fmla="*/ 201 w 402"/>
              <a:gd name="T29" fmla="*/ 376 h 676"/>
              <a:gd name="T30" fmla="*/ 375 w 402"/>
              <a:gd name="T31" fmla="*/ 201 h 676"/>
              <a:gd name="T32" fmla="*/ 201 w 402"/>
              <a:gd name="T33" fmla="*/ 27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676">
                <a:moveTo>
                  <a:pt x="145" y="439"/>
                </a:moveTo>
                <a:cubicBezTo>
                  <a:pt x="174" y="439"/>
                  <a:pt x="174" y="439"/>
                  <a:pt x="174" y="439"/>
                </a:cubicBezTo>
                <a:cubicBezTo>
                  <a:pt x="174" y="401"/>
                  <a:pt x="174" y="401"/>
                  <a:pt x="174" y="401"/>
                </a:cubicBezTo>
                <a:cubicBezTo>
                  <a:pt x="76" y="388"/>
                  <a:pt x="0" y="303"/>
                  <a:pt x="0" y="201"/>
                </a:cubicBezTo>
                <a:cubicBezTo>
                  <a:pt x="0" y="90"/>
                  <a:pt x="90" y="0"/>
                  <a:pt x="201" y="0"/>
                </a:cubicBezTo>
                <a:cubicBezTo>
                  <a:pt x="312" y="0"/>
                  <a:pt x="402" y="90"/>
                  <a:pt x="402" y="201"/>
                </a:cubicBezTo>
                <a:cubicBezTo>
                  <a:pt x="402" y="303"/>
                  <a:pt x="326" y="388"/>
                  <a:pt x="228" y="401"/>
                </a:cubicBezTo>
                <a:cubicBezTo>
                  <a:pt x="228" y="439"/>
                  <a:pt x="228" y="439"/>
                  <a:pt x="228" y="439"/>
                </a:cubicBezTo>
                <a:cubicBezTo>
                  <a:pt x="257" y="439"/>
                  <a:pt x="257" y="439"/>
                  <a:pt x="257" y="439"/>
                </a:cubicBezTo>
                <a:cubicBezTo>
                  <a:pt x="257" y="676"/>
                  <a:pt x="257" y="676"/>
                  <a:pt x="257" y="676"/>
                </a:cubicBezTo>
                <a:cubicBezTo>
                  <a:pt x="145" y="676"/>
                  <a:pt x="145" y="676"/>
                  <a:pt x="145" y="676"/>
                </a:cubicBezTo>
                <a:cubicBezTo>
                  <a:pt x="145" y="439"/>
                  <a:pt x="145" y="439"/>
                  <a:pt x="145" y="439"/>
                </a:cubicBezTo>
                <a:close/>
                <a:moveTo>
                  <a:pt x="201" y="27"/>
                </a:moveTo>
                <a:cubicBezTo>
                  <a:pt x="105" y="27"/>
                  <a:pt x="27" y="105"/>
                  <a:pt x="27" y="201"/>
                </a:cubicBezTo>
                <a:cubicBezTo>
                  <a:pt x="27" y="298"/>
                  <a:pt x="105" y="376"/>
                  <a:pt x="201" y="376"/>
                </a:cubicBezTo>
                <a:cubicBezTo>
                  <a:pt x="297" y="376"/>
                  <a:pt x="375" y="298"/>
                  <a:pt x="375" y="201"/>
                </a:cubicBezTo>
                <a:cubicBezTo>
                  <a:pt x="375" y="105"/>
                  <a:pt x="297" y="27"/>
                  <a:pt x="201" y="27"/>
                </a:cubicBezTo>
                <a:close/>
              </a:path>
            </a:pathLst>
          </a:cu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29" name="Oval 7"/>
          <p:cNvSpPr>
            <a:spLocks noChangeArrowheads="1"/>
          </p:cNvSpPr>
          <p:nvPr/>
        </p:nvSpPr>
        <p:spPr bwMode="auto">
          <a:xfrm>
            <a:off x="4243608" y="1065560"/>
            <a:ext cx="660781" cy="658699"/>
          </a:xfrm>
          <a:prstGeom prst="ellipse">
            <a:avLst/>
          </a:pr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30" name="Oval 8"/>
          <p:cNvSpPr>
            <a:spLocks noChangeArrowheads="1"/>
          </p:cNvSpPr>
          <p:nvPr/>
        </p:nvSpPr>
        <p:spPr bwMode="auto">
          <a:xfrm>
            <a:off x="3183562" y="1494709"/>
            <a:ext cx="658785" cy="664686"/>
          </a:xfrm>
          <a:prstGeom prst="ellipse">
            <a:avLst/>
          </a:prstGeom>
          <a:blipFill>
            <a:blip r:embed="rId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31" name="Oval 9"/>
          <p:cNvSpPr>
            <a:spLocks noChangeArrowheads="1"/>
          </p:cNvSpPr>
          <p:nvPr/>
        </p:nvSpPr>
        <p:spPr bwMode="auto">
          <a:xfrm>
            <a:off x="5305649" y="1494709"/>
            <a:ext cx="660781" cy="664686"/>
          </a:xfrm>
          <a:prstGeom prst="ellipse">
            <a:avLst/>
          </a:prstGeom>
          <a:blipFill>
            <a:blip r:embed="rId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32" name="Oval 10"/>
          <p:cNvSpPr>
            <a:spLocks noChangeArrowheads="1"/>
          </p:cNvSpPr>
          <p:nvPr/>
        </p:nvSpPr>
        <p:spPr bwMode="auto">
          <a:xfrm>
            <a:off x="2748366" y="2572579"/>
            <a:ext cx="664773" cy="666683"/>
          </a:xfrm>
          <a:prstGeom prst="ellipse">
            <a:avLst/>
          </a:pr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33" name="Oval 11"/>
          <p:cNvSpPr>
            <a:spLocks noChangeArrowheads="1"/>
          </p:cNvSpPr>
          <p:nvPr/>
        </p:nvSpPr>
        <p:spPr bwMode="auto">
          <a:xfrm>
            <a:off x="5734856" y="2572579"/>
            <a:ext cx="660781" cy="666683"/>
          </a:xfrm>
          <a:prstGeom prst="ellipse">
            <a:avLst/>
          </a:pr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49" name="Oval 12"/>
          <p:cNvSpPr>
            <a:spLocks noChangeArrowheads="1"/>
          </p:cNvSpPr>
          <p:nvPr/>
        </p:nvSpPr>
        <p:spPr bwMode="auto">
          <a:xfrm>
            <a:off x="3183562" y="3606540"/>
            <a:ext cx="658785" cy="660694"/>
          </a:xfrm>
          <a:prstGeom prst="ellipse">
            <a:avLst/>
          </a:prstGeom>
          <a:blipFill>
            <a:blip r:embed="rId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50" name="Oval 13"/>
          <p:cNvSpPr>
            <a:spLocks noChangeArrowheads="1"/>
          </p:cNvSpPr>
          <p:nvPr/>
        </p:nvSpPr>
        <p:spPr bwMode="auto">
          <a:xfrm>
            <a:off x="5305649" y="3606540"/>
            <a:ext cx="660781" cy="660694"/>
          </a:xfrm>
          <a:prstGeom prst="ellipse">
            <a:avLst/>
          </a:prstGeom>
          <a:blipFill>
            <a:blip r:embed="rId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51" name="Line 14"/>
          <p:cNvSpPr>
            <a:spLocks noChangeShapeType="1"/>
          </p:cNvSpPr>
          <p:nvPr/>
        </p:nvSpPr>
        <p:spPr bwMode="auto">
          <a:xfrm flipH="1" flipV="1">
            <a:off x="2658531" y="2035641"/>
            <a:ext cx="1028103" cy="536939"/>
          </a:xfrm>
          <a:prstGeom prst="line">
            <a:avLst/>
          </a:prstGeom>
          <a:noFill/>
          <a:ln w="5" cap="flat">
            <a:solidFill>
              <a:srgbClr val="9B723B"/>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52" name="Line 15"/>
          <p:cNvSpPr>
            <a:spLocks noChangeShapeType="1"/>
          </p:cNvSpPr>
          <p:nvPr/>
        </p:nvSpPr>
        <p:spPr bwMode="auto">
          <a:xfrm flipH="1">
            <a:off x="2658531" y="3229282"/>
            <a:ext cx="1028103" cy="536939"/>
          </a:xfrm>
          <a:prstGeom prst="line">
            <a:avLst/>
          </a:prstGeom>
          <a:noFill/>
          <a:ln w="5" cap="flat">
            <a:solidFill>
              <a:srgbClr val="9B723B"/>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53" name="Line 16"/>
          <p:cNvSpPr>
            <a:spLocks noChangeShapeType="1"/>
          </p:cNvSpPr>
          <p:nvPr/>
        </p:nvSpPr>
        <p:spPr bwMode="auto">
          <a:xfrm flipV="1">
            <a:off x="5461361" y="2035641"/>
            <a:ext cx="1028103" cy="536939"/>
          </a:xfrm>
          <a:prstGeom prst="line">
            <a:avLst/>
          </a:prstGeom>
          <a:noFill/>
          <a:ln w="5" cap="flat">
            <a:solidFill>
              <a:srgbClr val="9B723B"/>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54" name="Line 17"/>
          <p:cNvSpPr>
            <a:spLocks noChangeShapeType="1"/>
          </p:cNvSpPr>
          <p:nvPr/>
        </p:nvSpPr>
        <p:spPr bwMode="auto">
          <a:xfrm>
            <a:off x="5461361" y="3229282"/>
            <a:ext cx="1028103" cy="536939"/>
          </a:xfrm>
          <a:prstGeom prst="line">
            <a:avLst/>
          </a:prstGeom>
          <a:noFill/>
          <a:ln w="5" cap="flat">
            <a:solidFill>
              <a:srgbClr val="9B723B"/>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55" name="Freeform 8"/>
          <p:cNvSpPr>
            <a:spLocks noEditPoints="1"/>
          </p:cNvSpPr>
          <p:nvPr/>
        </p:nvSpPr>
        <p:spPr bwMode="auto">
          <a:xfrm>
            <a:off x="3959580" y="2304110"/>
            <a:ext cx="1230829" cy="1203621"/>
          </a:xfrm>
          <a:custGeom>
            <a:avLst/>
            <a:gdLst>
              <a:gd name="T0" fmla="*/ 1647 w 2514"/>
              <a:gd name="T1" fmla="*/ 221 h 2456"/>
              <a:gd name="T2" fmla="*/ 610 w 2514"/>
              <a:gd name="T3" fmla="*/ 369 h 2456"/>
              <a:gd name="T4" fmla="*/ 685 w 2514"/>
              <a:gd name="T5" fmla="*/ 405 h 2456"/>
              <a:gd name="T6" fmla="*/ 954 w 2514"/>
              <a:gd name="T7" fmla="*/ 401 h 2456"/>
              <a:gd name="T8" fmla="*/ 1005 w 2514"/>
              <a:gd name="T9" fmla="*/ 531 h 2456"/>
              <a:gd name="T10" fmla="*/ 1023 w 2514"/>
              <a:gd name="T11" fmla="*/ 788 h 2456"/>
              <a:gd name="T12" fmla="*/ 1076 w 2514"/>
              <a:gd name="T13" fmla="*/ 972 h 2456"/>
              <a:gd name="T14" fmla="*/ 1078 w 2514"/>
              <a:gd name="T15" fmla="*/ 843 h 2456"/>
              <a:gd name="T16" fmla="*/ 1136 w 2514"/>
              <a:gd name="T17" fmla="*/ 1049 h 2456"/>
              <a:gd name="T18" fmla="*/ 1363 w 2514"/>
              <a:gd name="T19" fmla="*/ 1266 h 2456"/>
              <a:gd name="T20" fmla="*/ 1432 w 2514"/>
              <a:gd name="T21" fmla="*/ 1469 h 2456"/>
              <a:gd name="T22" fmla="*/ 1423 w 2514"/>
              <a:gd name="T23" fmla="*/ 1798 h 2456"/>
              <a:gd name="T24" fmla="*/ 1231 w 2514"/>
              <a:gd name="T25" fmla="*/ 2177 h 2456"/>
              <a:gd name="T26" fmla="*/ 1211 w 2514"/>
              <a:gd name="T27" fmla="*/ 2303 h 2456"/>
              <a:gd name="T28" fmla="*/ 1477 w 2514"/>
              <a:gd name="T29" fmla="*/ 682 h 2456"/>
              <a:gd name="T30" fmla="*/ 1271 w 2514"/>
              <a:gd name="T31" fmla="*/ 2243 h 2456"/>
              <a:gd name="T32" fmla="*/ 1542 w 2514"/>
              <a:gd name="T33" fmla="*/ 2058 h 2456"/>
              <a:gd name="T34" fmla="*/ 1955 w 2514"/>
              <a:gd name="T35" fmla="*/ 1699 h 2456"/>
              <a:gd name="T36" fmla="*/ 1703 w 2514"/>
              <a:gd name="T37" fmla="*/ 1398 h 2456"/>
              <a:gd name="T38" fmla="*/ 1421 w 2514"/>
              <a:gd name="T39" fmla="*/ 1217 h 2456"/>
              <a:gd name="T40" fmla="*/ 1410 w 2514"/>
              <a:gd name="T41" fmla="*/ 969 h 2456"/>
              <a:gd name="T42" fmla="*/ 1740 w 2514"/>
              <a:gd name="T43" fmla="*/ 826 h 2456"/>
              <a:gd name="T44" fmla="*/ 1802 w 2514"/>
              <a:gd name="T45" fmla="*/ 777 h 2456"/>
              <a:gd name="T46" fmla="*/ 1838 w 2514"/>
              <a:gd name="T47" fmla="*/ 605 h 2456"/>
              <a:gd name="T48" fmla="*/ 1654 w 2514"/>
              <a:gd name="T49" fmla="*/ 629 h 2456"/>
              <a:gd name="T50" fmla="*/ 1614 w 2514"/>
              <a:gd name="T51" fmla="*/ 413 h 2456"/>
              <a:gd name="T52" fmla="*/ 1660 w 2514"/>
              <a:gd name="T53" fmla="*/ 392 h 2456"/>
              <a:gd name="T54" fmla="*/ 1713 w 2514"/>
              <a:gd name="T55" fmla="*/ 479 h 2456"/>
              <a:gd name="T56" fmla="*/ 1861 w 2514"/>
              <a:gd name="T57" fmla="*/ 552 h 2456"/>
              <a:gd name="T58" fmla="*/ 1839 w 2514"/>
              <a:gd name="T59" fmla="*/ 465 h 2456"/>
              <a:gd name="T60" fmla="*/ 1700 w 2514"/>
              <a:gd name="T61" fmla="*/ 347 h 2456"/>
              <a:gd name="T62" fmla="*/ 1610 w 2514"/>
              <a:gd name="T63" fmla="*/ 390 h 2456"/>
              <a:gd name="T64" fmla="*/ 1511 w 2514"/>
              <a:gd name="T65" fmla="*/ 270 h 2456"/>
              <a:gd name="T66" fmla="*/ 1394 w 2514"/>
              <a:gd name="T67" fmla="*/ 314 h 2456"/>
              <a:gd name="T68" fmla="*/ 1087 w 2514"/>
              <a:gd name="T69" fmla="*/ 250 h 2456"/>
              <a:gd name="T70" fmla="*/ 1542 w 2514"/>
              <a:gd name="T71" fmla="*/ 189 h 2456"/>
              <a:gd name="T72" fmla="*/ 1609 w 2514"/>
              <a:gd name="T73" fmla="*/ 248 h 2456"/>
              <a:gd name="T74" fmla="*/ 1610 w 2514"/>
              <a:gd name="T75" fmla="*/ 284 h 2456"/>
              <a:gd name="T76" fmla="*/ 1717 w 2514"/>
              <a:gd name="T77" fmla="*/ 309 h 2456"/>
              <a:gd name="T78" fmla="*/ 1832 w 2514"/>
              <a:gd name="T79" fmla="*/ 338 h 2456"/>
              <a:gd name="T80" fmla="*/ 1983 w 2514"/>
              <a:gd name="T81" fmla="*/ 541 h 2456"/>
              <a:gd name="T82" fmla="*/ 2053 w 2514"/>
              <a:gd name="T83" fmla="*/ 718 h 2456"/>
              <a:gd name="T84" fmla="*/ 2243 w 2514"/>
              <a:gd name="T85" fmla="*/ 749 h 2456"/>
              <a:gd name="T86" fmla="*/ 2273 w 2514"/>
              <a:gd name="T87" fmla="*/ 833 h 2456"/>
              <a:gd name="T88" fmla="*/ 1559 w 2514"/>
              <a:gd name="T89" fmla="*/ 800 h 2456"/>
              <a:gd name="T90" fmla="*/ 1381 w 2514"/>
              <a:gd name="T91" fmla="*/ 181 h 2456"/>
              <a:gd name="T92" fmla="*/ 1364 w 2514"/>
              <a:gd name="T93" fmla="*/ 203 h 2456"/>
              <a:gd name="T94" fmla="*/ 1319 w 2514"/>
              <a:gd name="T95" fmla="*/ 215 h 2456"/>
              <a:gd name="T96" fmla="*/ 1262 w 2514"/>
              <a:gd name="T97" fmla="*/ 188 h 2456"/>
              <a:gd name="T98" fmla="*/ 535 w 2514"/>
              <a:gd name="T99" fmla="*/ 444 h 2456"/>
              <a:gd name="T100" fmla="*/ 1521 w 2514"/>
              <a:gd name="T101" fmla="*/ 191 h 2456"/>
              <a:gd name="T102" fmla="*/ 1450 w 2514"/>
              <a:gd name="T103" fmla="*/ 180 h 2456"/>
              <a:gd name="T104" fmla="*/ 1802 w 2514"/>
              <a:gd name="T105" fmla="*/ 579 h 2456"/>
              <a:gd name="T106" fmla="*/ 1955 w 2514"/>
              <a:gd name="T107" fmla="*/ 823 h 2456"/>
              <a:gd name="T108" fmla="*/ 1595 w 2514"/>
              <a:gd name="T109" fmla="*/ 1199 h 2456"/>
              <a:gd name="T110" fmla="*/ 1542 w 2514"/>
              <a:gd name="T111" fmla="*/ 1171 h 2456"/>
              <a:gd name="T112" fmla="*/ 1451 w 2514"/>
              <a:gd name="T113" fmla="*/ 209 h 2456"/>
              <a:gd name="T114" fmla="*/ 1552 w 2514"/>
              <a:gd name="T115" fmla="*/ 264 h 2456"/>
              <a:gd name="T116" fmla="*/ 1417 w 2514"/>
              <a:gd name="T117" fmla="*/ 241 h 2456"/>
              <a:gd name="T118" fmla="*/ 1292 w 2514"/>
              <a:gd name="T119" fmla="*/ 228 h 2456"/>
              <a:gd name="T120" fmla="*/ 1253 w 2514"/>
              <a:gd name="T121" fmla="*/ 232 h 2456"/>
              <a:gd name="T122" fmla="*/ 1446 w 2514"/>
              <a:gd name="T123" fmla="*/ 312 h 2456"/>
              <a:gd name="T124" fmla="*/ 1440 w 2514"/>
              <a:gd name="T125" fmla="*/ 320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4" h="2456">
                <a:moveTo>
                  <a:pt x="2373" y="1547"/>
                </a:moveTo>
                <a:cubicBezTo>
                  <a:pt x="2514" y="1077"/>
                  <a:pt x="2329" y="589"/>
                  <a:pt x="1949" y="314"/>
                </a:cubicBezTo>
                <a:cubicBezTo>
                  <a:pt x="1841" y="237"/>
                  <a:pt x="1719" y="176"/>
                  <a:pt x="1583" y="137"/>
                </a:cubicBezTo>
                <a:cubicBezTo>
                  <a:pt x="1102" y="0"/>
                  <a:pt x="603" y="180"/>
                  <a:pt x="322" y="552"/>
                </a:cubicBezTo>
                <a:cubicBezTo>
                  <a:pt x="242" y="656"/>
                  <a:pt x="180" y="776"/>
                  <a:pt x="141" y="909"/>
                </a:cubicBezTo>
                <a:cubicBezTo>
                  <a:pt x="0" y="1379"/>
                  <a:pt x="184" y="1866"/>
                  <a:pt x="565" y="2141"/>
                </a:cubicBezTo>
                <a:cubicBezTo>
                  <a:pt x="672" y="2219"/>
                  <a:pt x="795" y="2280"/>
                  <a:pt x="930" y="2318"/>
                </a:cubicBezTo>
                <a:cubicBezTo>
                  <a:pt x="1411" y="2456"/>
                  <a:pt x="1910" y="2276"/>
                  <a:pt x="2192" y="1904"/>
                </a:cubicBezTo>
                <a:cubicBezTo>
                  <a:pt x="2271" y="1799"/>
                  <a:pt x="2333" y="1679"/>
                  <a:pt x="2373" y="1547"/>
                </a:cubicBezTo>
                <a:close/>
                <a:moveTo>
                  <a:pt x="2209" y="708"/>
                </a:moveTo>
                <a:cubicBezTo>
                  <a:pt x="2213" y="710"/>
                  <a:pt x="2214" y="712"/>
                  <a:pt x="2218" y="715"/>
                </a:cubicBezTo>
                <a:cubicBezTo>
                  <a:pt x="2218" y="713"/>
                  <a:pt x="2217" y="712"/>
                  <a:pt x="2217" y="710"/>
                </a:cubicBezTo>
                <a:cubicBezTo>
                  <a:pt x="2220" y="714"/>
                  <a:pt x="2222" y="715"/>
                  <a:pt x="2225" y="719"/>
                </a:cubicBezTo>
                <a:cubicBezTo>
                  <a:pt x="2228" y="724"/>
                  <a:pt x="2229" y="726"/>
                  <a:pt x="2232" y="732"/>
                </a:cubicBezTo>
                <a:cubicBezTo>
                  <a:pt x="2234" y="734"/>
                  <a:pt x="2235" y="736"/>
                  <a:pt x="2237" y="738"/>
                </a:cubicBezTo>
                <a:cubicBezTo>
                  <a:pt x="2238" y="740"/>
                  <a:pt x="2239" y="742"/>
                  <a:pt x="2240" y="744"/>
                </a:cubicBezTo>
                <a:cubicBezTo>
                  <a:pt x="2238" y="741"/>
                  <a:pt x="2235" y="739"/>
                  <a:pt x="2231" y="735"/>
                </a:cubicBezTo>
                <a:cubicBezTo>
                  <a:pt x="2228" y="730"/>
                  <a:pt x="2226" y="728"/>
                  <a:pt x="2223" y="723"/>
                </a:cubicBezTo>
                <a:cubicBezTo>
                  <a:pt x="2219" y="719"/>
                  <a:pt x="2217" y="717"/>
                  <a:pt x="2212" y="713"/>
                </a:cubicBezTo>
                <a:cubicBezTo>
                  <a:pt x="2210" y="711"/>
                  <a:pt x="2209" y="710"/>
                  <a:pt x="2206" y="708"/>
                </a:cubicBezTo>
                <a:cubicBezTo>
                  <a:pt x="2207" y="708"/>
                  <a:pt x="2208" y="708"/>
                  <a:pt x="2209" y="708"/>
                </a:cubicBezTo>
                <a:close/>
                <a:moveTo>
                  <a:pt x="1647" y="221"/>
                </a:moveTo>
                <a:cubicBezTo>
                  <a:pt x="1646" y="221"/>
                  <a:pt x="1646" y="222"/>
                  <a:pt x="1646" y="222"/>
                </a:cubicBezTo>
                <a:cubicBezTo>
                  <a:pt x="1646" y="221"/>
                  <a:pt x="1646" y="221"/>
                  <a:pt x="1645" y="221"/>
                </a:cubicBezTo>
                <a:cubicBezTo>
                  <a:pt x="1646" y="221"/>
                  <a:pt x="1646" y="221"/>
                  <a:pt x="1647" y="221"/>
                </a:cubicBezTo>
                <a:close/>
                <a:moveTo>
                  <a:pt x="687" y="307"/>
                </a:moveTo>
                <a:cubicBezTo>
                  <a:pt x="687" y="308"/>
                  <a:pt x="688" y="308"/>
                  <a:pt x="689" y="309"/>
                </a:cubicBezTo>
                <a:cubicBezTo>
                  <a:pt x="689" y="309"/>
                  <a:pt x="708" y="306"/>
                  <a:pt x="702" y="314"/>
                </a:cubicBezTo>
                <a:cubicBezTo>
                  <a:pt x="697" y="315"/>
                  <a:pt x="694" y="316"/>
                  <a:pt x="689" y="317"/>
                </a:cubicBezTo>
                <a:cubicBezTo>
                  <a:pt x="686" y="318"/>
                  <a:pt x="684" y="318"/>
                  <a:pt x="681" y="319"/>
                </a:cubicBezTo>
                <a:cubicBezTo>
                  <a:pt x="682" y="317"/>
                  <a:pt x="682" y="316"/>
                  <a:pt x="683" y="314"/>
                </a:cubicBezTo>
                <a:cubicBezTo>
                  <a:pt x="679" y="314"/>
                  <a:pt x="677" y="314"/>
                  <a:pt x="674" y="315"/>
                </a:cubicBezTo>
                <a:cubicBezTo>
                  <a:pt x="678" y="312"/>
                  <a:pt x="682" y="310"/>
                  <a:pt x="687" y="307"/>
                </a:cubicBezTo>
                <a:close/>
                <a:moveTo>
                  <a:pt x="948" y="2261"/>
                </a:moveTo>
                <a:cubicBezTo>
                  <a:pt x="819" y="2224"/>
                  <a:pt x="703" y="2167"/>
                  <a:pt x="601" y="2093"/>
                </a:cubicBezTo>
                <a:cubicBezTo>
                  <a:pt x="241" y="1832"/>
                  <a:pt x="66" y="1371"/>
                  <a:pt x="200" y="926"/>
                </a:cubicBezTo>
                <a:cubicBezTo>
                  <a:pt x="237" y="800"/>
                  <a:pt x="296" y="687"/>
                  <a:pt x="371" y="587"/>
                </a:cubicBezTo>
                <a:cubicBezTo>
                  <a:pt x="445" y="490"/>
                  <a:pt x="535" y="406"/>
                  <a:pt x="635" y="339"/>
                </a:cubicBezTo>
                <a:cubicBezTo>
                  <a:pt x="636" y="339"/>
                  <a:pt x="637" y="339"/>
                  <a:pt x="639" y="339"/>
                </a:cubicBezTo>
                <a:cubicBezTo>
                  <a:pt x="644" y="338"/>
                  <a:pt x="665" y="333"/>
                  <a:pt x="670" y="334"/>
                </a:cubicBezTo>
                <a:cubicBezTo>
                  <a:pt x="676" y="335"/>
                  <a:pt x="693" y="327"/>
                  <a:pt x="694" y="331"/>
                </a:cubicBezTo>
                <a:cubicBezTo>
                  <a:pt x="694" y="334"/>
                  <a:pt x="688" y="338"/>
                  <a:pt x="688" y="338"/>
                </a:cubicBezTo>
                <a:cubicBezTo>
                  <a:pt x="681" y="339"/>
                  <a:pt x="677" y="340"/>
                  <a:pt x="670" y="342"/>
                </a:cubicBezTo>
                <a:cubicBezTo>
                  <a:pt x="664" y="343"/>
                  <a:pt x="662" y="343"/>
                  <a:pt x="656" y="344"/>
                </a:cubicBezTo>
                <a:cubicBezTo>
                  <a:pt x="653" y="343"/>
                  <a:pt x="651" y="343"/>
                  <a:pt x="648" y="342"/>
                </a:cubicBezTo>
                <a:cubicBezTo>
                  <a:pt x="645" y="344"/>
                  <a:pt x="644" y="345"/>
                  <a:pt x="641" y="347"/>
                </a:cubicBezTo>
                <a:cubicBezTo>
                  <a:pt x="636" y="350"/>
                  <a:pt x="634" y="351"/>
                  <a:pt x="630" y="353"/>
                </a:cubicBezTo>
                <a:cubicBezTo>
                  <a:pt x="625" y="355"/>
                  <a:pt x="623" y="357"/>
                  <a:pt x="618" y="358"/>
                </a:cubicBezTo>
                <a:cubicBezTo>
                  <a:pt x="619" y="360"/>
                  <a:pt x="619" y="361"/>
                  <a:pt x="620" y="362"/>
                </a:cubicBezTo>
                <a:cubicBezTo>
                  <a:pt x="616" y="365"/>
                  <a:pt x="614" y="366"/>
                  <a:pt x="610" y="369"/>
                </a:cubicBezTo>
                <a:cubicBezTo>
                  <a:pt x="610" y="369"/>
                  <a:pt x="618" y="371"/>
                  <a:pt x="614" y="376"/>
                </a:cubicBezTo>
                <a:cubicBezTo>
                  <a:pt x="610" y="380"/>
                  <a:pt x="618" y="380"/>
                  <a:pt x="618" y="380"/>
                </a:cubicBezTo>
                <a:cubicBezTo>
                  <a:pt x="618" y="380"/>
                  <a:pt x="619" y="387"/>
                  <a:pt x="628" y="383"/>
                </a:cubicBezTo>
                <a:cubicBezTo>
                  <a:pt x="638" y="379"/>
                  <a:pt x="637" y="388"/>
                  <a:pt x="637" y="390"/>
                </a:cubicBezTo>
                <a:cubicBezTo>
                  <a:pt x="636" y="392"/>
                  <a:pt x="646" y="395"/>
                  <a:pt x="659" y="384"/>
                </a:cubicBezTo>
                <a:cubicBezTo>
                  <a:pt x="660" y="386"/>
                  <a:pt x="660" y="387"/>
                  <a:pt x="660" y="389"/>
                </a:cubicBezTo>
                <a:cubicBezTo>
                  <a:pt x="663" y="390"/>
                  <a:pt x="664" y="390"/>
                  <a:pt x="666" y="391"/>
                </a:cubicBezTo>
                <a:cubicBezTo>
                  <a:pt x="672" y="390"/>
                  <a:pt x="675" y="390"/>
                  <a:pt x="681" y="389"/>
                </a:cubicBezTo>
                <a:cubicBezTo>
                  <a:pt x="681" y="389"/>
                  <a:pt x="683" y="393"/>
                  <a:pt x="673" y="400"/>
                </a:cubicBezTo>
                <a:cubicBezTo>
                  <a:pt x="663" y="407"/>
                  <a:pt x="645" y="412"/>
                  <a:pt x="645" y="412"/>
                </a:cubicBezTo>
                <a:cubicBezTo>
                  <a:pt x="645" y="412"/>
                  <a:pt x="633" y="413"/>
                  <a:pt x="629" y="418"/>
                </a:cubicBezTo>
                <a:cubicBezTo>
                  <a:pt x="624" y="418"/>
                  <a:pt x="622" y="418"/>
                  <a:pt x="617" y="418"/>
                </a:cubicBezTo>
                <a:cubicBezTo>
                  <a:pt x="613" y="420"/>
                  <a:pt x="611" y="420"/>
                  <a:pt x="607" y="421"/>
                </a:cubicBezTo>
                <a:cubicBezTo>
                  <a:pt x="607" y="421"/>
                  <a:pt x="594" y="429"/>
                  <a:pt x="587" y="430"/>
                </a:cubicBezTo>
                <a:cubicBezTo>
                  <a:pt x="580" y="430"/>
                  <a:pt x="573" y="434"/>
                  <a:pt x="573" y="434"/>
                </a:cubicBezTo>
                <a:cubicBezTo>
                  <a:pt x="573" y="434"/>
                  <a:pt x="568" y="434"/>
                  <a:pt x="566" y="438"/>
                </a:cubicBezTo>
                <a:cubicBezTo>
                  <a:pt x="565" y="441"/>
                  <a:pt x="579" y="435"/>
                  <a:pt x="579" y="435"/>
                </a:cubicBezTo>
                <a:cubicBezTo>
                  <a:pt x="579" y="435"/>
                  <a:pt x="586" y="437"/>
                  <a:pt x="589" y="434"/>
                </a:cubicBezTo>
                <a:cubicBezTo>
                  <a:pt x="593" y="431"/>
                  <a:pt x="604" y="429"/>
                  <a:pt x="604" y="429"/>
                </a:cubicBezTo>
                <a:cubicBezTo>
                  <a:pt x="609" y="427"/>
                  <a:pt x="611" y="427"/>
                  <a:pt x="615" y="425"/>
                </a:cubicBezTo>
                <a:cubicBezTo>
                  <a:pt x="615" y="425"/>
                  <a:pt x="628" y="430"/>
                  <a:pt x="635" y="430"/>
                </a:cubicBezTo>
                <a:cubicBezTo>
                  <a:pt x="632" y="427"/>
                  <a:pt x="631" y="426"/>
                  <a:pt x="629" y="423"/>
                </a:cubicBezTo>
                <a:cubicBezTo>
                  <a:pt x="632" y="422"/>
                  <a:pt x="634" y="422"/>
                  <a:pt x="638" y="421"/>
                </a:cubicBezTo>
                <a:cubicBezTo>
                  <a:pt x="638" y="421"/>
                  <a:pt x="651" y="421"/>
                  <a:pt x="660" y="415"/>
                </a:cubicBezTo>
                <a:cubicBezTo>
                  <a:pt x="669" y="408"/>
                  <a:pt x="680" y="411"/>
                  <a:pt x="685" y="405"/>
                </a:cubicBezTo>
                <a:cubicBezTo>
                  <a:pt x="690" y="399"/>
                  <a:pt x="701" y="399"/>
                  <a:pt x="708" y="397"/>
                </a:cubicBezTo>
                <a:cubicBezTo>
                  <a:pt x="716" y="394"/>
                  <a:pt x="723" y="392"/>
                  <a:pt x="723" y="392"/>
                </a:cubicBezTo>
                <a:cubicBezTo>
                  <a:pt x="723" y="392"/>
                  <a:pt x="723" y="388"/>
                  <a:pt x="732" y="388"/>
                </a:cubicBezTo>
                <a:cubicBezTo>
                  <a:pt x="741" y="387"/>
                  <a:pt x="738" y="380"/>
                  <a:pt x="733" y="380"/>
                </a:cubicBezTo>
                <a:cubicBezTo>
                  <a:pt x="733" y="380"/>
                  <a:pt x="738" y="380"/>
                  <a:pt x="743" y="375"/>
                </a:cubicBezTo>
                <a:cubicBezTo>
                  <a:pt x="748" y="370"/>
                  <a:pt x="750" y="379"/>
                  <a:pt x="761" y="367"/>
                </a:cubicBezTo>
                <a:cubicBezTo>
                  <a:pt x="772" y="354"/>
                  <a:pt x="767" y="374"/>
                  <a:pt x="757" y="379"/>
                </a:cubicBezTo>
                <a:cubicBezTo>
                  <a:pt x="763" y="379"/>
                  <a:pt x="766" y="379"/>
                  <a:pt x="772" y="379"/>
                </a:cubicBezTo>
                <a:cubicBezTo>
                  <a:pt x="772" y="379"/>
                  <a:pt x="781" y="373"/>
                  <a:pt x="788" y="372"/>
                </a:cubicBezTo>
                <a:cubicBezTo>
                  <a:pt x="795" y="371"/>
                  <a:pt x="805" y="370"/>
                  <a:pt x="805" y="370"/>
                </a:cubicBezTo>
                <a:cubicBezTo>
                  <a:pt x="808" y="367"/>
                  <a:pt x="810" y="365"/>
                  <a:pt x="813" y="361"/>
                </a:cubicBezTo>
                <a:cubicBezTo>
                  <a:pt x="819" y="359"/>
                  <a:pt x="822" y="358"/>
                  <a:pt x="828" y="356"/>
                </a:cubicBezTo>
                <a:cubicBezTo>
                  <a:pt x="828" y="356"/>
                  <a:pt x="837" y="361"/>
                  <a:pt x="836" y="365"/>
                </a:cubicBezTo>
                <a:cubicBezTo>
                  <a:pt x="836" y="365"/>
                  <a:pt x="824" y="363"/>
                  <a:pt x="819" y="368"/>
                </a:cubicBezTo>
                <a:cubicBezTo>
                  <a:pt x="819" y="368"/>
                  <a:pt x="832" y="365"/>
                  <a:pt x="846" y="371"/>
                </a:cubicBezTo>
                <a:cubicBezTo>
                  <a:pt x="860" y="377"/>
                  <a:pt x="867" y="369"/>
                  <a:pt x="867" y="369"/>
                </a:cubicBezTo>
                <a:cubicBezTo>
                  <a:pt x="871" y="370"/>
                  <a:pt x="873" y="370"/>
                  <a:pt x="876" y="370"/>
                </a:cubicBezTo>
                <a:cubicBezTo>
                  <a:pt x="881" y="372"/>
                  <a:pt x="883" y="373"/>
                  <a:pt x="887" y="375"/>
                </a:cubicBezTo>
                <a:cubicBezTo>
                  <a:pt x="887" y="375"/>
                  <a:pt x="907" y="372"/>
                  <a:pt x="909" y="383"/>
                </a:cubicBezTo>
                <a:cubicBezTo>
                  <a:pt x="912" y="395"/>
                  <a:pt x="922" y="388"/>
                  <a:pt x="922" y="388"/>
                </a:cubicBezTo>
                <a:cubicBezTo>
                  <a:pt x="922" y="388"/>
                  <a:pt x="938" y="401"/>
                  <a:pt x="936" y="407"/>
                </a:cubicBezTo>
                <a:cubicBezTo>
                  <a:pt x="934" y="412"/>
                  <a:pt x="938" y="418"/>
                  <a:pt x="938" y="418"/>
                </a:cubicBezTo>
                <a:cubicBezTo>
                  <a:pt x="941" y="420"/>
                  <a:pt x="942" y="421"/>
                  <a:pt x="945" y="424"/>
                </a:cubicBezTo>
                <a:cubicBezTo>
                  <a:pt x="948" y="420"/>
                  <a:pt x="949" y="418"/>
                  <a:pt x="951" y="414"/>
                </a:cubicBezTo>
                <a:cubicBezTo>
                  <a:pt x="951" y="414"/>
                  <a:pt x="950" y="410"/>
                  <a:pt x="954" y="401"/>
                </a:cubicBezTo>
                <a:cubicBezTo>
                  <a:pt x="958" y="393"/>
                  <a:pt x="956" y="389"/>
                  <a:pt x="956" y="389"/>
                </a:cubicBezTo>
                <a:cubicBezTo>
                  <a:pt x="956" y="389"/>
                  <a:pt x="961" y="399"/>
                  <a:pt x="957" y="405"/>
                </a:cubicBezTo>
                <a:cubicBezTo>
                  <a:pt x="954" y="411"/>
                  <a:pt x="957" y="415"/>
                  <a:pt x="961" y="412"/>
                </a:cubicBezTo>
                <a:cubicBezTo>
                  <a:pt x="965" y="410"/>
                  <a:pt x="967" y="405"/>
                  <a:pt x="967" y="405"/>
                </a:cubicBezTo>
                <a:cubicBezTo>
                  <a:pt x="968" y="408"/>
                  <a:pt x="969" y="409"/>
                  <a:pt x="970" y="413"/>
                </a:cubicBezTo>
                <a:cubicBezTo>
                  <a:pt x="970" y="413"/>
                  <a:pt x="956" y="415"/>
                  <a:pt x="955" y="417"/>
                </a:cubicBezTo>
                <a:cubicBezTo>
                  <a:pt x="954" y="420"/>
                  <a:pt x="948" y="429"/>
                  <a:pt x="956" y="425"/>
                </a:cubicBezTo>
                <a:cubicBezTo>
                  <a:pt x="956" y="425"/>
                  <a:pt x="956" y="431"/>
                  <a:pt x="952" y="437"/>
                </a:cubicBezTo>
                <a:cubicBezTo>
                  <a:pt x="949" y="444"/>
                  <a:pt x="959" y="446"/>
                  <a:pt x="959" y="446"/>
                </a:cubicBezTo>
                <a:cubicBezTo>
                  <a:pt x="962" y="446"/>
                  <a:pt x="964" y="446"/>
                  <a:pt x="968" y="447"/>
                </a:cubicBezTo>
                <a:cubicBezTo>
                  <a:pt x="968" y="447"/>
                  <a:pt x="973" y="441"/>
                  <a:pt x="971" y="435"/>
                </a:cubicBezTo>
                <a:cubicBezTo>
                  <a:pt x="971" y="435"/>
                  <a:pt x="979" y="438"/>
                  <a:pt x="976" y="445"/>
                </a:cubicBezTo>
                <a:cubicBezTo>
                  <a:pt x="973" y="452"/>
                  <a:pt x="980" y="448"/>
                  <a:pt x="980" y="448"/>
                </a:cubicBezTo>
                <a:cubicBezTo>
                  <a:pt x="980" y="454"/>
                  <a:pt x="981" y="457"/>
                  <a:pt x="981" y="463"/>
                </a:cubicBezTo>
                <a:cubicBezTo>
                  <a:pt x="981" y="467"/>
                  <a:pt x="981" y="469"/>
                  <a:pt x="981" y="473"/>
                </a:cubicBezTo>
                <a:cubicBezTo>
                  <a:pt x="985" y="473"/>
                  <a:pt x="987" y="473"/>
                  <a:pt x="992" y="473"/>
                </a:cubicBezTo>
                <a:cubicBezTo>
                  <a:pt x="991" y="477"/>
                  <a:pt x="991" y="479"/>
                  <a:pt x="990" y="482"/>
                </a:cubicBezTo>
                <a:cubicBezTo>
                  <a:pt x="992" y="483"/>
                  <a:pt x="993" y="483"/>
                  <a:pt x="994" y="483"/>
                </a:cubicBezTo>
                <a:cubicBezTo>
                  <a:pt x="994" y="483"/>
                  <a:pt x="999" y="492"/>
                  <a:pt x="998" y="496"/>
                </a:cubicBezTo>
                <a:cubicBezTo>
                  <a:pt x="998" y="496"/>
                  <a:pt x="999" y="500"/>
                  <a:pt x="1005" y="500"/>
                </a:cubicBezTo>
                <a:cubicBezTo>
                  <a:pt x="1005" y="500"/>
                  <a:pt x="1000" y="505"/>
                  <a:pt x="1007" y="512"/>
                </a:cubicBezTo>
                <a:cubicBezTo>
                  <a:pt x="1007" y="512"/>
                  <a:pt x="1004" y="514"/>
                  <a:pt x="999" y="507"/>
                </a:cubicBezTo>
                <a:cubicBezTo>
                  <a:pt x="995" y="500"/>
                  <a:pt x="989" y="507"/>
                  <a:pt x="988" y="511"/>
                </a:cubicBezTo>
                <a:cubicBezTo>
                  <a:pt x="986" y="514"/>
                  <a:pt x="998" y="524"/>
                  <a:pt x="1006" y="527"/>
                </a:cubicBezTo>
                <a:cubicBezTo>
                  <a:pt x="1005" y="529"/>
                  <a:pt x="1005" y="530"/>
                  <a:pt x="1005" y="531"/>
                </a:cubicBezTo>
                <a:cubicBezTo>
                  <a:pt x="1009" y="534"/>
                  <a:pt x="1010" y="535"/>
                  <a:pt x="1014" y="537"/>
                </a:cubicBezTo>
                <a:cubicBezTo>
                  <a:pt x="1016" y="539"/>
                  <a:pt x="1017" y="539"/>
                  <a:pt x="1019" y="541"/>
                </a:cubicBezTo>
                <a:cubicBezTo>
                  <a:pt x="1019" y="542"/>
                  <a:pt x="1019" y="543"/>
                  <a:pt x="1019" y="545"/>
                </a:cubicBezTo>
                <a:cubicBezTo>
                  <a:pt x="1022" y="546"/>
                  <a:pt x="1023" y="546"/>
                  <a:pt x="1026" y="548"/>
                </a:cubicBezTo>
                <a:cubicBezTo>
                  <a:pt x="1026" y="548"/>
                  <a:pt x="1036" y="550"/>
                  <a:pt x="1034" y="555"/>
                </a:cubicBezTo>
                <a:cubicBezTo>
                  <a:pt x="1034" y="555"/>
                  <a:pt x="1026" y="550"/>
                  <a:pt x="1020" y="553"/>
                </a:cubicBezTo>
                <a:cubicBezTo>
                  <a:pt x="1015" y="556"/>
                  <a:pt x="1024" y="559"/>
                  <a:pt x="1024" y="559"/>
                </a:cubicBezTo>
                <a:cubicBezTo>
                  <a:pt x="1024" y="559"/>
                  <a:pt x="1015" y="568"/>
                  <a:pt x="1022" y="575"/>
                </a:cubicBezTo>
                <a:cubicBezTo>
                  <a:pt x="1022" y="575"/>
                  <a:pt x="1009" y="608"/>
                  <a:pt x="1001" y="619"/>
                </a:cubicBezTo>
                <a:cubicBezTo>
                  <a:pt x="1001" y="619"/>
                  <a:pt x="992" y="627"/>
                  <a:pt x="991" y="634"/>
                </a:cubicBezTo>
                <a:cubicBezTo>
                  <a:pt x="989" y="641"/>
                  <a:pt x="992" y="645"/>
                  <a:pt x="992" y="645"/>
                </a:cubicBezTo>
                <a:cubicBezTo>
                  <a:pt x="992" y="645"/>
                  <a:pt x="989" y="654"/>
                  <a:pt x="982" y="661"/>
                </a:cubicBezTo>
                <a:cubicBezTo>
                  <a:pt x="975" y="668"/>
                  <a:pt x="972" y="675"/>
                  <a:pt x="983" y="673"/>
                </a:cubicBezTo>
                <a:cubicBezTo>
                  <a:pt x="982" y="677"/>
                  <a:pt x="981" y="679"/>
                  <a:pt x="981" y="683"/>
                </a:cubicBezTo>
                <a:cubicBezTo>
                  <a:pt x="980" y="688"/>
                  <a:pt x="980" y="691"/>
                  <a:pt x="979" y="695"/>
                </a:cubicBezTo>
                <a:cubicBezTo>
                  <a:pt x="982" y="700"/>
                  <a:pt x="983" y="703"/>
                  <a:pt x="986" y="707"/>
                </a:cubicBezTo>
                <a:cubicBezTo>
                  <a:pt x="986" y="714"/>
                  <a:pt x="985" y="717"/>
                  <a:pt x="985" y="723"/>
                </a:cubicBezTo>
                <a:cubicBezTo>
                  <a:pt x="987" y="725"/>
                  <a:pt x="988" y="726"/>
                  <a:pt x="990" y="728"/>
                </a:cubicBezTo>
                <a:cubicBezTo>
                  <a:pt x="990" y="728"/>
                  <a:pt x="991" y="734"/>
                  <a:pt x="988" y="737"/>
                </a:cubicBezTo>
                <a:cubicBezTo>
                  <a:pt x="988" y="737"/>
                  <a:pt x="995" y="741"/>
                  <a:pt x="994" y="746"/>
                </a:cubicBezTo>
                <a:cubicBezTo>
                  <a:pt x="994" y="746"/>
                  <a:pt x="1000" y="756"/>
                  <a:pt x="997" y="767"/>
                </a:cubicBezTo>
                <a:cubicBezTo>
                  <a:pt x="1002" y="769"/>
                  <a:pt x="1004" y="770"/>
                  <a:pt x="1009" y="773"/>
                </a:cubicBezTo>
                <a:cubicBezTo>
                  <a:pt x="1011" y="775"/>
                  <a:pt x="1012" y="776"/>
                  <a:pt x="1013" y="778"/>
                </a:cubicBezTo>
                <a:cubicBezTo>
                  <a:pt x="1017" y="780"/>
                  <a:pt x="1019" y="780"/>
                  <a:pt x="1024" y="782"/>
                </a:cubicBezTo>
                <a:cubicBezTo>
                  <a:pt x="1023" y="784"/>
                  <a:pt x="1023" y="786"/>
                  <a:pt x="1023" y="788"/>
                </a:cubicBezTo>
                <a:cubicBezTo>
                  <a:pt x="1025" y="788"/>
                  <a:pt x="1027" y="788"/>
                  <a:pt x="1029" y="788"/>
                </a:cubicBezTo>
                <a:cubicBezTo>
                  <a:pt x="1029" y="790"/>
                  <a:pt x="1028" y="791"/>
                  <a:pt x="1028" y="794"/>
                </a:cubicBezTo>
                <a:cubicBezTo>
                  <a:pt x="1030" y="794"/>
                  <a:pt x="1032" y="795"/>
                  <a:pt x="1034" y="796"/>
                </a:cubicBezTo>
                <a:cubicBezTo>
                  <a:pt x="1033" y="802"/>
                  <a:pt x="1033" y="806"/>
                  <a:pt x="1031" y="813"/>
                </a:cubicBezTo>
                <a:cubicBezTo>
                  <a:pt x="1033" y="814"/>
                  <a:pt x="1033" y="814"/>
                  <a:pt x="1035" y="815"/>
                </a:cubicBezTo>
                <a:cubicBezTo>
                  <a:pt x="1034" y="817"/>
                  <a:pt x="1033" y="819"/>
                  <a:pt x="1033" y="821"/>
                </a:cubicBezTo>
                <a:cubicBezTo>
                  <a:pt x="1033" y="821"/>
                  <a:pt x="1036" y="822"/>
                  <a:pt x="1035" y="828"/>
                </a:cubicBezTo>
                <a:cubicBezTo>
                  <a:pt x="1034" y="833"/>
                  <a:pt x="1037" y="840"/>
                  <a:pt x="1037" y="840"/>
                </a:cubicBezTo>
                <a:cubicBezTo>
                  <a:pt x="1038" y="844"/>
                  <a:pt x="1038" y="847"/>
                  <a:pt x="1038" y="851"/>
                </a:cubicBezTo>
                <a:cubicBezTo>
                  <a:pt x="1038" y="851"/>
                  <a:pt x="1042" y="853"/>
                  <a:pt x="1040" y="859"/>
                </a:cubicBezTo>
                <a:cubicBezTo>
                  <a:pt x="1040" y="859"/>
                  <a:pt x="1038" y="867"/>
                  <a:pt x="1044" y="868"/>
                </a:cubicBezTo>
                <a:cubicBezTo>
                  <a:pt x="1049" y="870"/>
                  <a:pt x="1051" y="876"/>
                  <a:pt x="1050" y="880"/>
                </a:cubicBezTo>
                <a:cubicBezTo>
                  <a:pt x="1049" y="884"/>
                  <a:pt x="1054" y="888"/>
                  <a:pt x="1054" y="888"/>
                </a:cubicBezTo>
                <a:cubicBezTo>
                  <a:pt x="1054" y="888"/>
                  <a:pt x="1051" y="893"/>
                  <a:pt x="1046" y="892"/>
                </a:cubicBezTo>
                <a:cubicBezTo>
                  <a:pt x="1042" y="891"/>
                  <a:pt x="1038" y="884"/>
                  <a:pt x="1039" y="882"/>
                </a:cubicBezTo>
                <a:cubicBezTo>
                  <a:pt x="1039" y="881"/>
                  <a:pt x="1034" y="891"/>
                  <a:pt x="1039" y="899"/>
                </a:cubicBezTo>
                <a:cubicBezTo>
                  <a:pt x="1044" y="907"/>
                  <a:pt x="1048" y="915"/>
                  <a:pt x="1048" y="915"/>
                </a:cubicBezTo>
                <a:cubicBezTo>
                  <a:pt x="1052" y="916"/>
                  <a:pt x="1054" y="917"/>
                  <a:pt x="1058" y="918"/>
                </a:cubicBezTo>
                <a:cubicBezTo>
                  <a:pt x="1058" y="918"/>
                  <a:pt x="1060" y="921"/>
                  <a:pt x="1060" y="925"/>
                </a:cubicBezTo>
                <a:cubicBezTo>
                  <a:pt x="1061" y="929"/>
                  <a:pt x="1067" y="931"/>
                  <a:pt x="1067" y="931"/>
                </a:cubicBezTo>
                <a:cubicBezTo>
                  <a:pt x="1067" y="931"/>
                  <a:pt x="1070" y="936"/>
                  <a:pt x="1067" y="942"/>
                </a:cubicBezTo>
                <a:cubicBezTo>
                  <a:pt x="1065" y="948"/>
                  <a:pt x="1061" y="950"/>
                  <a:pt x="1061" y="950"/>
                </a:cubicBezTo>
                <a:cubicBezTo>
                  <a:pt x="1061" y="950"/>
                  <a:pt x="1060" y="956"/>
                  <a:pt x="1064" y="956"/>
                </a:cubicBezTo>
                <a:cubicBezTo>
                  <a:pt x="1068" y="956"/>
                  <a:pt x="1062" y="964"/>
                  <a:pt x="1071" y="966"/>
                </a:cubicBezTo>
                <a:cubicBezTo>
                  <a:pt x="1073" y="969"/>
                  <a:pt x="1074" y="970"/>
                  <a:pt x="1076" y="972"/>
                </a:cubicBezTo>
                <a:cubicBezTo>
                  <a:pt x="1076" y="972"/>
                  <a:pt x="1075" y="981"/>
                  <a:pt x="1083" y="981"/>
                </a:cubicBezTo>
                <a:cubicBezTo>
                  <a:pt x="1083" y="981"/>
                  <a:pt x="1078" y="990"/>
                  <a:pt x="1079" y="992"/>
                </a:cubicBezTo>
                <a:cubicBezTo>
                  <a:pt x="1081" y="994"/>
                  <a:pt x="1087" y="1000"/>
                  <a:pt x="1089" y="994"/>
                </a:cubicBezTo>
                <a:cubicBezTo>
                  <a:pt x="1091" y="988"/>
                  <a:pt x="1093" y="995"/>
                  <a:pt x="1096" y="985"/>
                </a:cubicBezTo>
                <a:cubicBezTo>
                  <a:pt x="1099" y="974"/>
                  <a:pt x="1094" y="981"/>
                  <a:pt x="1092" y="972"/>
                </a:cubicBezTo>
                <a:cubicBezTo>
                  <a:pt x="1090" y="963"/>
                  <a:pt x="1084" y="963"/>
                  <a:pt x="1084" y="963"/>
                </a:cubicBezTo>
                <a:cubicBezTo>
                  <a:pt x="1085" y="958"/>
                  <a:pt x="1086" y="955"/>
                  <a:pt x="1087" y="950"/>
                </a:cubicBezTo>
                <a:cubicBezTo>
                  <a:pt x="1085" y="947"/>
                  <a:pt x="1084" y="946"/>
                  <a:pt x="1082" y="942"/>
                </a:cubicBezTo>
                <a:cubicBezTo>
                  <a:pt x="1083" y="939"/>
                  <a:pt x="1084" y="937"/>
                  <a:pt x="1084" y="933"/>
                </a:cubicBezTo>
                <a:cubicBezTo>
                  <a:pt x="1083" y="930"/>
                  <a:pt x="1082" y="928"/>
                  <a:pt x="1081" y="924"/>
                </a:cubicBezTo>
                <a:cubicBezTo>
                  <a:pt x="1080" y="921"/>
                  <a:pt x="1080" y="920"/>
                  <a:pt x="1079" y="917"/>
                </a:cubicBezTo>
                <a:cubicBezTo>
                  <a:pt x="1078" y="915"/>
                  <a:pt x="1078" y="915"/>
                  <a:pt x="1077" y="913"/>
                </a:cubicBezTo>
                <a:cubicBezTo>
                  <a:pt x="1076" y="911"/>
                  <a:pt x="1076" y="910"/>
                  <a:pt x="1075" y="909"/>
                </a:cubicBezTo>
                <a:cubicBezTo>
                  <a:pt x="1074" y="906"/>
                  <a:pt x="1073" y="904"/>
                  <a:pt x="1073" y="902"/>
                </a:cubicBezTo>
                <a:cubicBezTo>
                  <a:pt x="1072" y="898"/>
                  <a:pt x="1072" y="896"/>
                  <a:pt x="1072" y="892"/>
                </a:cubicBezTo>
                <a:cubicBezTo>
                  <a:pt x="1073" y="886"/>
                  <a:pt x="1074" y="882"/>
                  <a:pt x="1075" y="876"/>
                </a:cubicBezTo>
                <a:cubicBezTo>
                  <a:pt x="1072" y="873"/>
                  <a:pt x="1071" y="872"/>
                  <a:pt x="1069" y="870"/>
                </a:cubicBezTo>
                <a:cubicBezTo>
                  <a:pt x="1067" y="869"/>
                  <a:pt x="1066" y="869"/>
                  <a:pt x="1065" y="869"/>
                </a:cubicBezTo>
                <a:cubicBezTo>
                  <a:pt x="1064" y="866"/>
                  <a:pt x="1063" y="865"/>
                  <a:pt x="1062" y="862"/>
                </a:cubicBezTo>
                <a:cubicBezTo>
                  <a:pt x="1060" y="860"/>
                  <a:pt x="1060" y="860"/>
                  <a:pt x="1058" y="858"/>
                </a:cubicBezTo>
                <a:cubicBezTo>
                  <a:pt x="1059" y="854"/>
                  <a:pt x="1060" y="851"/>
                  <a:pt x="1060" y="847"/>
                </a:cubicBezTo>
                <a:cubicBezTo>
                  <a:pt x="1060" y="844"/>
                  <a:pt x="1061" y="843"/>
                  <a:pt x="1061" y="839"/>
                </a:cubicBezTo>
                <a:cubicBezTo>
                  <a:pt x="1062" y="837"/>
                  <a:pt x="1062" y="835"/>
                  <a:pt x="1063" y="833"/>
                </a:cubicBezTo>
                <a:cubicBezTo>
                  <a:pt x="1067" y="835"/>
                  <a:pt x="1068" y="836"/>
                  <a:pt x="1072" y="838"/>
                </a:cubicBezTo>
                <a:cubicBezTo>
                  <a:pt x="1074" y="840"/>
                  <a:pt x="1076" y="841"/>
                  <a:pt x="1078" y="843"/>
                </a:cubicBezTo>
                <a:cubicBezTo>
                  <a:pt x="1078" y="847"/>
                  <a:pt x="1078" y="848"/>
                  <a:pt x="1078" y="851"/>
                </a:cubicBezTo>
                <a:cubicBezTo>
                  <a:pt x="1079" y="853"/>
                  <a:pt x="1080" y="854"/>
                  <a:pt x="1081" y="856"/>
                </a:cubicBezTo>
                <a:cubicBezTo>
                  <a:pt x="1081" y="861"/>
                  <a:pt x="1081" y="863"/>
                  <a:pt x="1081" y="868"/>
                </a:cubicBezTo>
                <a:cubicBezTo>
                  <a:pt x="1082" y="872"/>
                  <a:pt x="1082" y="874"/>
                  <a:pt x="1083" y="878"/>
                </a:cubicBezTo>
                <a:cubicBezTo>
                  <a:pt x="1082" y="880"/>
                  <a:pt x="1082" y="881"/>
                  <a:pt x="1081" y="884"/>
                </a:cubicBezTo>
                <a:cubicBezTo>
                  <a:pt x="1081" y="886"/>
                  <a:pt x="1081" y="888"/>
                  <a:pt x="1080" y="890"/>
                </a:cubicBezTo>
                <a:cubicBezTo>
                  <a:pt x="1083" y="890"/>
                  <a:pt x="1084" y="890"/>
                  <a:pt x="1087" y="890"/>
                </a:cubicBezTo>
                <a:cubicBezTo>
                  <a:pt x="1087" y="894"/>
                  <a:pt x="1088" y="895"/>
                  <a:pt x="1088" y="898"/>
                </a:cubicBezTo>
                <a:cubicBezTo>
                  <a:pt x="1091" y="902"/>
                  <a:pt x="1093" y="904"/>
                  <a:pt x="1096" y="908"/>
                </a:cubicBezTo>
                <a:cubicBezTo>
                  <a:pt x="1098" y="909"/>
                  <a:pt x="1099" y="909"/>
                  <a:pt x="1100" y="910"/>
                </a:cubicBezTo>
                <a:cubicBezTo>
                  <a:pt x="1099" y="913"/>
                  <a:pt x="1099" y="914"/>
                  <a:pt x="1098" y="917"/>
                </a:cubicBezTo>
                <a:cubicBezTo>
                  <a:pt x="1100" y="919"/>
                  <a:pt x="1102" y="920"/>
                  <a:pt x="1104" y="923"/>
                </a:cubicBezTo>
                <a:cubicBezTo>
                  <a:pt x="1105" y="926"/>
                  <a:pt x="1106" y="928"/>
                  <a:pt x="1107" y="931"/>
                </a:cubicBezTo>
                <a:cubicBezTo>
                  <a:pt x="1108" y="932"/>
                  <a:pt x="1109" y="933"/>
                  <a:pt x="1111" y="934"/>
                </a:cubicBezTo>
                <a:cubicBezTo>
                  <a:pt x="1111" y="937"/>
                  <a:pt x="1111" y="938"/>
                  <a:pt x="1110" y="941"/>
                </a:cubicBezTo>
                <a:cubicBezTo>
                  <a:pt x="1108" y="942"/>
                  <a:pt x="1107" y="943"/>
                  <a:pt x="1104" y="945"/>
                </a:cubicBezTo>
                <a:cubicBezTo>
                  <a:pt x="1105" y="947"/>
                  <a:pt x="1105" y="948"/>
                  <a:pt x="1105" y="950"/>
                </a:cubicBezTo>
                <a:cubicBezTo>
                  <a:pt x="1109" y="953"/>
                  <a:pt x="1111" y="954"/>
                  <a:pt x="1116" y="957"/>
                </a:cubicBezTo>
                <a:cubicBezTo>
                  <a:pt x="1118" y="963"/>
                  <a:pt x="1119" y="966"/>
                  <a:pt x="1121" y="972"/>
                </a:cubicBezTo>
                <a:cubicBezTo>
                  <a:pt x="1125" y="977"/>
                  <a:pt x="1127" y="980"/>
                  <a:pt x="1131" y="985"/>
                </a:cubicBezTo>
                <a:cubicBezTo>
                  <a:pt x="1133" y="991"/>
                  <a:pt x="1135" y="994"/>
                  <a:pt x="1138" y="1000"/>
                </a:cubicBezTo>
                <a:cubicBezTo>
                  <a:pt x="1140" y="1009"/>
                  <a:pt x="1141" y="1014"/>
                  <a:pt x="1143" y="1023"/>
                </a:cubicBezTo>
                <a:cubicBezTo>
                  <a:pt x="1142" y="1025"/>
                  <a:pt x="1141" y="1026"/>
                  <a:pt x="1140" y="1028"/>
                </a:cubicBezTo>
                <a:cubicBezTo>
                  <a:pt x="1141" y="1032"/>
                  <a:pt x="1142" y="1035"/>
                  <a:pt x="1142" y="1039"/>
                </a:cubicBezTo>
                <a:cubicBezTo>
                  <a:pt x="1140" y="1043"/>
                  <a:pt x="1138" y="1045"/>
                  <a:pt x="1136" y="1049"/>
                </a:cubicBezTo>
                <a:cubicBezTo>
                  <a:pt x="1133" y="1051"/>
                  <a:pt x="1132" y="1051"/>
                  <a:pt x="1129" y="1053"/>
                </a:cubicBezTo>
                <a:cubicBezTo>
                  <a:pt x="1129" y="1055"/>
                  <a:pt x="1130" y="1056"/>
                  <a:pt x="1130" y="1058"/>
                </a:cubicBezTo>
                <a:cubicBezTo>
                  <a:pt x="1134" y="1065"/>
                  <a:pt x="1136" y="1069"/>
                  <a:pt x="1139" y="1076"/>
                </a:cubicBezTo>
                <a:cubicBezTo>
                  <a:pt x="1139" y="1076"/>
                  <a:pt x="1144" y="1080"/>
                  <a:pt x="1152" y="1093"/>
                </a:cubicBezTo>
                <a:cubicBezTo>
                  <a:pt x="1159" y="1107"/>
                  <a:pt x="1174" y="1106"/>
                  <a:pt x="1174" y="1106"/>
                </a:cubicBezTo>
                <a:cubicBezTo>
                  <a:pt x="1177" y="1112"/>
                  <a:pt x="1179" y="1116"/>
                  <a:pt x="1182" y="1122"/>
                </a:cubicBezTo>
                <a:cubicBezTo>
                  <a:pt x="1182" y="1122"/>
                  <a:pt x="1188" y="1130"/>
                  <a:pt x="1197" y="1132"/>
                </a:cubicBezTo>
                <a:cubicBezTo>
                  <a:pt x="1197" y="1132"/>
                  <a:pt x="1207" y="1147"/>
                  <a:pt x="1215" y="1149"/>
                </a:cubicBezTo>
                <a:cubicBezTo>
                  <a:pt x="1223" y="1151"/>
                  <a:pt x="1230" y="1166"/>
                  <a:pt x="1230" y="1166"/>
                </a:cubicBezTo>
                <a:cubicBezTo>
                  <a:pt x="1236" y="1167"/>
                  <a:pt x="1239" y="1168"/>
                  <a:pt x="1245" y="1169"/>
                </a:cubicBezTo>
                <a:cubicBezTo>
                  <a:pt x="1245" y="1169"/>
                  <a:pt x="1256" y="1175"/>
                  <a:pt x="1263" y="1167"/>
                </a:cubicBezTo>
                <a:cubicBezTo>
                  <a:pt x="1270" y="1159"/>
                  <a:pt x="1279" y="1167"/>
                  <a:pt x="1279" y="1170"/>
                </a:cubicBezTo>
                <a:cubicBezTo>
                  <a:pt x="1279" y="1173"/>
                  <a:pt x="1291" y="1182"/>
                  <a:pt x="1291" y="1182"/>
                </a:cubicBezTo>
                <a:cubicBezTo>
                  <a:pt x="1291" y="1185"/>
                  <a:pt x="1292" y="1186"/>
                  <a:pt x="1292" y="1189"/>
                </a:cubicBezTo>
                <a:cubicBezTo>
                  <a:pt x="1295" y="1195"/>
                  <a:pt x="1296" y="1198"/>
                  <a:pt x="1298" y="1204"/>
                </a:cubicBezTo>
                <a:cubicBezTo>
                  <a:pt x="1300" y="1208"/>
                  <a:pt x="1301" y="1210"/>
                  <a:pt x="1303" y="1213"/>
                </a:cubicBezTo>
                <a:cubicBezTo>
                  <a:pt x="1306" y="1217"/>
                  <a:pt x="1308" y="1218"/>
                  <a:pt x="1311" y="1221"/>
                </a:cubicBezTo>
                <a:cubicBezTo>
                  <a:pt x="1317" y="1225"/>
                  <a:pt x="1320" y="1226"/>
                  <a:pt x="1326" y="1230"/>
                </a:cubicBezTo>
                <a:cubicBezTo>
                  <a:pt x="1327" y="1232"/>
                  <a:pt x="1328" y="1233"/>
                  <a:pt x="1329" y="1236"/>
                </a:cubicBezTo>
                <a:cubicBezTo>
                  <a:pt x="1332" y="1236"/>
                  <a:pt x="1334" y="1237"/>
                  <a:pt x="1338" y="1237"/>
                </a:cubicBezTo>
                <a:cubicBezTo>
                  <a:pt x="1338" y="1239"/>
                  <a:pt x="1339" y="1240"/>
                  <a:pt x="1339" y="1242"/>
                </a:cubicBezTo>
                <a:cubicBezTo>
                  <a:pt x="1344" y="1244"/>
                  <a:pt x="1347" y="1245"/>
                  <a:pt x="1352" y="1248"/>
                </a:cubicBezTo>
                <a:cubicBezTo>
                  <a:pt x="1355" y="1248"/>
                  <a:pt x="1357" y="1248"/>
                  <a:pt x="1360" y="1248"/>
                </a:cubicBezTo>
                <a:cubicBezTo>
                  <a:pt x="1361" y="1252"/>
                  <a:pt x="1361" y="1254"/>
                  <a:pt x="1361" y="1258"/>
                </a:cubicBezTo>
                <a:cubicBezTo>
                  <a:pt x="1362" y="1261"/>
                  <a:pt x="1362" y="1262"/>
                  <a:pt x="1363" y="1266"/>
                </a:cubicBezTo>
                <a:cubicBezTo>
                  <a:pt x="1366" y="1273"/>
                  <a:pt x="1368" y="1276"/>
                  <a:pt x="1372" y="1283"/>
                </a:cubicBezTo>
                <a:cubicBezTo>
                  <a:pt x="1374" y="1284"/>
                  <a:pt x="1375" y="1285"/>
                  <a:pt x="1376" y="1286"/>
                </a:cubicBezTo>
                <a:cubicBezTo>
                  <a:pt x="1375" y="1292"/>
                  <a:pt x="1375" y="1295"/>
                  <a:pt x="1374" y="1300"/>
                </a:cubicBezTo>
                <a:cubicBezTo>
                  <a:pt x="1372" y="1305"/>
                  <a:pt x="1371" y="1307"/>
                  <a:pt x="1369" y="1311"/>
                </a:cubicBezTo>
                <a:cubicBezTo>
                  <a:pt x="1374" y="1315"/>
                  <a:pt x="1377" y="1317"/>
                  <a:pt x="1382" y="1321"/>
                </a:cubicBezTo>
                <a:cubicBezTo>
                  <a:pt x="1385" y="1321"/>
                  <a:pt x="1386" y="1321"/>
                  <a:pt x="1388" y="1320"/>
                </a:cubicBezTo>
                <a:cubicBezTo>
                  <a:pt x="1391" y="1326"/>
                  <a:pt x="1391" y="1328"/>
                  <a:pt x="1394" y="1334"/>
                </a:cubicBezTo>
                <a:cubicBezTo>
                  <a:pt x="1393" y="1338"/>
                  <a:pt x="1393" y="1339"/>
                  <a:pt x="1392" y="1343"/>
                </a:cubicBezTo>
                <a:cubicBezTo>
                  <a:pt x="1392" y="1343"/>
                  <a:pt x="1399" y="1345"/>
                  <a:pt x="1402" y="1350"/>
                </a:cubicBezTo>
                <a:cubicBezTo>
                  <a:pt x="1405" y="1354"/>
                  <a:pt x="1417" y="1356"/>
                  <a:pt x="1417" y="1356"/>
                </a:cubicBezTo>
                <a:cubicBezTo>
                  <a:pt x="1418" y="1359"/>
                  <a:pt x="1418" y="1361"/>
                  <a:pt x="1419" y="1364"/>
                </a:cubicBezTo>
                <a:cubicBezTo>
                  <a:pt x="1422" y="1365"/>
                  <a:pt x="1423" y="1366"/>
                  <a:pt x="1426" y="1367"/>
                </a:cubicBezTo>
                <a:cubicBezTo>
                  <a:pt x="1425" y="1370"/>
                  <a:pt x="1425" y="1371"/>
                  <a:pt x="1425" y="1374"/>
                </a:cubicBezTo>
                <a:cubicBezTo>
                  <a:pt x="1425" y="1374"/>
                  <a:pt x="1432" y="1382"/>
                  <a:pt x="1440" y="1375"/>
                </a:cubicBezTo>
                <a:cubicBezTo>
                  <a:pt x="1448" y="1368"/>
                  <a:pt x="1439" y="1363"/>
                  <a:pt x="1439" y="1363"/>
                </a:cubicBezTo>
                <a:cubicBezTo>
                  <a:pt x="1439" y="1363"/>
                  <a:pt x="1451" y="1360"/>
                  <a:pt x="1453" y="1355"/>
                </a:cubicBezTo>
                <a:cubicBezTo>
                  <a:pt x="1455" y="1350"/>
                  <a:pt x="1464" y="1355"/>
                  <a:pt x="1465" y="1362"/>
                </a:cubicBezTo>
                <a:cubicBezTo>
                  <a:pt x="1466" y="1369"/>
                  <a:pt x="1466" y="1379"/>
                  <a:pt x="1466" y="1379"/>
                </a:cubicBezTo>
                <a:cubicBezTo>
                  <a:pt x="1466" y="1379"/>
                  <a:pt x="1467" y="1383"/>
                  <a:pt x="1470" y="1388"/>
                </a:cubicBezTo>
                <a:cubicBezTo>
                  <a:pt x="1469" y="1390"/>
                  <a:pt x="1468" y="1391"/>
                  <a:pt x="1466" y="1393"/>
                </a:cubicBezTo>
                <a:cubicBezTo>
                  <a:pt x="1469" y="1398"/>
                  <a:pt x="1471" y="1401"/>
                  <a:pt x="1474" y="1406"/>
                </a:cubicBezTo>
                <a:cubicBezTo>
                  <a:pt x="1470" y="1411"/>
                  <a:pt x="1469" y="1413"/>
                  <a:pt x="1465" y="1417"/>
                </a:cubicBezTo>
                <a:cubicBezTo>
                  <a:pt x="1462" y="1425"/>
                  <a:pt x="1461" y="1429"/>
                  <a:pt x="1458" y="1437"/>
                </a:cubicBezTo>
                <a:cubicBezTo>
                  <a:pt x="1458" y="1437"/>
                  <a:pt x="1463" y="1452"/>
                  <a:pt x="1451" y="1457"/>
                </a:cubicBezTo>
                <a:cubicBezTo>
                  <a:pt x="1438" y="1462"/>
                  <a:pt x="1442" y="1461"/>
                  <a:pt x="1432" y="1469"/>
                </a:cubicBezTo>
                <a:cubicBezTo>
                  <a:pt x="1423" y="1476"/>
                  <a:pt x="1419" y="1480"/>
                  <a:pt x="1419" y="1480"/>
                </a:cubicBezTo>
                <a:cubicBezTo>
                  <a:pt x="1413" y="1482"/>
                  <a:pt x="1410" y="1483"/>
                  <a:pt x="1403" y="1486"/>
                </a:cubicBezTo>
                <a:cubicBezTo>
                  <a:pt x="1401" y="1490"/>
                  <a:pt x="1401" y="1491"/>
                  <a:pt x="1399" y="1495"/>
                </a:cubicBezTo>
                <a:cubicBezTo>
                  <a:pt x="1396" y="1500"/>
                  <a:pt x="1395" y="1502"/>
                  <a:pt x="1392" y="1507"/>
                </a:cubicBezTo>
                <a:cubicBezTo>
                  <a:pt x="1392" y="1507"/>
                  <a:pt x="1379" y="1507"/>
                  <a:pt x="1383" y="1518"/>
                </a:cubicBezTo>
                <a:cubicBezTo>
                  <a:pt x="1387" y="1528"/>
                  <a:pt x="1368" y="1531"/>
                  <a:pt x="1372" y="1534"/>
                </a:cubicBezTo>
                <a:cubicBezTo>
                  <a:pt x="1377" y="1537"/>
                  <a:pt x="1380" y="1545"/>
                  <a:pt x="1380" y="1545"/>
                </a:cubicBezTo>
                <a:cubicBezTo>
                  <a:pt x="1383" y="1546"/>
                  <a:pt x="1384" y="1546"/>
                  <a:pt x="1387" y="1547"/>
                </a:cubicBezTo>
                <a:cubicBezTo>
                  <a:pt x="1386" y="1549"/>
                  <a:pt x="1386" y="1550"/>
                  <a:pt x="1385" y="1553"/>
                </a:cubicBezTo>
                <a:cubicBezTo>
                  <a:pt x="1377" y="1555"/>
                  <a:pt x="1373" y="1556"/>
                  <a:pt x="1365" y="1558"/>
                </a:cubicBezTo>
                <a:cubicBezTo>
                  <a:pt x="1362" y="1562"/>
                  <a:pt x="1361" y="1565"/>
                  <a:pt x="1358" y="1569"/>
                </a:cubicBezTo>
                <a:cubicBezTo>
                  <a:pt x="1358" y="1575"/>
                  <a:pt x="1358" y="1578"/>
                  <a:pt x="1358" y="1584"/>
                </a:cubicBezTo>
                <a:cubicBezTo>
                  <a:pt x="1358" y="1584"/>
                  <a:pt x="1351" y="1584"/>
                  <a:pt x="1352" y="1591"/>
                </a:cubicBezTo>
                <a:cubicBezTo>
                  <a:pt x="1353" y="1597"/>
                  <a:pt x="1367" y="1608"/>
                  <a:pt x="1367" y="1608"/>
                </a:cubicBezTo>
                <a:cubicBezTo>
                  <a:pt x="1366" y="1616"/>
                  <a:pt x="1366" y="1619"/>
                  <a:pt x="1364" y="1627"/>
                </a:cubicBezTo>
                <a:cubicBezTo>
                  <a:pt x="1367" y="1630"/>
                  <a:pt x="1368" y="1631"/>
                  <a:pt x="1370" y="1634"/>
                </a:cubicBezTo>
                <a:cubicBezTo>
                  <a:pt x="1371" y="1648"/>
                  <a:pt x="1371" y="1655"/>
                  <a:pt x="1372" y="1670"/>
                </a:cubicBezTo>
                <a:cubicBezTo>
                  <a:pt x="1374" y="1684"/>
                  <a:pt x="1375" y="1690"/>
                  <a:pt x="1377" y="1704"/>
                </a:cubicBezTo>
                <a:cubicBezTo>
                  <a:pt x="1379" y="1712"/>
                  <a:pt x="1380" y="1715"/>
                  <a:pt x="1382" y="1723"/>
                </a:cubicBezTo>
                <a:cubicBezTo>
                  <a:pt x="1378" y="1725"/>
                  <a:pt x="1376" y="1726"/>
                  <a:pt x="1372" y="1728"/>
                </a:cubicBezTo>
                <a:cubicBezTo>
                  <a:pt x="1375" y="1732"/>
                  <a:pt x="1377" y="1735"/>
                  <a:pt x="1380" y="1740"/>
                </a:cubicBezTo>
                <a:cubicBezTo>
                  <a:pt x="1381" y="1746"/>
                  <a:pt x="1382" y="1749"/>
                  <a:pt x="1384" y="1756"/>
                </a:cubicBezTo>
                <a:cubicBezTo>
                  <a:pt x="1390" y="1762"/>
                  <a:pt x="1393" y="1765"/>
                  <a:pt x="1399" y="1771"/>
                </a:cubicBezTo>
                <a:cubicBezTo>
                  <a:pt x="1404" y="1777"/>
                  <a:pt x="1406" y="1780"/>
                  <a:pt x="1411" y="1786"/>
                </a:cubicBezTo>
                <a:cubicBezTo>
                  <a:pt x="1416" y="1791"/>
                  <a:pt x="1418" y="1793"/>
                  <a:pt x="1423" y="1798"/>
                </a:cubicBezTo>
                <a:cubicBezTo>
                  <a:pt x="1422" y="1799"/>
                  <a:pt x="1422" y="1800"/>
                  <a:pt x="1422" y="1801"/>
                </a:cubicBezTo>
                <a:cubicBezTo>
                  <a:pt x="1425" y="1807"/>
                  <a:pt x="1427" y="1810"/>
                  <a:pt x="1430" y="1816"/>
                </a:cubicBezTo>
                <a:cubicBezTo>
                  <a:pt x="1425" y="1831"/>
                  <a:pt x="1423" y="1839"/>
                  <a:pt x="1418" y="1854"/>
                </a:cubicBezTo>
                <a:cubicBezTo>
                  <a:pt x="1418" y="1854"/>
                  <a:pt x="1416" y="1871"/>
                  <a:pt x="1405" y="1881"/>
                </a:cubicBezTo>
                <a:cubicBezTo>
                  <a:pt x="1394" y="1891"/>
                  <a:pt x="1395" y="1911"/>
                  <a:pt x="1389" y="1913"/>
                </a:cubicBezTo>
                <a:cubicBezTo>
                  <a:pt x="1382" y="1916"/>
                  <a:pt x="1376" y="1934"/>
                  <a:pt x="1376" y="1934"/>
                </a:cubicBezTo>
                <a:cubicBezTo>
                  <a:pt x="1376" y="1934"/>
                  <a:pt x="1375" y="1932"/>
                  <a:pt x="1369" y="1946"/>
                </a:cubicBezTo>
                <a:cubicBezTo>
                  <a:pt x="1363" y="1960"/>
                  <a:pt x="1348" y="1961"/>
                  <a:pt x="1352" y="1966"/>
                </a:cubicBezTo>
                <a:cubicBezTo>
                  <a:pt x="1355" y="1972"/>
                  <a:pt x="1349" y="1981"/>
                  <a:pt x="1349" y="1981"/>
                </a:cubicBezTo>
                <a:cubicBezTo>
                  <a:pt x="1349" y="1981"/>
                  <a:pt x="1338" y="1988"/>
                  <a:pt x="1338" y="1998"/>
                </a:cubicBezTo>
                <a:cubicBezTo>
                  <a:pt x="1338" y="2008"/>
                  <a:pt x="1324" y="2028"/>
                  <a:pt x="1324" y="2028"/>
                </a:cubicBezTo>
                <a:cubicBezTo>
                  <a:pt x="1314" y="2028"/>
                  <a:pt x="1317" y="2042"/>
                  <a:pt x="1309" y="2046"/>
                </a:cubicBezTo>
                <a:cubicBezTo>
                  <a:pt x="1300" y="2049"/>
                  <a:pt x="1291" y="2063"/>
                  <a:pt x="1291" y="2063"/>
                </a:cubicBezTo>
                <a:cubicBezTo>
                  <a:pt x="1285" y="2067"/>
                  <a:pt x="1282" y="2069"/>
                  <a:pt x="1276" y="2073"/>
                </a:cubicBezTo>
                <a:cubicBezTo>
                  <a:pt x="1276" y="2077"/>
                  <a:pt x="1276" y="2078"/>
                  <a:pt x="1277" y="2082"/>
                </a:cubicBezTo>
                <a:cubicBezTo>
                  <a:pt x="1273" y="2087"/>
                  <a:pt x="1271" y="2090"/>
                  <a:pt x="1267" y="2095"/>
                </a:cubicBezTo>
                <a:cubicBezTo>
                  <a:pt x="1269" y="2098"/>
                  <a:pt x="1269" y="2099"/>
                  <a:pt x="1270" y="2102"/>
                </a:cubicBezTo>
                <a:cubicBezTo>
                  <a:pt x="1252" y="2116"/>
                  <a:pt x="1259" y="2127"/>
                  <a:pt x="1251" y="2129"/>
                </a:cubicBezTo>
                <a:cubicBezTo>
                  <a:pt x="1244" y="2131"/>
                  <a:pt x="1245" y="2142"/>
                  <a:pt x="1238" y="2145"/>
                </a:cubicBezTo>
                <a:cubicBezTo>
                  <a:pt x="1232" y="2148"/>
                  <a:pt x="1232" y="2153"/>
                  <a:pt x="1232" y="2153"/>
                </a:cubicBezTo>
                <a:cubicBezTo>
                  <a:pt x="1246" y="2159"/>
                  <a:pt x="1253" y="2141"/>
                  <a:pt x="1253" y="2141"/>
                </a:cubicBezTo>
                <a:cubicBezTo>
                  <a:pt x="1253" y="2141"/>
                  <a:pt x="1257" y="2132"/>
                  <a:pt x="1260" y="2134"/>
                </a:cubicBezTo>
                <a:cubicBezTo>
                  <a:pt x="1264" y="2136"/>
                  <a:pt x="1258" y="2143"/>
                  <a:pt x="1258" y="2143"/>
                </a:cubicBezTo>
                <a:cubicBezTo>
                  <a:pt x="1258" y="2143"/>
                  <a:pt x="1252" y="2151"/>
                  <a:pt x="1249" y="2158"/>
                </a:cubicBezTo>
                <a:cubicBezTo>
                  <a:pt x="1245" y="2166"/>
                  <a:pt x="1231" y="2177"/>
                  <a:pt x="1231" y="2177"/>
                </a:cubicBezTo>
                <a:cubicBezTo>
                  <a:pt x="1231" y="2177"/>
                  <a:pt x="1247" y="2163"/>
                  <a:pt x="1238" y="2162"/>
                </a:cubicBezTo>
                <a:cubicBezTo>
                  <a:pt x="1228" y="2161"/>
                  <a:pt x="1226" y="2165"/>
                  <a:pt x="1225" y="2170"/>
                </a:cubicBezTo>
                <a:cubicBezTo>
                  <a:pt x="1223" y="2175"/>
                  <a:pt x="1218" y="2180"/>
                  <a:pt x="1218" y="2180"/>
                </a:cubicBezTo>
                <a:cubicBezTo>
                  <a:pt x="1211" y="2179"/>
                  <a:pt x="1207" y="2189"/>
                  <a:pt x="1207" y="2189"/>
                </a:cubicBezTo>
                <a:cubicBezTo>
                  <a:pt x="1204" y="2191"/>
                  <a:pt x="1202" y="2191"/>
                  <a:pt x="1199" y="2193"/>
                </a:cubicBezTo>
                <a:cubicBezTo>
                  <a:pt x="1205" y="2195"/>
                  <a:pt x="1208" y="2196"/>
                  <a:pt x="1214" y="2198"/>
                </a:cubicBezTo>
                <a:cubicBezTo>
                  <a:pt x="1205" y="2198"/>
                  <a:pt x="1201" y="2210"/>
                  <a:pt x="1201" y="2210"/>
                </a:cubicBezTo>
                <a:cubicBezTo>
                  <a:pt x="1184" y="2212"/>
                  <a:pt x="1185" y="2226"/>
                  <a:pt x="1185" y="2226"/>
                </a:cubicBezTo>
                <a:cubicBezTo>
                  <a:pt x="1185" y="2226"/>
                  <a:pt x="1182" y="2235"/>
                  <a:pt x="1179" y="2242"/>
                </a:cubicBezTo>
                <a:cubicBezTo>
                  <a:pt x="1175" y="2249"/>
                  <a:pt x="1184" y="2245"/>
                  <a:pt x="1184" y="2245"/>
                </a:cubicBezTo>
                <a:cubicBezTo>
                  <a:pt x="1180" y="2249"/>
                  <a:pt x="1178" y="2251"/>
                  <a:pt x="1173" y="2254"/>
                </a:cubicBezTo>
                <a:cubicBezTo>
                  <a:pt x="1175" y="2255"/>
                  <a:pt x="1176" y="2255"/>
                  <a:pt x="1178" y="2255"/>
                </a:cubicBezTo>
                <a:cubicBezTo>
                  <a:pt x="1176" y="2258"/>
                  <a:pt x="1175" y="2259"/>
                  <a:pt x="1174" y="2262"/>
                </a:cubicBezTo>
                <a:cubicBezTo>
                  <a:pt x="1174" y="2262"/>
                  <a:pt x="1176" y="2265"/>
                  <a:pt x="1176" y="2271"/>
                </a:cubicBezTo>
                <a:cubicBezTo>
                  <a:pt x="1175" y="2278"/>
                  <a:pt x="1184" y="2276"/>
                  <a:pt x="1184" y="2276"/>
                </a:cubicBezTo>
                <a:cubicBezTo>
                  <a:pt x="1181" y="2279"/>
                  <a:pt x="1179" y="2280"/>
                  <a:pt x="1176" y="2282"/>
                </a:cubicBezTo>
                <a:cubicBezTo>
                  <a:pt x="1180" y="2283"/>
                  <a:pt x="1182" y="2283"/>
                  <a:pt x="1187" y="2283"/>
                </a:cubicBezTo>
                <a:cubicBezTo>
                  <a:pt x="1185" y="2284"/>
                  <a:pt x="1184" y="2284"/>
                  <a:pt x="1182" y="2285"/>
                </a:cubicBezTo>
                <a:cubicBezTo>
                  <a:pt x="1184" y="2286"/>
                  <a:pt x="1185" y="2287"/>
                  <a:pt x="1187" y="2289"/>
                </a:cubicBezTo>
                <a:cubicBezTo>
                  <a:pt x="1190" y="2289"/>
                  <a:pt x="1191" y="2290"/>
                  <a:pt x="1194" y="2290"/>
                </a:cubicBezTo>
                <a:cubicBezTo>
                  <a:pt x="1192" y="2292"/>
                  <a:pt x="1191" y="2293"/>
                  <a:pt x="1189" y="2294"/>
                </a:cubicBezTo>
                <a:cubicBezTo>
                  <a:pt x="1192" y="2295"/>
                  <a:pt x="1194" y="2295"/>
                  <a:pt x="1197" y="2296"/>
                </a:cubicBezTo>
                <a:cubicBezTo>
                  <a:pt x="1200" y="2298"/>
                  <a:pt x="1202" y="2299"/>
                  <a:pt x="1205" y="2301"/>
                </a:cubicBezTo>
                <a:cubicBezTo>
                  <a:pt x="1208" y="2300"/>
                  <a:pt x="1209" y="2300"/>
                  <a:pt x="1211" y="2299"/>
                </a:cubicBezTo>
                <a:cubicBezTo>
                  <a:pt x="1211" y="2301"/>
                  <a:pt x="1211" y="2301"/>
                  <a:pt x="1211" y="2303"/>
                </a:cubicBezTo>
                <a:cubicBezTo>
                  <a:pt x="1211" y="2303"/>
                  <a:pt x="1211" y="2303"/>
                  <a:pt x="1211" y="2303"/>
                </a:cubicBezTo>
                <a:cubicBezTo>
                  <a:pt x="1124" y="2300"/>
                  <a:pt x="1035" y="2286"/>
                  <a:pt x="948" y="2261"/>
                </a:cubicBezTo>
                <a:close/>
                <a:moveTo>
                  <a:pt x="1520" y="759"/>
                </a:moveTo>
                <a:cubicBezTo>
                  <a:pt x="1521" y="773"/>
                  <a:pt x="1505" y="778"/>
                  <a:pt x="1505" y="778"/>
                </a:cubicBezTo>
                <a:cubicBezTo>
                  <a:pt x="1502" y="778"/>
                  <a:pt x="1501" y="778"/>
                  <a:pt x="1498" y="778"/>
                </a:cubicBezTo>
                <a:cubicBezTo>
                  <a:pt x="1498" y="771"/>
                  <a:pt x="1498" y="767"/>
                  <a:pt x="1499" y="760"/>
                </a:cubicBezTo>
                <a:cubicBezTo>
                  <a:pt x="1501" y="754"/>
                  <a:pt x="1502" y="752"/>
                  <a:pt x="1505" y="746"/>
                </a:cubicBezTo>
                <a:cubicBezTo>
                  <a:pt x="1510" y="737"/>
                  <a:pt x="1513" y="732"/>
                  <a:pt x="1519" y="723"/>
                </a:cubicBezTo>
                <a:cubicBezTo>
                  <a:pt x="1512" y="725"/>
                  <a:pt x="1508" y="726"/>
                  <a:pt x="1501" y="728"/>
                </a:cubicBezTo>
                <a:cubicBezTo>
                  <a:pt x="1509" y="723"/>
                  <a:pt x="1512" y="721"/>
                  <a:pt x="1519" y="717"/>
                </a:cubicBezTo>
                <a:cubicBezTo>
                  <a:pt x="1523" y="718"/>
                  <a:pt x="1524" y="718"/>
                  <a:pt x="1527" y="719"/>
                </a:cubicBezTo>
                <a:cubicBezTo>
                  <a:pt x="1536" y="719"/>
                  <a:pt x="1540" y="719"/>
                  <a:pt x="1548" y="719"/>
                </a:cubicBezTo>
                <a:cubicBezTo>
                  <a:pt x="1542" y="725"/>
                  <a:pt x="1539" y="727"/>
                  <a:pt x="1534" y="733"/>
                </a:cubicBezTo>
                <a:cubicBezTo>
                  <a:pt x="1534" y="733"/>
                  <a:pt x="1520" y="745"/>
                  <a:pt x="1520" y="759"/>
                </a:cubicBezTo>
                <a:close/>
                <a:moveTo>
                  <a:pt x="1551" y="706"/>
                </a:moveTo>
                <a:cubicBezTo>
                  <a:pt x="1547" y="705"/>
                  <a:pt x="1545" y="704"/>
                  <a:pt x="1541" y="703"/>
                </a:cubicBezTo>
                <a:cubicBezTo>
                  <a:pt x="1536" y="704"/>
                  <a:pt x="1534" y="704"/>
                  <a:pt x="1530" y="705"/>
                </a:cubicBezTo>
                <a:cubicBezTo>
                  <a:pt x="1525" y="703"/>
                  <a:pt x="1523" y="702"/>
                  <a:pt x="1518" y="701"/>
                </a:cubicBezTo>
                <a:cubicBezTo>
                  <a:pt x="1518" y="698"/>
                  <a:pt x="1518" y="696"/>
                  <a:pt x="1518" y="693"/>
                </a:cubicBezTo>
                <a:cubicBezTo>
                  <a:pt x="1515" y="692"/>
                  <a:pt x="1514" y="692"/>
                  <a:pt x="1512" y="691"/>
                </a:cubicBezTo>
                <a:cubicBezTo>
                  <a:pt x="1514" y="689"/>
                  <a:pt x="1514" y="688"/>
                  <a:pt x="1515" y="686"/>
                </a:cubicBezTo>
                <a:cubicBezTo>
                  <a:pt x="1511" y="684"/>
                  <a:pt x="1509" y="684"/>
                  <a:pt x="1505" y="682"/>
                </a:cubicBezTo>
                <a:cubicBezTo>
                  <a:pt x="1499" y="684"/>
                  <a:pt x="1496" y="685"/>
                  <a:pt x="1490" y="687"/>
                </a:cubicBezTo>
                <a:cubicBezTo>
                  <a:pt x="1484" y="688"/>
                  <a:pt x="1481" y="689"/>
                  <a:pt x="1476" y="690"/>
                </a:cubicBezTo>
                <a:cubicBezTo>
                  <a:pt x="1476" y="686"/>
                  <a:pt x="1477" y="685"/>
                  <a:pt x="1477" y="682"/>
                </a:cubicBezTo>
                <a:cubicBezTo>
                  <a:pt x="1470" y="680"/>
                  <a:pt x="1467" y="680"/>
                  <a:pt x="1460" y="678"/>
                </a:cubicBezTo>
                <a:cubicBezTo>
                  <a:pt x="1467" y="675"/>
                  <a:pt x="1471" y="674"/>
                  <a:pt x="1479" y="670"/>
                </a:cubicBezTo>
                <a:cubicBezTo>
                  <a:pt x="1486" y="670"/>
                  <a:pt x="1490" y="670"/>
                  <a:pt x="1497" y="670"/>
                </a:cubicBezTo>
                <a:cubicBezTo>
                  <a:pt x="1501" y="669"/>
                  <a:pt x="1503" y="668"/>
                  <a:pt x="1507" y="667"/>
                </a:cubicBezTo>
                <a:cubicBezTo>
                  <a:pt x="1515" y="667"/>
                  <a:pt x="1519" y="666"/>
                  <a:pt x="1526" y="666"/>
                </a:cubicBezTo>
                <a:cubicBezTo>
                  <a:pt x="1532" y="669"/>
                  <a:pt x="1534" y="670"/>
                  <a:pt x="1540" y="672"/>
                </a:cubicBezTo>
                <a:cubicBezTo>
                  <a:pt x="1541" y="679"/>
                  <a:pt x="1542" y="682"/>
                  <a:pt x="1543" y="688"/>
                </a:cubicBezTo>
                <a:cubicBezTo>
                  <a:pt x="1547" y="689"/>
                  <a:pt x="1549" y="690"/>
                  <a:pt x="1554" y="691"/>
                </a:cubicBezTo>
                <a:cubicBezTo>
                  <a:pt x="1556" y="697"/>
                  <a:pt x="1558" y="700"/>
                  <a:pt x="1560" y="706"/>
                </a:cubicBezTo>
                <a:cubicBezTo>
                  <a:pt x="1558" y="710"/>
                  <a:pt x="1556" y="712"/>
                  <a:pt x="1553" y="716"/>
                </a:cubicBezTo>
                <a:cubicBezTo>
                  <a:pt x="1552" y="712"/>
                  <a:pt x="1552" y="710"/>
                  <a:pt x="1551" y="706"/>
                </a:cubicBezTo>
                <a:close/>
                <a:moveTo>
                  <a:pt x="1238" y="2304"/>
                </a:moveTo>
                <a:cubicBezTo>
                  <a:pt x="1241" y="2302"/>
                  <a:pt x="1244" y="2299"/>
                  <a:pt x="1247" y="2301"/>
                </a:cubicBezTo>
                <a:cubicBezTo>
                  <a:pt x="1252" y="2304"/>
                  <a:pt x="1266" y="2298"/>
                  <a:pt x="1266" y="2298"/>
                </a:cubicBezTo>
                <a:cubicBezTo>
                  <a:pt x="1258" y="2297"/>
                  <a:pt x="1257" y="2291"/>
                  <a:pt x="1253" y="2289"/>
                </a:cubicBezTo>
                <a:cubicBezTo>
                  <a:pt x="1249" y="2287"/>
                  <a:pt x="1246" y="2284"/>
                  <a:pt x="1246" y="2284"/>
                </a:cubicBezTo>
                <a:cubicBezTo>
                  <a:pt x="1248" y="2281"/>
                  <a:pt x="1249" y="2279"/>
                  <a:pt x="1251" y="2276"/>
                </a:cubicBezTo>
                <a:cubicBezTo>
                  <a:pt x="1249" y="2275"/>
                  <a:pt x="1249" y="2274"/>
                  <a:pt x="1247" y="2274"/>
                </a:cubicBezTo>
                <a:cubicBezTo>
                  <a:pt x="1248" y="2271"/>
                  <a:pt x="1249" y="2270"/>
                  <a:pt x="1251" y="2267"/>
                </a:cubicBezTo>
                <a:cubicBezTo>
                  <a:pt x="1248" y="2266"/>
                  <a:pt x="1246" y="2266"/>
                  <a:pt x="1243" y="2265"/>
                </a:cubicBezTo>
                <a:cubicBezTo>
                  <a:pt x="1246" y="2262"/>
                  <a:pt x="1248" y="2261"/>
                  <a:pt x="1251" y="2258"/>
                </a:cubicBezTo>
                <a:cubicBezTo>
                  <a:pt x="1249" y="2256"/>
                  <a:pt x="1248" y="2255"/>
                  <a:pt x="1247" y="2252"/>
                </a:cubicBezTo>
                <a:cubicBezTo>
                  <a:pt x="1250" y="2250"/>
                  <a:pt x="1252" y="2249"/>
                  <a:pt x="1255" y="2247"/>
                </a:cubicBezTo>
                <a:cubicBezTo>
                  <a:pt x="1258" y="2247"/>
                  <a:pt x="1259" y="2247"/>
                  <a:pt x="1261" y="2248"/>
                </a:cubicBezTo>
                <a:cubicBezTo>
                  <a:pt x="1265" y="2246"/>
                  <a:pt x="1267" y="2245"/>
                  <a:pt x="1271" y="2243"/>
                </a:cubicBezTo>
                <a:cubicBezTo>
                  <a:pt x="1274" y="2239"/>
                  <a:pt x="1275" y="2236"/>
                  <a:pt x="1278" y="2231"/>
                </a:cubicBezTo>
                <a:cubicBezTo>
                  <a:pt x="1282" y="2229"/>
                  <a:pt x="1284" y="2228"/>
                  <a:pt x="1289" y="2226"/>
                </a:cubicBezTo>
                <a:cubicBezTo>
                  <a:pt x="1292" y="2225"/>
                  <a:pt x="1293" y="2225"/>
                  <a:pt x="1296" y="2224"/>
                </a:cubicBezTo>
                <a:cubicBezTo>
                  <a:pt x="1302" y="2221"/>
                  <a:pt x="1305" y="2219"/>
                  <a:pt x="1311" y="2216"/>
                </a:cubicBezTo>
                <a:cubicBezTo>
                  <a:pt x="1312" y="2212"/>
                  <a:pt x="1312" y="2210"/>
                  <a:pt x="1313" y="2206"/>
                </a:cubicBezTo>
                <a:cubicBezTo>
                  <a:pt x="1307" y="2206"/>
                  <a:pt x="1303" y="2206"/>
                  <a:pt x="1297" y="2206"/>
                </a:cubicBezTo>
                <a:cubicBezTo>
                  <a:pt x="1298" y="2202"/>
                  <a:pt x="1298" y="2200"/>
                  <a:pt x="1299" y="2196"/>
                </a:cubicBezTo>
                <a:cubicBezTo>
                  <a:pt x="1302" y="2193"/>
                  <a:pt x="1304" y="2191"/>
                  <a:pt x="1306" y="2187"/>
                </a:cubicBezTo>
                <a:cubicBezTo>
                  <a:pt x="1313" y="2185"/>
                  <a:pt x="1316" y="2183"/>
                  <a:pt x="1323" y="2181"/>
                </a:cubicBezTo>
                <a:cubicBezTo>
                  <a:pt x="1323" y="2181"/>
                  <a:pt x="1335" y="2178"/>
                  <a:pt x="1339" y="2170"/>
                </a:cubicBezTo>
                <a:cubicBezTo>
                  <a:pt x="1343" y="2162"/>
                  <a:pt x="1362" y="2157"/>
                  <a:pt x="1362" y="2157"/>
                </a:cubicBezTo>
                <a:cubicBezTo>
                  <a:pt x="1365" y="2155"/>
                  <a:pt x="1367" y="2154"/>
                  <a:pt x="1370" y="2153"/>
                </a:cubicBezTo>
                <a:cubicBezTo>
                  <a:pt x="1369" y="2151"/>
                  <a:pt x="1369" y="2150"/>
                  <a:pt x="1368" y="2148"/>
                </a:cubicBezTo>
                <a:cubicBezTo>
                  <a:pt x="1365" y="2149"/>
                  <a:pt x="1363" y="2150"/>
                  <a:pt x="1359" y="2151"/>
                </a:cubicBezTo>
                <a:cubicBezTo>
                  <a:pt x="1357" y="2149"/>
                  <a:pt x="1356" y="2149"/>
                  <a:pt x="1355" y="2147"/>
                </a:cubicBezTo>
                <a:cubicBezTo>
                  <a:pt x="1357" y="2141"/>
                  <a:pt x="1359" y="2137"/>
                  <a:pt x="1362" y="2130"/>
                </a:cubicBezTo>
                <a:cubicBezTo>
                  <a:pt x="1362" y="2130"/>
                  <a:pt x="1379" y="2141"/>
                  <a:pt x="1393" y="2136"/>
                </a:cubicBezTo>
                <a:cubicBezTo>
                  <a:pt x="1407" y="2131"/>
                  <a:pt x="1411" y="2113"/>
                  <a:pt x="1411" y="2113"/>
                </a:cubicBezTo>
                <a:cubicBezTo>
                  <a:pt x="1414" y="2118"/>
                  <a:pt x="1426" y="2112"/>
                  <a:pt x="1426" y="2112"/>
                </a:cubicBezTo>
                <a:cubicBezTo>
                  <a:pt x="1435" y="2113"/>
                  <a:pt x="1447" y="2108"/>
                  <a:pt x="1447" y="2108"/>
                </a:cubicBezTo>
                <a:cubicBezTo>
                  <a:pt x="1447" y="2108"/>
                  <a:pt x="1461" y="2112"/>
                  <a:pt x="1469" y="2104"/>
                </a:cubicBezTo>
                <a:cubicBezTo>
                  <a:pt x="1476" y="2096"/>
                  <a:pt x="1489" y="2092"/>
                  <a:pt x="1493" y="2085"/>
                </a:cubicBezTo>
                <a:cubicBezTo>
                  <a:pt x="1497" y="2078"/>
                  <a:pt x="1495" y="2073"/>
                  <a:pt x="1495" y="2073"/>
                </a:cubicBezTo>
                <a:cubicBezTo>
                  <a:pt x="1495" y="2073"/>
                  <a:pt x="1513" y="2060"/>
                  <a:pt x="1521" y="2064"/>
                </a:cubicBezTo>
                <a:cubicBezTo>
                  <a:pt x="1529" y="2069"/>
                  <a:pt x="1536" y="2063"/>
                  <a:pt x="1542" y="2058"/>
                </a:cubicBezTo>
                <a:cubicBezTo>
                  <a:pt x="1548" y="2053"/>
                  <a:pt x="1552" y="2049"/>
                  <a:pt x="1557" y="2049"/>
                </a:cubicBezTo>
                <a:cubicBezTo>
                  <a:pt x="1563" y="2049"/>
                  <a:pt x="1575" y="2033"/>
                  <a:pt x="1575" y="2033"/>
                </a:cubicBezTo>
                <a:cubicBezTo>
                  <a:pt x="1584" y="2033"/>
                  <a:pt x="1597" y="2024"/>
                  <a:pt x="1597" y="2024"/>
                </a:cubicBezTo>
                <a:cubicBezTo>
                  <a:pt x="1597" y="2024"/>
                  <a:pt x="1607" y="2021"/>
                  <a:pt x="1616" y="2010"/>
                </a:cubicBezTo>
                <a:cubicBezTo>
                  <a:pt x="1624" y="2000"/>
                  <a:pt x="1635" y="1994"/>
                  <a:pt x="1635" y="1994"/>
                </a:cubicBezTo>
                <a:cubicBezTo>
                  <a:pt x="1635" y="1994"/>
                  <a:pt x="1659" y="1980"/>
                  <a:pt x="1659" y="1972"/>
                </a:cubicBezTo>
                <a:cubicBezTo>
                  <a:pt x="1659" y="1963"/>
                  <a:pt x="1670" y="1953"/>
                  <a:pt x="1670" y="1953"/>
                </a:cubicBezTo>
                <a:cubicBezTo>
                  <a:pt x="1670" y="1953"/>
                  <a:pt x="1680" y="1949"/>
                  <a:pt x="1689" y="1942"/>
                </a:cubicBezTo>
                <a:cubicBezTo>
                  <a:pt x="1698" y="1935"/>
                  <a:pt x="1717" y="1933"/>
                  <a:pt x="1717" y="1933"/>
                </a:cubicBezTo>
                <a:cubicBezTo>
                  <a:pt x="1728" y="1933"/>
                  <a:pt x="1735" y="1923"/>
                  <a:pt x="1735" y="1923"/>
                </a:cubicBezTo>
                <a:cubicBezTo>
                  <a:pt x="1748" y="1923"/>
                  <a:pt x="1754" y="1924"/>
                  <a:pt x="1766" y="1924"/>
                </a:cubicBezTo>
                <a:cubicBezTo>
                  <a:pt x="1766" y="1924"/>
                  <a:pt x="1766" y="1924"/>
                  <a:pt x="1774" y="1920"/>
                </a:cubicBezTo>
                <a:cubicBezTo>
                  <a:pt x="1783" y="1916"/>
                  <a:pt x="1785" y="1922"/>
                  <a:pt x="1787" y="1918"/>
                </a:cubicBezTo>
                <a:cubicBezTo>
                  <a:pt x="1790" y="1913"/>
                  <a:pt x="1797" y="1903"/>
                  <a:pt x="1802" y="1897"/>
                </a:cubicBezTo>
                <a:cubicBezTo>
                  <a:pt x="1807" y="1891"/>
                  <a:pt x="1824" y="1882"/>
                  <a:pt x="1824" y="1882"/>
                </a:cubicBezTo>
                <a:cubicBezTo>
                  <a:pt x="1824" y="1882"/>
                  <a:pt x="1830" y="1866"/>
                  <a:pt x="1841" y="1866"/>
                </a:cubicBezTo>
                <a:cubicBezTo>
                  <a:pt x="1852" y="1865"/>
                  <a:pt x="1845" y="1853"/>
                  <a:pt x="1845" y="1853"/>
                </a:cubicBezTo>
                <a:cubicBezTo>
                  <a:pt x="1845" y="1853"/>
                  <a:pt x="1857" y="1842"/>
                  <a:pt x="1859" y="1833"/>
                </a:cubicBezTo>
                <a:cubicBezTo>
                  <a:pt x="1860" y="1824"/>
                  <a:pt x="1878" y="1802"/>
                  <a:pt x="1878" y="1802"/>
                </a:cubicBezTo>
                <a:cubicBezTo>
                  <a:pt x="1892" y="1804"/>
                  <a:pt x="1914" y="1781"/>
                  <a:pt x="1914" y="1781"/>
                </a:cubicBezTo>
                <a:cubicBezTo>
                  <a:pt x="1914" y="1781"/>
                  <a:pt x="1925" y="1770"/>
                  <a:pt x="1938" y="1765"/>
                </a:cubicBezTo>
                <a:cubicBezTo>
                  <a:pt x="1952" y="1761"/>
                  <a:pt x="1956" y="1746"/>
                  <a:pt x="1956" y="1746"/>
                </a:cubicBezTo>
                <a:cubicBezTo>
                  <a:pt x="1973" y="1729"/>
                  <a:pt x="1961" y="1730"/>
                  <a:pt x="1967" y="1719"/>
                </a:cubicBezTo>
                <a:cubicBezTo>
                  <a:pt x="1973" y="1708"/>
                  <a:pt x="1973" y="1701"/>
                  <a:pt x="1973" y="1701"/>
                </a:cubicBezTo>
                <a:cubicBezTo>
                  <a:pt x="1973" y="1701"/>
                  <a:pt x="1963" y="1701"/>
                  <a:pt x="1955" y="1699"/>
                </a:cubicBezTo>
                <a:cubicBezTo>
                  <a:pt x="1946" y="1697"/>
                  <a:pt x="1938" y="1678"/>
                  <a:pt x="1938" y="1678"/>
                </a:cubicBezTo>
                <a:cubicBezTo>
                  <a:pt x="1935" y="1674"/>
                  <a:pt x="1934" y="1671"/>
                  <a:pt x="1931" y="1666"/>
                </a:cubicBezTo>
                <a:cubicBezTo>
                  <a:pt x="1929" y="1664"/>
                  <a:pt x="1928" y="1662"/>
                  <a:pt x="1926" y="1659"/>
                </a:cubicBezTo>
                <a:cubicBezTo>
                  <a:pt x="1916" y="1658"/>
                  <a:pt x="1911" y="1658"/>
                  <a:pt x="1900" y="1657"/>
                </a:cubicBezTo>
                <a:cubicBezTo>
                  <a:pt x="1900" y="1657"/>
                  <a:pt x="1894" y="1652"/>
                  <a:pt x="1887" y="1648"/>
                </a:cubicBezTo>
                <a:cubicBezTo>
                  <a:pt x="1880" y="1643"/>
                  <a:pt x="1877" y="1651"/>
                  <a:pt x="1877" y="1651"/>
                </a:cubicBezTo>
                <a:cubicBezTo>
                  <a:pt x="1877" y="1651"/>
                  <a:pt x="1875" y="1646"/>
                  <a:pt x="1872" y="1631"/>
                </a:cubicBezTo>
                <a:cubicBezTo>
                  <a:pt x="1868" y="1616"/>
                  <a:pt x="1839" y="1606"/>
                  <a:pt x="1839" y="1606"/>
                </a:cubicBezTo>
                <a:cubicBezTo>
                  <a:pt x="1831" y="1599"/>
                  <a:pt x="1835" y="1562"/>
                  <a:pt x="1835" y="1562"/>
                </a:cubicBezTo>
                <a:cubicBezTo>
                  <a:pt x="1835" y="1562"/>
                  <a:pt x="1825" y="1561"/>
                  <a:pt x="1821" y="1556"/>
                </a:cubicBezTo>
                <a:cubicBezTo>
                  <a:pt x="1817" y="1551"/>
                  <a:pt x="1823" y="1527"/>
                  <a:pt x="1823" y="1527"/>
                </a:cubicBezTo>
                <a:cubicBezTo>
                  <a:pt x="1823" y="1527"/>
                  <a:pt x="1813" y="1527"/>
                  <a:pt x="1808" y="1512"/>
                </a:cubicBezTo>
                <a:cubicBezTo>
                  <a:pt x="1803" y="1497"/>
                  <a:pt x="1794" y="1495"/>
                  <a:pt x="1794" y="1495"/>
                </a:cubicBezTo>
                <a:cubicBezTo>
                  <a:pt x="1794" y="1495"/>
                  <a:pt x="1790" y="1490"/>
                  <a:pt x="1778" y="1485"/>
                </a:cubicBezTo>
                <a:cubicBezTo>
                  <a:pt x="1765" y="1479"/>
                  <a:pt x="1761" y="1486"/>
                  <a:pt x="1761" y="1486"/>
                </a:cubicBezTo>
                <a:cubicBezTo>
                  <a:pt x="1761" y="1486"/>
                  <a:pt x="1744" y="1478"/>
                  <a:pt x="1744" y="1469"/>
                </a:cubicBezTo>
                <a:cubicBezTo>
                  <a:pt x="1744" y="1461"/>
                  <a:pt x="1739" y="1455"/>
                  <a:pt x="1739" y="1455"/>
                </a:cubicBezTo>
                <a:cubicBezTo>
                  <a:pt x="1737" y="1448"/>
                  <a:pt x="1736" y="1444"/>
                  <a:pt x="1733" y="1437"/>
                </a:cubicBezTo>
                <a:cubicBezTo>
                  <a:pt x="1728" y="1430"/>
                  <a:pt x="1726" y="1427"/>
                  <a:pt x="1721" y="1420"/>
                </a:cubicBezTo>
                <a:cubicBezTo>
                  <a:pt x="1717" y="1415"/>
                  <a:pt x="1715" y="1413"/>
                  <a:pt x="1712" y="1408"/>
                </a:cubicBezTo>
                <a:cubicBezTo>
                  <a:pt x="1716" y="1405"/>
                  <a:pt x="1718" y="1403"/>
                  <a:pt x="1723" y="1400"/>
                </a:cubicBezTo>
                <a:cubicBezTo>
                  <a:pt x="1722" y="1396"/>
                  <a:pt x="1722" y="1395"/>
                  <a:pt x="1722" y="1391"/>
                </a:cubicBezTo>
                <a:cubicBezTo>
                  <a:pt x="1718" y="1392"/>
                  <a:pt x="1716" y="1392"/>
                  <a:pt x="1712" y="1394"/>
                </a:cubicBezTo>
                <a:cubicBezTo>
                  <a:pt x="1711" y="1396"/>
                  <a:pt x="1710" y="1397"/>
                  <a:pt x="1709" y="1400"/>
                </a:cubicBezTo>
                <a:cubicBezTo>
                  <a:pt x="1707" y="1399"/>
                  <a:pt x="1705" y="1399"/>
                  <a:pt x="1703" y="1398"/>
                </a:cubicBezTo>
                <a:cubicBezTo>
                  <a:pt x="1703" y="1395"/>
                  <a:pt x="1703" y="1393"/>
                  <a:pt x="1703" y="1389"/>
                </a:cubicBezTo>
                <a:cubicBezTo>
                  <a:pt x="1696" y="1387"/>
                  <a:pt x="1693" y="1386"/>
                  <a:pt x="1686" y="1383"/>
                </a:cubicBezTo>
                <a:cubicBezTo>
                  <a:pt x="1687" y="1373"/>
                  <a:pt x="1677" y="1379"/>
                  <a:pt x="1677" y="1379"/>
                </a:cubicBezTo>
                <a:cubicBezTo>
                  <a:pt x="1677" y="1379"/>
                  <a:pt x="1673" y="1385"/>
                  <a:pt x="1661" y="1385"/>
                </a:cubicBezTo>
                <a:cubicBezTo>
                  <a:pt x="1649" y="1386"/>
                  <a:pt x="1658" y="1371"/>
                  <a:pt x="1650" y="1375"/>
                </a:cubicBezTo>
                <a:cubicBezTo>
                  <a:pt x="1642" y="1378"/>
                  <a:pt x="1623" y="1367"/>
                  <a:pt x="1623" y="1367"/>
                </a:cubicBezTo>
                <a:cubicBezTo>
                  <a:pt x="1629" y="1347"/>
                  <a:pt x="1607" y="1351"/>
                  <a:pt x="1607" y="1351"/>
                </a:cubicBezTo>
                <a:cubicBezTo>
                  <a:pt x="1606" y="1345"/>
                  <a:pt x="1605" y="1342"/>
                  <a:pt x="1603" y="1335"/>
                </a:cubicBezTo>
                <a:cubicBezTo>
                  <a:pt x="1599" y="1342"/>
                  <a:pt x="1598" y="1346"/>
                  <a:pt x="1594" y="1352"/>
                </a:cubicBezTo>
                <a:cubicBezTo>
                  <a:pt x="1587" y="1351"/>
                  <a:pt x="1584" y="1350"/>
                  <a:pt x="1577" y="1348"/>
                </a:cubicBezTo>
                <a:cubicBezTo>
                  <a:pt x="1577" y="1348"/>
                  <a:pt x="1586" y="1341"/>
                  <a:pt x="1589" y="1333"/>
                </a:cubicBezTo>
                <a:cubicBezTo>
                  <a:pt x="1591" y="1324"/>
                  <a:pt x="1579" y="1321"/>
                  <a:pt x="1564" y="1334"/>
                </a:cubicBezTo>
                <a:cubicBezTo>
                  <a:pt x="1549" y="1347"/>
                  <a:pt x="1549" y="1332"/>
                  <a:pt x="1530" y="1336"/>
                </a:cubicBezTo>
                <a:cubicBezTo>
                  <a:pt x="1512" y="1340"/>
                  <a:pt x="1511" y="1360"/>
                  <a:pt x="1511" y="1360"/>
                </a:cubicBezTo>
                <a:cubicBezTo>
                  <a:pt x="1492" y="1355"/>
                  <a:pt x="1487" y="1371"/>
                  <a:pt x="1487" y="1371"/>
                </a:cubicBezTo>
                <a:cubicBezTo>
                  <a:pt x="1487" y="1371"/>
                  <a:pt x="1475" y="1346"/>
                  <a:pt x="1460" y="1342"/>
                </a:cubicBezTo>
                <a:cubicBezTo>
                  <a:pt x="1444" y="1337"/>
                  <a:pt x="1441" y="1357"/>
                  <a:pt x="1426" y="1345"/>
                </a:cubicBezTo>
                <a:cubicBezTo>
                  <a:pt x="1411" y="1334"/>
                  <a:pt x="1408" y="1300"/>
                  <a:pt x="1408" y="1300"/>
                </a:cubicBezTo>
                <a:cubicBezTo>
                  <a:pt x="1409" y="1296"/>
                  <a:pt x="1410" y="1293"/>
                  <a:pt x="1412" y="1289"/>
                </a:cubicBezTo>
                <a:cubicBezTo>
                  <a:pt x="1414" y="1283"/>
                  <a:pt x="1416" y="1280"/>
                  <a:pt x="1418" y="1273"/>
                </a:cubicBezTo>
                <a:cubicBezTo>
                  <a:pt x="1420" y="1264"/>
                  <a:pt x="1421" y="1260"/>
                  <a:pt x="1423" y="1251"/>
                </a:cubicBezTo>
                <a:cubicBezTo>
                  <a:pt x="1426" y="1249"/>
                  <a:pt x="1427" y="1249"/>
                  <a:pt x="1429" y="1247"/>
                </a:cubicBezTo>
                <a:cubicBezTo>
                  <a:pt x="1432" y="1240"/>
                  <a:pt x="1434" y="1237"/>
                  <a:pt x="1437" y="1230"/>
                </a:cubicBezTo>
                <a:cubicBezTo>
                  <a:pt x="1432" y="1228"/>
                  <a:pt x="1429" y="1226"/>
                  <a:pt x="1425" y="1224"/>
                </a:cubicBezTo>
                <a:cubicBezTo>
                  <a:pt x="1423" y="1221"/>
                  <a:pt x="1422" y="1220"/>
                  <a:pt x="1421" y="1217"/>
                </a:cubicBezTo>
                <a:cubicBezTo>
                  <a:pt x="1412" y="1213"/>
                  <a:pt x="1407" y="1211"/>
                  <a:pt x="1398" y="1207"/>
                </a:cubicBezTo>
                <a:cubicBezTo>
                  <a:pt x="1398" y="1207"/>
                  <a:pt x="1366" y="1205"/>
                  <a:pt x="1358" y="1197"/>
                </a:cubicBezTo>
                <a:cubicBezTo>
                  <a:pt x="1358" y="1197"/>
                  <a:pt x="1360" y="1190"/>
                  <a:pt x="1368" y="1188"/>
                </a:cubicBezTo>
                <a:cubicBezTo>
                  <a:pt x="1377" y="1186"/>
                  <a:pt x="1378" y="1163"/>
                  <a:pt x="1378" y="1163"/>
                </a:cubicBezTo>
                <a:cubicBezTo>
                  <a:pt x="1384" y="1156"/>
                  <a:pt x="1387" y="1153"/>
                  <a:pt x="1392" y="1147"/>
                </a:cubicBezTo>
                <a:cubicBezTo>
                  <a:pt x="1392" y="1147"/>
                  <a:pt x="1396" y="1127"/>
                  <a:pt x="1401" y="1125"/>
                </a:cubicBezTo>
                <a:cubicBezTo>
                  <a:pt x="1406" y="1123"/>
                  <a:pt x="1412" y="1117"/>
                  <a:pt x="1412" y="1117"/>
                </a:cubicBezTo>
                <a:cubicBezTo>
                  <a:pt x="1411" y="1112"/>
                  <a:pt x="1411" y="1110"/>
                  <a:pt x="1411" y="1106"/>
                </a:cubicBezTo>
                <a:cubicBezTo>
                  <a:pt x="1401" y="1104"/>
                  <a:pt x="1396" y="1103"/>
                  <a:pt x="1385" y="1101"/>
                </a:cubicBezTo>
                <a:cubicBezTo>
                  <a:pt x="1378" y="1100"/>
                  <a:pt x="1375" y="1100"/>
                  <a:pt x="1368" y="1099"/>
                </a:cubicBezTo>
                <a:cubicBezTo>
                  <a:pt x="1366" y="1100"/>
                  <a:pt x="1365" y="1101"/>
                  <a:pt x="1363" y="1103"/>
                </a:cubicBezTo>
                <a:cubicBezTo>
                  <a:pt x="1359" y="1103"/>
                  <a:pt x="1357" y="1103"/>
                  <a:pt x="1354" y="1104"/>
                </a:cubicBezTo>
                <a:cubicBezTo>
                  <a:pt x="1351" y="1108"/>
                  <a:pt x="1349" y="1110"/>
                  <a:pt x="1345" y="1114"/>
                </a:cubicBezTo>
                <a:cubicBezTo>
                  <a:pt x="1345" y="1114"/>
                  <a:pt x="1341" y="1134"/>
                  <a:pt x="1330" y="1133"/>
                </a:cubicBezTo>
                <a:cubicBezTo>
                  <a:pt x="1318" y="1132"/>
                  <a:pt x="1311" y="1138"/>
                  <a:pt x="1311" y="1138"/>
                </a:cubicBezTo>
                <a:cubicBezTo>
                  <a:pt x="1303" y="1135"/>
                  <a:pt x="1298" y="1133"/>
                  <a:pt x="1290" y="1131"/>
                </a:cubicBezTo>
                <a:cubicBezTo>
                  <a:pt x="1290" y="1131"/>
                  <a:pt x="1278" y="1117"/>
                  <a:pt x="1268" y="1115"/>
                </a:cubicBezTo>
                <a:cubicBezTo>
                  <a:pt x="1268" y="1115"/>
                  <a:pt x="1276" y="1096"/>
                  <a:pt x="1266" y="1090"/>
                </a:cubicBezTo>
                <a:cubicBezTo>
                  <a:pt x="1256" y="1084"/>
                  <a:pt x="1262" y="1063"/>
                  <a:pt x="1262" y="1063"/>
                </a:cubicBezTo>
                <a:cubicBezTo>
                  <a:pt x="1262" y="1063"/>
                  <a:pt x="1251" y="1056"/>
                  <a:pt x="1266" y="1037"/>
                </a:cubicBezTo>
                <a:cubicBezTo>
                  <a:pt x="1280" y="1018"/>
                  <a:pt x="1267" y="1014"/>
                  <a:pt x="1280" y="1002"/>
                </a:cubicBezTo>
                <a:cubicBezTo>
                  <a:pt x="1293" y="990"/>
                  <a:pt x="1274" y="963"/>
                  <a:pt x="1300" y="960"/>
                </a:cubicBezTo>
                <a:cubicBezTo>
                  <a:pt x="1326" y="957"/>
                  <a:pt x="1341" y="946"/>
                  <a:pt x="1341" y="946"/>
                </a:cubicBezTo>
                <a:cubicBezTo>
                  <a:pt x="1341" y="946"/>
                  <a:pt x="1359" y="944"/>
                  <a:pt x="1372" y="957"/>
                </a:cubicBezTo>
                <a:cubicBezTo>
                  <a:pt x="1385" y="969"/>
                  <a:pt x="1402" y="980"/>
                  <a:pt x="1410" y="969"/>
                </a:cubicBezTo>
                <a:cubicBezTo>
                  <a:pt x="1410" y="969"/>
                  <a:pt x="1405" y="982"/>
                  <a:pt x="1415" y="982"/>
                </a:cubicBezTo>
                <a:cubicBezTo>
                  <a:pt x="1425" y="981"/>
                  <a:pt x="1426" y="958"/>
                  <a:pt x="1426" y="958"/>
                </a:cubicBezTo>
                <a:cubicBezTo>
                  <a:pt x="1426" y="958"/>
                  <a:pt x="1437" y="967"/>
                  <a:pt x="1454" y="966"/>
                </a:cubicBezTo>
                <a:cubicBezTo>
                  <a:pt x="1472" y="966"/>
                  <a:pt x="1469" y="982"/>
                  <a:pt x="1469" y="982"/>
                </a:cubicBezTo>
                <a:cubicBezTo>
                  <a:pt x="1469" y="982"/>
                  <a:pt x="1477" y="995"/>
                  <a:pt x="1489" y="985"/>
                </a:cubicBezTo>
                <a:cubicBezTo>
                  <a:pt x="1501" y="975"/>
                  <a:pt x="1503" y="998"/>
                  <a:pt x="1499" y="1011"/>
                </a:cubicBezTo>
                <a:cubicBezTo>
                  <a:pt x="1496" y="1023"/>
                  <a:pt x="1504" y="1030"/>
                  <a:pt x="1503" y="1041"/>
                </a:cubicBezTo>
                <a:cubicBezTo>
                  <a:pt x="1501" y="1052"/>
                  <a:pt x="1511" y="1057"/>
                  <a:pt x="1509" y="1072"/>
                </a:cubicBezTo>
                <a:cubicBezTo>
                  <a:pt x="1507" y="1086"/>
                  <a:pt x="1523" y="1085"/>
                  <a:pt x="1530" y="1061"/>
                </a:cubicBezTo>
                <a:cubicBezTo>
                  <a:pt x="1537" y="1037"/>
                  <a:pt x="1541" y="1039"/>
                  <a:pt x="1535" y="1028"/>
                </a:cubicBezTo>
                <a:cubicBezTo>
                  <a:pt x="1535" y="1028"/>
                  <a:pt x="1540" y="1016"/>
                  <a:pt x="1534" y="1005"/>
                </a:cubicBezTo>
                <a:cubicBezTo>
                  <a:pt x="1527" y="994"/>
                  <a:pt x="1536" y="969"/>
                  <a:pt x="1547" y="964"/>
                </a:cubicBezTo>
                <a:cubicBezTo>
                  <a:pt x="1556" y="961"/>
                  <a:pt x="1575" y="949"/>
                  <a:pt x="1580" y="947"/>
                </a:cubicBezTo>
                <a:cubicBezTo>
                  <a:pt x="1580" y="947"/>
                  <a:pt x="1585" y="938"/>
                  <a:pt x="1604" y="938"/>
                </a:cubicBezTo>
                <a:cubicBezTo>
                  <a:pt x="1624" y="939"/>
                  <a:pt x="1640" y="933"/>
                  <a:pt x="1635" y="920"/>
                </a:cubicBezTo>
                <a:cubicBezTo>
                  <a:pt x="1630" y="907"/>
                  <a:pt x="1644" y="896"/>
                  <a:pt x="1644" y="896"/>
                </a:cubicBezTo>
                <a:cubicBezTo>
                  <a:pt x="1644" y="896"/>
                  <a:pt x="1655" y="888"/>
                  <a:pt x="1655" y="878"/>
                </a:cubicBezTo>
                <a:cubicBezTo>
                  <a:pt x="1655" y="878"/>
                  <a:pt x="1671" y="876"/>
                  <a:pt x="1675" y="858"/>
                </a:cubicBezTo>
                <a:cubicBezTo>
                  <a:pt x="1675" y="858"/>
                  <a:pt x="1698" y="869"/>
                  <a:pt x="1705" y="859"/>
                </a:cubicBezTo>
                <a:cubicBezTo>
                  <a:pt x="1711" y="849"/>
                  <a:pt x="1725" y="858"/>
                  <a:pt x="1726" y="866"/>
                </a:cubicBezTo>
                <a:cubicBezTo>
                  <a:pt x="1726" y="866"/>
                  <a:pt x="1736" y="864"/>
                  <a:pt x="1734" y="852"/>
                </a:cubicBezTo>
                <a:cubicBezTo>
                  <a:pt x="1731" y="851"/>
                  <a:pt x="1729" y="851"/>
                  <a:pt x="1726" y="851"/>
                </a:cubicBezTo>
                <a:cubicBezTo>
                  <a:pt x="1724" y="848"/>
                  <a:pt x="1724" y="847"/>
                  <a:pt x="1722" y="844"/>
                </a:cubicBezTo>
                <a:cubicBezTo>
                  <a:pt x="1722" y="844"/>
                  <a:pt x="1725" y="845"/>
                  <a:pt x="1727" y="834"/>
                </a:cubicBezTo>
                <a:cubicBezTo>
                  <a:pt x="1729" y="823"/>
                  <a:pt x="1740" y="826"/>
                  <a:pt x="1740" y="826"/>
                </a:cubicBezTo>
                <a:cubicBezTo>
                  <a:pt x="1740" y="826"/>
                  <a:pt x="1754" y="830"/>
                  <a:pt x="1754" y="826"/>
                </a:cubicBezTo>
                <a:cubicBezTo>
                  <a:pt x="1754" y="826"/>
                  <a:pt x="1765" y="823"/>
                  <a:pt x="1771" y="824"/>
                </a:cubicBezTo>
                <a:cubicBezTo>
                  <a:pt x="1778" y="824"/>
                  <a:pt x="1777" y="818"/>
                  <a:pt x="1783" y="820"/>
                </a:cubicBezTo>
                <a:cubicBezTo>
                  <a:pt x="1789" y="823"/>
                  <a:pt x="1799" y="818"/>
                  <a:pt x="1808" y="826"/>
                </a:cubicBezTo>
                <a:cubicBezTo>
                  <a:pt x="1808" y="826"/>
                  <a:pt x="1798" y="827"/>
                  <a:pt x="1792" y="832"/>
                </a:cubicBezTo>
                <a:cubicBezTo>
                  <a:pt x="1785" y="837"/>
                  <a:pt x="1786" y="844"/>
                  <a:pt x="1789" y="849"/>
                </a:cubicBezTo>
                <a:cubicBezTo>
                  <a:pt x="1793" y="854"/>
                  <a:pt x="1804" y="847"/>
                  <a:pt x="1810" y="844"/>
                </a:cubicBezTo>
                <a:cubicBezTo>
                  <a:pt x="1815" y="841"/>
                  <a:pt x="1824" y="850"/>
                  <a:pt x="1829" y="844"/>
                </a:cubicBezTo>
                <a:cubicBezTo>
                  <a:pt x="1829" y="844"/>
                  <a:pt x="1842" y="852"/>
                  <a:pt x="1844" y="844"/>
                </a:cubicBezTo>
                <a:cubicBezTo>
                  <a:pt x="1844" y="844"/>
                  <a:pt x="1855" y="851"/>
                  <a:pt x="1856" y="843"/>
                </a:cubicBezTo>
                <a:cubicBezTo>
                  <a:pt x="1856" y="843"/>
                  <a:pt x="1869" y="847"/>
                  <a:pt x="1872" y="843"/>
                </a:cubicBezTo>
                <a:cubicBezTo>
                  <a:pt x="1874" y="838"/>
                  <a:pt x="1865" y="830"/>
                  <a:pt x="1865" y="830"/>
                </a:cubicBezTo>
                <a:cubicBezTo>
                  <a:pt x="1865" y="830"/>
                  <a:pt x="1868" y="823"/>
                  <a:pt x="1866" y="822"/>
                </a:cubicBezTo>
                <a:cubicBezTo>
                  <a:pt x="1863" y="821"/>
                  <a:pt x="1855" y="828"/>
                  <a:pt x="1855" y="828"/>
                </a:cubicBezTo>
                <a:cubicBezTo>
                  <a:pt x="1855" y="828"/>
                  <a:pt x="1849" y="830"/>
                  <a:pt x="1849" y="837"/>
                </a:cubicBezTo>
                <a:cubicBezTo>
                  <a:pt x="1849" y="837"/>
                  <a:pt x="1843" y="832"/>
                  <a:pt x="1838" y="830"/>
                </a:cubicBezTo>
                <a:cubicBezTo>
                  <a:pt x="1838" y="830"/>
                  <a:pt x="1844" y="832"/>
                  <a:pt x="1845" y="825"/>
                </a:cubicBezTo>
                <a:cubicBezTo>
                  <a:pt x="1846" y="818"/>
                  <a:pt x="1835" y="820"/>
                  <a:pt x="1835" y="820"/>
                </a:cubicBezTo>
                <a:cubicBezTo>
                  <a:pt x="1831" y="816"/>
                  <a:pt x="1829" y="815"/>
                  <a:pt x="1825" y="811"/>
                </a:cubicBezTo>
                <a:cubicBezTo>
                  <a:pt x="1825" y="809"/>
                  <a:pt x="1825" y="807"/>
                  <a:pt x="1824" y="805"/>
                </a:cubicBezTo>
                <a:cubicBezTo>
                  <a:pt x="1823" y="804"/>
                  <a:pt x="1822" y="804"/>
                  <a:pt x="1820" y="804"/>
                </a:cubicBezTo>
                <a:cubicBezTo>
                  <a:pt x="1819" y="807"/>
                  <a:pt x="1819" y="809"/>
                  <a:pt x="1818" y="812"/>
                </a:cubicBezTo>
                <a:cubicBezTo>
                  <a:pt x="1817" y="809"/>
                  <a:pt x="1817" y="807"/>
                  <a:pt x="1815" y="804"/>
                </a:cubicBezTo>
                <a:cubicBezTo>
                  <a:pt x="1815" y="804"/>
                  <a:pt x="1810" y="795"/>
                  <a:pt x="1819" y="790"/>
                </a:cubicBezTo>
                <a:cubicBezTo>
                  <a:pt x="1819" y="790"/>
                  <a:pt x="1806" y="788"/>
                  <a:pt x="1802" y="777"/>
                </a:cubicBezTo>
                <a:cubicBezTo>
                  <a:pt x="1802" y="777"/>
                  <a:pt x="1813" y="786"/>
                  <a:pt x="1819" y="779"/>
                </a:cubicBezTo>
                <a:cubicBezTo>
                  <a:pt x="1819" y="779"/>
                  <a:pt x="1824" y="786"/>
                  <a:pt x="1826" y="776"/>
                </a:cubicBezTo>
                <a:cubicBezTo>
                  <a:pt x="1828" y="766"/>
                  <a:pt x="1813" y="764"/>
                  <a:pt x="1813" y="764"/>
                </a:cubicBezTo>
                <a:cubicBezTo>
                  <a:pt x="1805" y="761"/>
                  <a:pt x="1802" y="760"/>
                  <a:pt x="1793" y="757"/>
                </a:cubicBezTo>
                <a:cubicBezTo>
                  <a:pt x="1793" y="757"/>
                  <a:pt x="1773" y="754"/>
                  <a:pt x="1759" y="761"/>
                </a:cubicBezTo>
                <a:cubicBezTo>
                  <a:pt x="1759" y="761"/>
                  <a:pt x="1768" y="746"/>
                  <a:pt x="1786" y="752"/>
                </a:cubicBezTo>
                <a:cubicBezTo>
                  <a:pt x="1786" y="752"/>
                  <a:pt x="1796" y="739"/>
                  <a:pt x="1806" y="745"/>
                </a:cubicBezTo>
                <a:cubicBezTo>
                  <a:pt x="1806" y="745"/>
                  <a:pt x="1840" y="754"/>
                  <a:pt x="1853" y="764"/>
                </a:cubicBezTo>
                <a:cubicBezTo>
                  <a:pt x="1866" y="773"/>
                  <a:pt x="1881" y="774"/>
                  <a:pt x="1881" y="774"/>
                </a:cubicBezTo>
                <a:cubicBezTo>
                  <a:pt x="1881" y="774"/>
                  <a:pt x="1905" y="767"/>
                  <a:pt x="1917" y="775"/>
                </a:cubicBezTo>
                <a:cubicBezTo>
                  <a:pt x="1917" y="775"/>
                  <a:pt x="1927" y="767"/>
                  <a:pt x="1933" y="770"/>
                </a:cubicBezTo>
                <a:cubicBezTo>
                  <a:pt x="1935" y="762"/>
                  <a:pt x="1935" y="758"/>
                  <a:pt x="1936" y="750"/>
                </a:cubicBezTo>
                <a:cubicBezTo>
                  <a:pt x="1930" y="746"/>
                  <a:pt x="1927" y="743"/>
                  <a:pt x="1921" y="739"/>
                </a:cubicBezTo>
                <a:cubicBezTo>
                  <a:pt x="1919" y="735"/>
                  <a:pt x="1918" y="733"/>
                  <a:pt x="1917" y="730"/>
                </a:cubicBezTo>
                <a:cubicBezTo>
                  <a:pt x="1916" y="727"/>
                  <a:pt x="1916" y="726"/>
                  <a:pt x="1916" y="723"/>
                </a:cubicBezTo>
                <a:cubicBezTo>
                  <a:pt x="1910" y="720"/>
                  <a:pt x="1908" y="719"/>
                  <a:pt x="1902" y="716"/>
                </a:cubicBezTo>
                <a:cubicBezTo>
                  <a:pt x="1902" y="713"/>
                  <a:pt x="1902" y="711"/>
                  <a:pt x="1902" y="708"/>
                </a:cubicBezTo>
                <a:cubicBezTo>
                  <a:pt x="1897" y="704"/>
                  <a:pt x="1894" y="702"/>
                  <a:pt x="1889" y="698"/>
                </a:cubicBezTo>
                <a:cubicBezTo>
                  <a:pt x="1889" y="695"/>
                  <a:pt x="1888" y="693"/>
                  <a:pt x="1888" y="690"/>
                </a:cubicBezTo>
                <a:cubicBezTo>
                  <a:pt x="1886" y="689"/>
                  <a:pt x="1885" y="688"/>
                  <a:pt x="1884" y="687"/>
                </a:cubicBezTo>
                <a:cubicBezTo>
                  <a:pt x="1884" y="687"/>
                  <a:pt x="1877" y="675"/>
                  <a:pt x="1878" y="667"/>
                </a:cubicBezTo>
                <a:cubicBezTo>
                  <a:pt x="1879" y="659"/>
                  <a:pt x="1869" y="648"/>
                  <a:pt x="1869" y="648"/>
                </a:cubicBezTo>
                <a:cubicBezTo>
                  <a:pt x="1869" y="648"/>
                  <a:pt x="1864" y="632"/>
                  <a:pt x="1858" y="625"/>
                </a:cubicBezTo>
                <a:cubicBezTo>
                  <a:pt x="1853" y="619"/>
                  <a:pt x="1848" y="592"/>
                  <a:pt x="1848" y="592"/>
                </a:cubicBezTo>
                <a:cubicBezTo>
                  <a:pt x="1848" y="592"/>
                  <a:pt x="1839" y="601"/>
                  <a:pt x="1838" y="605"/>
                </a:cubicBezTo>
                <a:cubicBezTo>
                  <a:pt x="1838" y="605"/>
                  <a:pt x="1832" y="605"/>
                  <a:pt x="1831" y="612"/>
                </a:cubicBezTo>
                <a:cubicBezTo>
                  <a:pt x="1830" y="619"/>
                  <a:pt x="1822" y="612"/>
                  <a:pt x="1815" y="615"/>
                </a:cubicBezTo>
                <a:cubicBezTo>
                  <a:pt x="1808" y="617"/>
                  <a:pt x="1804" y="607"/>
                  <a:pt x="1795" y="599"/>
                </a:cubicBezTo>
                <a:cubicBezTo>
                  <a:pt x="1795" y="599"/>
                  <a:pt x="1788" y="586"/>
                  <a:pt x="1789" y="579"/>
                </a:cubicBezTo>
                <a:cubicBezTo>
                  <a:pt x="1790" y="572"/>
                  <a:pt x="1794" y="573"/>
                  <a:pt x="1794" y="565"/>
                </a:cubicBezTo>
                <a:cubicBezTo>
                  <a:pt x="1794" y="565"/>
                  <a:pt x="1787" y="563"/>
                  <a:pt x="1785" y="566"/>
                </a:cubicBezTo>
                <a:cubicBezTo>
                  <a:pt x="1785" y="566"/>
                  <a:pt x="1785" y="560"/>
                  <a:pt x="1775" y="557"/>
                </a:cubicBezTo>
                <a:cubicBezTo>
                  <a:pt x="1766" y="554"/>
                  <a:pt x="1775" y="548"/>
                  <a:pt x="1769" y="544"/>
                </a:cubicBezTo>
                <a:cubicBezTo>
                  <a:pt x="1763" y="539"/>
                  <a:pt x="1763" y="532"/>
                  <a:pt x="1754" y="528"/>
                </a:cubicBezTo>
                <a:cubicBezTo>
                  <a:pt x="1754" y="528"/>
                  <a:pt x="1746" y="520"/>
                  <a:pt x="1741" y="519"/>
                </a:cubicBezTo>
                <a:cubicBezTo>
                  <a:pt x="1735" y="519"/>
                  <a:pt x="1735" y="521"/>
                  <a:pt x="1725" y="517"/>
                </a:cubicBezTo>
                <a:cubicBezTo>
                  <a:pt x="1716" y="513"/>
                  <a:pt x="1714" y="508"/>
                  <a:pt x="1706" y="505"/>
                </a:cubicBezTo>
                <a:cubicBezTo>
                  <a:pt x="1698" y="502"/>
                  <a:pt x="1688" y="496"/>
                  <a:pt x="1693" y="511"/>
                </a:cubicBezTo>
                <a:cubicBezTo>
                  <a:pt x="1698" y="526"/>
                  <a:pt x="1681" y="525"/>
                  <a:pt x="1681" y="525"/>
                </a:cubicBezTo>
                <a:cubicBezTo>
                  <a:pt x="1681" y="525"/>
                  <a:pt x="1692" y="529"/>
                  <a:pt x="1693" y="542"/>
                </a:cubicBezTo>
                <a:cubicBezTo>
                  <a:pt x="1691" y="543"/>
                  <a:pt x="1690" y="543"/>
                  <a:pt x="1688" y="544"/>
                </a:cubicBezTo>
                <a:cubicBezTo>
                  <a:pt x="1687" y="547"/>
                  <a:pt x="1687" y="548"/>
                  <a:pt x="1686" y="551"/>
                </a:cubicBezTo>
                <a:cubicBezTo>
                  <a:pt x="1683" y="551"/>
                  <a:pt x="1682" y="551"/>
                  <a:pt x="1679" y="552"/>
                </a:cubicBezTo>
                <a:cubicBezTo>
                  <a:pt x="1678" y="554"/>
                  <a:pt x="1677" y="556"/>
                  <a:pt x="1676" y="558"/>
                </a:cubicBezTo>
                <a:cubicBezTo>
                  <a:pt x="1681" y="563"/>
                  <a:pt x="1684" y="565"/>
                  <a:pt x="1689" y="569"/>
                </a:cubicBezTo>
                <a:cubicBezTo>
                  <a:pt x="1689" y="569"/>
                  <a:pt x="1696" y="583"/>
                  <a:pt x="1694" y="596"/>
                </a:cubicBezTo>
                <a:cubicBezTo>
                  <a:pt x="1692" y="609"/>
                  <a:pt x="1673" y="609"/>
                  <a:pt x="1673" y="609"/>
                </a:cubicBezTo>
                <a:cubicBezTo>
                  <a:pt x="1664" y="608"/>
                  <a:pt x="1660" y="608"/>
                  <a:pt x="1651" y="607"/>
                </a:cubicBezTo>
                <a:cubicBezTo>
                  <a:pt x="1651" y="611"/>
                  <a:pt x="1651" y="613"/>
                  <a:pt x="1651" y="617"/>
                </a:cubicBezTo>
                <a:cubicBezTo>
                  <a:pt x="1652" y="621"/>
                  <a:pt x="1653" y="624"/>
                  <a:pt x="1654" y="629"/>
                </a:cubicBezTo>
                <a:cubicBezTo>
                  <a:pt x="1654" y="634"/>
                  <a:pt x="1653" y="636"/>
                  <a:pt x="1653" y="641"/>
                </a:cubicBezTo>
                <a:cubicBezTo>
                  <a:pt x="1653" y="641"/>
                  <a:pt x="1656" y="653"/>
                  <a:pt x="1651" y="655"/>
                </a:cubicBezTo>
                <a:cubicBezTo>
                  <a:pt x="1646" y="657"/>
                  <a:pt x="1641" y="650"/>
                  <a:pt x="1641" y="650"/>
                </a:cubicBezTo>
                <a:cubicBezTo>
                  <a:pt x="1639" y="653"/>
                  <a:pt x="1638" y="654"/>
                  <a:pt x="1635" y="656"/>
                </a:cubicBezTo>
                <a:cubicBezTo>
                  <a:pt x="1633" y="653"/>
                  <a:pt x="1632" y="652"/>
                  <a:pt x="1629" y="648"/>
                </a:cubicBezTo>
                <a:cubicBezTo>
                  <a:pt x="1627" y="644"/>
                  <a:pt x="1626" y="643"/>
                  <a:pt x="1623" y="638"/>
                </a:cubicBezTo>
                <a:cubicBezTo>
                  <a:pt x="1627" y="638"/>
                  <a:pt x="1629" y="638"/>
                  <a:pt x="1633" y="638"/>
                </a:cubicBezTo>
                <a:cubicBezTo>
                  <a:pt x="1633" y="635"/>
                  <a:pt x="1633" y="633"/>
                  <a:pt x="1634" y="630"/>
                </a:cubicBezTo>
                <a:cubicBezTo>
                  <a:pt x="1628" y="625"/>
                  <a:pt x="1625" y="623"/>
                  <a:pt x="1619" y="618"/>
                </a:cubicBezTo>
                <a:cubicBezTo>
                  <a:pt x="1618" y="615"/>
                  <a:pt x="1618" y="613"/>
                  <a:pt x="1617" y="609"/>
                </a:cubicBezTo>
                <a:cubicBezTo>
                  <a:pt x="1617" y="609"/>
                  <a:pt x="1615" y="608"/>
                  <a:pt x="1621" y="598"/>
                </a:cubicBezTo>
                <a:cubicBezTo>
                  <a:pt x="1627" y="589"/>
                  <a:pt x="1610" y="583"/>
                  <a:pt x="1610" y="583"/>
                </a:cubicBezTo>
                <a:cubicBezTo>
                  <a:pt x="1610" y="583"/>
                  <a:pt x="1586" y="579"/>
                  <a:pt x="1579" y="570"/>
                </a:cubicBezTo>
                <a:cubicBezTo>
                  <a:pt x="1573" y="560"/>
                  <a:pt x="1561" y="562"/>
                  <a:pt x="1551" y="544"/>
                </a:cubicBezTo>
                <a:cubicBezTo>
                  <a:pt x="1540" y="525"/>
                  <a:pt x="1527" y="530"/>
                  <a:pt x="1527" y="530"/>
                </a:cubicBezTo>
                <a:cubicBezTo>
                  <a:pt x="1527" y="530"/>
                  <a:pt x="1524" y="522"/>
                  <a:pt x="1508" y="519"/>
                </a:cubicBezTo>
                <a:cubicBezTo>
                  <a:pt x="1492" y="515"/>
                  <a:pt x="1495" y="491"/>
                  <a:pt x="1495" y="491"/>
                </a:cubicBezTo>
                <a:cubicBezTo>
                  <a:pt x="1487" y="489"/>
                  <a:pt x="1484" y="487"/>
                  <a:pt x="1476" y="485"/>
                </a:cubicBezTo>
                <a:cubicBezTo>
                  <a:pt x="1476" y="485"/>
                  <a:pt x="1476" y="466"/>
                  <a:pt x="1489" y="459"/>
                </a:cubicBezTo>
                <a:cubicBezTo>
                  <a:pt x="1502" y="451"/>
                  <a:pt x="1528" y="436"/>
                  <a:pt x="1543" y="442"/>
                </a:cubicBezTo>
                <a:cubicBezTo>
                  <a:pt x="1545" y="438"/>
                  <a:pt x="1546" y="436"/>
                  <a:pt x="1548" y="433"/>
                </a:cubicBezTo>
                <a:cubicBezTo>
                  <a:pt x="1548" y="433"/>
                  <a:pt x="1551" y="436"/>
                  <a:pt x="1554" y="430"/>
                </a:cubicBezTo>
                <a:cubicBezTo>
                  <a:pt x="1554" y="430"/>
                  <a:pt x="1574" y="436"/>
                  <a:pt x="1580" y="432"/>
                </a:cubicBezTo>
                <a:cubicBezTo>
                  <a:pt x="1587" y="427"/>
                  <a:pt x="1598" y="429"/>
                  <a:pt x="1599" y="420"/>
                </a:cubicBezTo>
                <a:cubicBezTo>
                  <a:pt x="1599" y="420"/>
                  <a:pt x="1611" y="419"/>
                  <a:pt x="1614" y="413"/>
                </a:cubicBezTo>
                <a:cubicBezTo>
                  <a:pt x="1617" y="407"/>
                  <a:pt x="1606" y="409"/>
                  <a:pt x="1606" y="409"/>
                </a:cubicBezTo>
                <a:cubicBezTo>
                  <a:pt x="1606" y="409"/>
                  <a:pt x="1619" y="401"/>
                  <a:pt x="1622" y="414"/>
                </a:cubicBezTo>
                <a:cubicBezTo>
                  <a:pt x="1622" y="414"/>
                  <a:pt x="1625" y="418"/>
                  <a:pt x="1621" y="421"/>
                </a:cubicBezTo>
                <a:cubicBezTo>
                  <a:pt x="1618" y="424"/>
                  <a:pt x="1617" y="415"/>
                  <a:pt x="1610" y="421"/>
                </a:cubicBezTo>
                <a:cubicBezTo>
                  <a:pt x="1602" y="426"/>
                  <a:pt x="1601" y="435"/>
                  <a:pt x="1601" y="435"/>
                </a:cubicBezTo>
                <a:cubicBezTo>
                  <a:pt x="1601" y="435"/>
                  <a:pt x="1591" y="443"/>
                  <a:pt x="1588" y="443"/>
                </a:cubicBezTo>
                <a:cubicBezTo>
                  <a:pt x="1585" y="443"/>
                  <a:pt x="1591" y="454"/>
                  <a:pt x="1605" y="451"/>
                </a:cubicBezTo>
                <a:cubicBezTo>
                  <a:pt x="1605" y="451"/>
                  <a:pt x="1603" y="457"/>
                  <a:pt x="1607" y="461"/>
                </a:cubicBezTo>
                <a:cubicBezTo>
                  <a:pt x="1611" y="464"/>
                  <a:pt x="1626" y="458"/>
                  <a:pt x="1626" y="458"/>
                </a:cubicBezTo>
                <a:cubicBezTo>
                  <a:pt x="1626" y="458"/>
                  <a:pt x="1630" y="465"/>
                  <a:pt x="1632" y="456"/>
                </a:cubicBezTo>
                <a:cubicBezTo>
                  <a:pt x="1632" y="456"/>
                  <a:pt x="1638" y="454"/>
                  <a:pt x="1641" y="461"/>
                </a:cubicBezTo>
                <a:cubicBezTo>
                  <a:pt x="1645" y="467"/>
                  <a:pt x="1656" y="469"/>
                  <a:pt x="1656" y="469"/>
                </a:cubicBezTo>
                <a:cubicBezTo>
                  <a:pt x="1656" y="469"/>
                  <a:pt x="1657" y="479"/>
                  <a:pt x="1667" y="475"/>
                </a:cubicBezTo>
                <a:cubicBezTo>
                  <a:pt x="1672" y="473"/>
                  <a:pt x="1677" y="476"/>
                  <a:pt x="1677" y="476"/>
                </a:cubicBezTo>
                <a:cubicBezTo>
                  <a:pt x="1677" y="476"/>
                  <a:pt x="1673" y="461"/>
                  <a:pt x="1659" y="460"/>
                </a:cubicBezTo>
                <a:cubicBezTo>
                  <a:pt x="1659" y="460"/>
                  <a:pt x="1657" y="449"/>
                  <a:pt x="1651" y="447"/>
                </a:cubicBezTo>
                <a:cubicBezTo>
                  <a:pt x="1644" y="444"/>
                  <a:pt x="1641" y="438"/>
                  <a:pt x="1641" y="438"/>
                </a:cubicBezTo>
                <a:cubicBezTo>
                  <a:pt x="1641" y="438"/>
                  <a:pt x="1632" y="439"/>
                  <a:pt x="1628" y="423"/>
                </a:cubicBezTo>
                <a:cubicBezTo>
                  <a:pt x="1628" y="423"/>
                  <a:pt x="1637" y="438"/>
                  <a:pt x="1646" y="435"/>
                </a:cubicBezTo>
                <a:cubicBezTo>
                  <a:pt x="1646" y="435"/>
                  <a:pt x="1643" y="421"/>
                  <a:pt x="1637" y="417"/>
                </a:cubicBezTo>
                <a:cubicBezTo>
                  <a:pt x="1637" y="417"/>
                  <a:pt x="1645" y="420"/>
                  <a:pt x="1647" y="427"/>
                </a:cubicBezTo>
                <a:cubicBezTo>
                  <a:pt x="1648" y="425"/>
                  <a:pt x="1648" y="424"/>
                  <a:pt x="1650" y="421"/>
                </a:cubicBezTo>
                <a:cubicBezTo>
                  <a:pt x="1650" y="421"/>
                  <a:pt x="1663" y="427"/>
                  <a:pt x="1668" y="424"/>
                </a:cubicBezTo>
                <a:cubicBezTo>
                  <a:pt x="1668" y="424"/>
                  <a:pt x="1677" y="421"/>
                  <a:pt x="1670" y="411"/>
                </a:cubicBezTo>
                <a:cubicBezTo>
                  <a:pt x="1663" y="401"/>
                  <a:pt x="1660" y="392"/>
                  <a:pt x="1660" y="392"/>
                </a:cubicBezTo>
                <a:cubicBezTo>
                  <a:pt x="1660" y="392"/>
                  <a:pt x="1669" y="400"/>
                  <a:pt x="1677" y="397"/>
                </a:cubicBezTo>
                <a:cubicBezTo>
                  <a:pt x="1677" y="397"/>
                  <a:pt x="1678" y="386"/>
                  <a:pt x="1672" y="385"/>
                </a:cubicBezTo>
                <a:cubicBezTo>
                  <a:pt x="1668" y="384"/>
                  <a:pt x="1666" y="381"/>
                  <a:pt x="1665" y="379"/>
                </a:cubicBezTo>
                <a:cubicBezTo>
                  <a:pt x="1670" y="379"/>
                  <a:pt x="1673" y="380"/>
                  <a:pt x="1679" y="380"/>
                </a:cubicBezTo>
                <a:cubicBezTo>
                  <a:pt x="1682" y="383"/>
                  <a:pt x="1684" y="385"/>
                  <a:pt x="1687" y="388"/>
                </a:cubicBezTo>
                <a:cubicBezTo>
                  <a:pt x="1689" y="389"/>
                  <a:pt x="1690" y="390"/>
                  <a:pt x="1692" y="392"/>
                </a:cubicBezTo>
                <a:cubicBezTo>
                  <a:pt x="1698" y="391"/>
                  <a:pt x="1701" y="390"/>
                  <a:pt x="1707" y="390"/>
                </a:cubicBezTo>
                <a:cubicBezTo>
                  <a:pt x="1708" y="388"/>
                  <a:pt x="1709" y="387"/>
                  <a:pt x="1710" y="385"/>
                </a:cubicBezTo>
                <a:cubicBezTo>
                  <a:pt x="1714" y="388"/>
                  <a:pt x="1716" y="389"/>
                  <a:pt x="1720" y="392"/>
                </a:cubicBezTo>
                <a:cubicBezTo>
                  <a:pt x="1723" y="399"/>
                  <a:pt x="1725" y="402"/>
                  <a:pt x="1729" y="409"/>
                </a:cubicBezTo>
                <a:cubicBezTo>
                  <a:pt x="1734" y="412"/>
                  <a:pt x="1736" y="413"/>
                  <a:pt x="1742" y="416"/>
                </a:cubicBezTo>
                <a:cubicBezTo>
                  <a:pt x="1744" y="421"/>
                  <a:pt x="1745" y="423"/>
                  <a:pt x="1747" y="428"/>
                </a:cubicBezTo>
                <a:cubicBezTo>
                  <a:pt x="1750" y="430"/>
                  <a:pt x="1751" y="430"/>
                  <a:pt x="1753" y="432"/>
                </a:cubicBezTo>
                <a:cubicBezTo>
                  <a:pt x="1754" y="438"/>
                  <a:pt x="1754" y="441"/>
                  <a:pt x="1755" y="447"/>
                </a:cubicBezTo>
                <a:cubicBezTo>
                  <a:pt x="1760" y="446"/>
                  <a:pt x="1763" y="445"/>
                  <a:pt x="1767" y="444"/>
                </a:cubicBezTo>
                <a:cubicBezTo>
                  <a:pt x="1770" y="448"/>
                  <a:pt x="1771" y="449"/>
                  <a:pt x="1774" y="453"/>
                </a:cubicBezTo>
                <a:cubicBezTo>
                  <a:pt x="1774" y="457"/>
                  <a:pt x="1773" y="458"/>
                  <a:pt x="1773" y="462"/>
                </a:cubicBezTo>
                <a:cubicBezTo>
                  <a:pt x="1766" y="462"/>
                  <a:pt x="1762" y="462"/>
                  <a:pt x="1754" y="462"/>
                </a:cubicBezTo>
                <a:cubicBezTo>
                  <a:pt x="1752" y="465"/>
                  <a:pt x="1750" y="467"/>
                  <a:pt x="1747" y="471"/>
                </a:cubicBezTo>
                <a:cubicBezTo>
                  <a:pt x="1748" y="474"/>
                  <a:pt x="1749" y="476"/>
                  <a:pt x="1750" y="479"/>
                </a:cubicBezTo>
                <a:cubicBezTo>
                  <a:pt x="1741" y="474"/>
                  <a:pt x="1736" y="472"/>
                  <a:pt x="1727" y="467"/>
                </a:cubicBezTo>
                <a:cubicBezTo>
                  <a:pt x="1720" y="465"/>
                  <a:pt x="1716" y="464"/>
                  <a:pt x="1710" y="462"/>
                </a:cubicBezTo>
                <a:cubicBezTo>
                  <a:pt x="1706" y="463"/>
                  <a:pt x="1705" y="464"/>
                  <a:pt x="1701" y="465"/>
                </a:cubicBezTo>
                <a:cubicBezTo>
                  <a:pt x="1701" y="468"/>
                  <a:pt x="1701" y="469"/>
                  <a:pt x="1701" y="472"/>
                </a:cubicBezTo>
                <a:cubicBezTo>
                  <a:pt x="1705" y="475"/>
                  <a:pt x="1708" y="476"/>
                  <a:pt x="1713" y="479"/>
                </a:cubicBezTo>
                <a:cubicBezTo>
                  <a:pt x="1715" y="483"/>
                  <a:pt x="1715" y="484"/>
                  <a:pt x="1717" y="488"/>
                </a:cubicBezTo>
                <a:cubicBezTo>
                  <a:pt x="1722" y="488"/>
                  <a:pt x="1725" y="488"/>
                  <a:pt x="1730" y="489"/>
                </a:cubicBezTo>
                <a:cubicBezTo>
                  <a:pt x="1736" y="490"/>
                  <a:pt x="1739" y="491"/>
                  <a:pt x="1746" y="492"/>
                </a:cubicBezTo>
                <a:cubicBezTo>
                  <a:pt x="1750" y="497"/>
                  <a:pt x="1753" y="500"/>
                  <a:pt x="1758" y="505"/>
                </a:cubicBezTo>
                <a:cubicBezTo>
                  <a:pt x="1763" y="511"/>
                  <a:pt x="1765" y="513"/>
                  <a:pt x="1770" y="519"/>
                </a:cubicBezTo>
                <a:cubicBezTo>
                  <a:pt x="1771" y="521"/>
                  <a:pt x="1771" y="522"/>
                  <a:pt x="1772" y="524"/>
                </a:cubicBezTo>
                <a:cubicBezTo>
                  <a:pt x="1774" y="526"/>
                  <a:pt x="1774" y="526"/>
                  <a:pt x="1776" y="528"/>
                </a:cubicBezTo>
                <a:cubicBezTo>
                  <a:pt x="1777" y="531"/>
                  <a:pt x="1778" y="532"/>
                  <a:pt x="1779" y="535"/>
                </a:cubicBezTo>
                <a:cubicBezTo>
                  <a:pt x="1782" y="537"/>
                  <a:pt x="1783" y="539"/>
                  <a:pt x="1787" y="542"/>
                </a:cubicBezTo>
                <a:cubicBezTo>
                  <a:pt x="1790" y="540"/>
                  <a:pt x="1791" y="539"/>
                  <a:pt x="1795" y="538"/>
                </a:cubicBezTo>
                <a:cubicBezTo>
                  <a:pt x="1799" y="544"/>
                  <a:pt x="1801" y="547"/>
                  <a:pt x="1806" y="553"/>
                </a:cubicBezTo>
                <a:cubicBezTo>
                  <a:pt x="1812" y="557"/>
                  <a:pt x="1815" y="559"/>
                  <a:pt x="1821" y="563"/>
                </a:cubicBezTo>
                <a:cubicBezTo>
                  <a:pt x="1827" y="566"/>
                  <a:pt x="1830" y="568"/>
                  <a:pt x="1836" y="571"/>
                </a:cubicBezTo>
                <a:cubicBezTo>
                  <a:pt x="1833" y="566"/>
                  <a:pt x="1831" y="564"/>
                  <a:pt x="1828" y="560"/>
                </a:cubicBezTo>
                <a:cubicBezTo>
                  <a:pt x="1826" y="555"/>
                  <a:pt x="1824" y="553"/>
                  <a:pt x="1822" y="548"/>
                </a:cubicBezTo>
                <a:cubicBezTo>
                  <a:pt x="1817" y="543"/>
                  <a:pt x="1815" y="540"/>
                  <a:pt x="1810" y="536"/>
                </a:cubicBezTo>
                <a:cubicBezTo>
                  <a:pt x="1816" y="539"/>
                  <a:pt x="1819" y="540"/>
                  <a:pt x="1825" y="543"/>
                </a:cubicBezTo>
                <a:cubicBezTo>
                  <a:pt x="1826" y="548"/>
                  <a:pt x="1827" y="551"/>
                  <a:pt x="1828" y="556"/>
                </a:cubicBezTo>
                <a:cubicBezTo>
                  <a:pt x="1833" y="557"/>
                  <a:pt x="1836" y="558"/>
                  <a:pt x="1840" y="559"/>
                </a:cubicBezTo>
                <a:cubicBezTo>
                  <a:pt x="1842" y="563"/>
                  <a:pt x="1843" y="565"/>
                  <a:pt x="1844" y="568"/>
                </a:cubicBezTo>
                <a:cubicBezTo>
                  <a:pt x="1848" y="571"/>
                  <a:pt x="1850" y="572"/>
                  <a:pt x="1854" y="574"/>
                </a:cubicBezTo>
                <a:cubicBezTo>
                  <a:pt x="1852" y="570"/>
                  <a:pt x="1851" y="568"/>
                  <a:pt x="1849" y="564"/>
                </a:cubicBezTo>
                <a:cubicBezTo>
                  <a:pt x="1849" y="561"/>
                  <a:pt x="1849" y="560"/>
                  <a:pt x="1848" y="557"/>
                </a:cubicBezTo>
                <a:cubicBezTo>
                  <a:pt x="1852" y="556"/>
                  <a:pt x="1853" y="556"/>
                  <a:pt x="1856" y="556"/>
                </a:cubicBezTo>
                <a:cubicBezTo>
                  <a:pt x="1858" y="555"/>
                  <a:pt x="1859" y="554"/>
                  <a:pt x="1861" y="552"/>
                </a:cubicBezTo>
                <a:cubicBezTo>
                  <a:pt x="1858" y="551"/>
                  <a:pt x="1857" y="550"/>
                  <a:pt x="1854" y="549"/>
                </a:cubicBezTo>
                <a:cubicBezTo>
                  <a:pt x="1853" y="546"/>
                  <a:pt x="1852" y="545"/>
                  <a:pt x="1851" y="542"/>
                </a:cubicBezTo>
                <a:cubicBezTo>
                  <a:pt x="1850" y="541"/>
                  <a:pt x="1849" y="541"/>
                  <a:pt x="1847" y="540"/>
                </a:cubicBezTo>
                <a:cubicBezTo>
                  <a:pt x="1847" y="536"/>
                  <a:pt x="1847" y="535"/>
                  <a:pt x="1847" y="532"/>
                </a:cubicBezTo>
                <a:cubicBezTo>
                  <a:pt x="1842" y="529"/>
                  <a:pt x="1840" y="528"/>
                  <a:pt x="1836" y="526"/>
                </a:cubicBezTo>
                <a:cubicBezTo>
                  <a:pt x="1834" y="522"/>
                  <a:pt x="1832" y="520"/>
                  <a:pt x="1829" y="516"/>
                </a:cubicBezTo>
                <a:cubicBezTo>
                  <a:pt x="1828" y="512"/>
                  <a:pt x="1828" y="510"/>
                  <a:pt x="1827" y="506"/>
                </a:cubicBezTo>
                <a:cubicBezTo>
                  <a:pt x="1828" y="505"/>
                  <a:pt x="1828" y="504"/>
                  <a:pt x="1829" y="502"/>
                </a:cubicBezTo>
                <a:cubicBezTo>
                  <a:pt x="1833" y="504"/>
                  <a:pt x="1835" y="504"/>
                  <a:pt x="1838" y="506"/>
                </a:cubicBezTo>
                <a:cubicBezTo>
                  <a:pt x="1840" y="509"/>
                  <a:pt x="1841" y="510"/>
                  <a:pt x="1843" y="513"/>
                </a:cubicBezTo>
                <a:cubicBezTo>
                  <a:pt x="1845" y="516"/>
                  <a:pt x="1846" y="517"/>
                  <a:pt x="1848" y="519"/>
                </a:cubicBezTo>
                <a:cubicBezTo>
                  <a:pt x="1849" y="523"/>
                  <a:pt x="1850" y="525"/>
                  <a:pt x="1851" y="529"/>
                </a:cubicBezTo>
                <a:cubicBezTo>
                  <a:pt x="1853" y="531"/>
                  <a:pt x="1854" y="532"/>
                  <a:pt x="1856" y="533"/>
                </a:cubicBezTo>
                <a:cubicBezTo>
                  <a:pt x="1858" y="535"/>
                  <a:pt x="1859" y="535"/>
                  <a:pt x="1862" y="537"/>
                </a:cubicBezTo>
                <a:cubicBezTo>
                  <a:pt x="1863" y="538"/>
                  <a:pt x="1864" y="539"/>
                  <a:pt x="1866" y="541"/>
                </a:cubicBezTo>
                <a:cubicBezTo>
                  <a:pt x="1868" y="538"/>
                  <a:pt x="1869" y="537"/>
                  <a:pt x="1871" y="534"/>
                </a:cubicBezTo>
                <a:cubicBezTo>
                  <a:pt x="1874" y="536"/>
                  <a:pt x="1876" y="536"/>
                  <a:pt x="1879" y="538"/>
                </a:cubicBezTo>
                <a:cubicBezTo>
                  <a:pt x="1879" y="538"/>
                  <a:pt x="1883" y="537"/>
                  <a:pt x="1884" y="530"/>
                </a:cubicBezTo>
                <a:cubicBezTo>
                  <a:pt x="1884" y="530"/>
                  <a:pt x="1893" y="534"/>
                  <a:pt x="1893" y="529"/>
                </a:cubicBezTo>
                <a:cubicBezTo>
                  <a:pt x="1894" y="524"/>
                  <a:pt x="1881" y="512"/>
                  <a:pt x="1876" y="512"/>
                </a:cubicBezTo>
                <a:cubicBezTo>
                  <a:pt x="1876" y="512"/>
                  <a:pt x="1872" y="501"/>
                  <a:pt x="1867" y="504"/>
                </a:cubicBezTo>
                <a:cubicBezTo>
                  <a:pt x="1867" y="504"/>
                  <a:pt x="1867" y="498"/>
                  <a:pt x="1860" y="495"/>
                </a:cubicBezTo>
                <a:cubicBezTo>
                  <a:pt x="1852" y="491"/>
                  <a:pt x="1859" y="488"/>
                  <a:pt x="1843" y="480"/>
                </a:cubicBezTo>
                <a:cubicBezTo>
                  <a:pt x="1827" y="472"/>
                  <a:pt x="1830" y="462"/>
                  <a:pt x="1830" y="462"/>
                </a:cubicBezTo>
                <a:cubicBezTo>
                  <a:pt x="1834" y="463"/>
                  <a:pt x="1836" y="464"/>
                  <a:pt x="1839" y="465"/>
                </a:cubicBezTo>
                <a:cubicBezTo>
                  <a:pt x="1838" y="461"/>
                  <a:pt x="1838" y="460"/>
                  <a:pt x="1836" y="456"/>
                </a:cubicBezTo>
                <a:cubicBezTo>
                  <a:pt x="1836" y="453"/>
                  <a:pt x="1835" y="451"/>
                  <a:pt x="1834" y="448"/>
                </a:cubicBezTo>
                <a:cubicBezTo>
                  <a:pt x="1830" y="445"/>
                  <a:pt x="1828" y="443"/>
                  <a:pt x="1825" y="440"/>
                </a:cubicBezTo>
                <a:cubicBezTo>
                  <a:pt x="1824" y="437"/>
                  <a:pt x="1823" y="436"/>
                  <a:pt x="1822" y="433"/>
                </a:cubicBezTo>
                <a:cubicBezTo>
                  <a:pt x="1820" y="431"/>
                  <a:pt x="1819" y="430"/>
                  <a:pt x="1817" y="427"/>
                </a:cubicBezTo>
                <a:cubicBezTo>
                  <a:pt x="1811" y="425"/>
                  <a:pt x="1808" y="423"/>
                  <a:pt x="1803" y="420"/>
                </a:cubicBezTo>
                <a:cubicBezTo>
                  <a:pt x="1802" y="419"/>
                  <a:pt x="1802" y="417"/>
                  <a:pt x="1801" y="416"/>
                </a:cubicBezTo>
                <a:cubicBezTo>
                  <a:pt x="1801" y="416"/>
                  <a:pt x="1794" y="412"/>
                  <a:pt x="1792" y="406"/>
                </a:cubicBezTo>
                <a:cubicBezTo>
                  <a:pt x="1789" y="400"/>
                  <a:pt x="1774" y="393"/>
                  <a:pt x="1771" y="396"/>
                </a:cubicBezTo>
                <a:cubicBezTo>
                  <a:pt x="1769" y="392"/>
                  <a:pt x="1768" y="390"/>
                  <a:pt x="1766" y="385"/>
                </a:cubicBezTo>
                <a:cubicBezTo>
                  <a:pt x="1763" y="383"/>
                  <a:pt x="1761" y="382"/>
                  <a:pt x="1758" y="380"/>
                </a:cubicBezTo>
                <a:cubicBezTo>
                  <a:pt x="1757" y="376"/>
                  <a:pt x="1756" y="375"/>
                  <a:pt x="1754" y="371"/>
                </a:cubicBezTo>
                <a:cubicBezTo>
                  <a:pt x="1750" y="370"/>
                  <a:pt x="1749" y="369"/>
                  <a:pt x="1745" y="367"/>
                </a:cubicBezTo>
                <a:cubicBezTo>
                  <a:pt x="1743" y="365"/>
                  <a:pt x="1741" y="364"/>
                  <a:pt x="1739" y="361"/>
                </a:cubicBezTo>
                <a:cubicBezTo>
                  <a:pt x="1741" y="360"/>
                  <a:pt x="1742" y="360"/>
                  <a:pt x="1744" y="359"/>
                </a:cubicBezTo>
                <a:cubicBezTo>
                  <a:pt x="1740" y="355"/>
                  <a:pt x="1739" y="352"/>
                  <a:pt x="1735" y="348"/>
                </a:cubicBezTo>
                <a:cubicBezTo>
                  <a:pt x="1730" y="345"/>
                  <a:pt x="1727" y="344"/>
                  <a:pt x="1722" y="341"/>
                </a:cubicBezTo>
                <a:cubicBezTo>
                  <a:pt x="1717" y="339"/>
                  <a:pt x="1715" y="338"/>
                  <a:pt x="1710" y="336"/>
                </a:cubicBezTo>
                <a:cubicBezTo>
                  <a:pt x="1704" y="332"/>
                  <a:pt x="1701" y="331"/>
                  <a:pt x="1695" y="328"/>
                </a:cubicBezTo>
                <a:cubicBezTo>
                  <a:pt x="1695" y="329"/>
                  <a:pt x="1695" y="330"/>
                  <a:pt x="1694" y="332"/>
                </a:cubicBezTo>
                <a:cubicBezTo>
                  <a:pt x="1697" y="336"/>
                  <a:pt x="1699" y="339"/>
                  <a:pt x="1702" y="343"/>
                </a:cubicBezTo>
                <a:cubicBezTo>
                  <a:pt x="1706" y="346"/>
                  <a:pt x="1708" y="347"/>
                  <a:pt x="1711" y="349"/>
                </a:cubicBezTo>
                <a:cubicBezTo>
                  <a:pt x="1716" y="351"/>
                  <a:pt x="1718" y="353"/>
                  <a:pt x="1722" y="354"/>
                </a:cubicBezTo>
                <a:cubicBezTo>
                  <a:pt x="1718" y="354"/>
                  <a:pt x="1716" y="354"/>
                  <a:pt x="1712" y="354"/>
                </a:cubicBezTo>
                <a:cubicBezTo>
                  <a:pt x="1707" y="351"/>
                  <a:pt x="1705" y="350"/>
                  <a:pt x="1700" y="347"/>
                </a:cubicBezTo>
                <a:cubicBezTo>
                  <a:pt x="1700" y="347"/>
                  <a:pt x="1697" y="353"/>
                  <a:pt x="1688" y="349"/>
                </a:cubicBezTo>
                <a:cubicBezTo>
                  <a:pt x="1688" y="349"/>
                  <a:pt x="1697" y="350"/>
                  <a:pt x="1696" y="340"/>
                </a:cubicBezTo>
                <a:cubicBezTo>
                  <a:pt x="1694" y="334"/>
                  <a:pt x="1693" y="331"/>
                  <a:pt x="1691" y="326"/>
                </a:cubicBezTo>
                <a:cubicBezTo>
                  <a:pt x="1684" y="323"/>
                  <a:pt x="1680" y="321"/>
                  <a:pt x="1674" y="319"/>
                </a:cubicBezTo>
                <a:cubicBezTo>
                  <a:pt x="1668" y="318"/>
                  <a:pt x="1665" y="318"/>
                  <a:pt x="1660" y="317"/>
                </a:cubicBezTo>
                <a:cubicBezTo>
                  <a:pt x="1655" y="316"/>
                  <a:pt x="1652" y="316"/>
                  <a:pt x="1648" y="315"/>
                </a:cubicBezTo>
                <a:cubicBezTo>
                  <a:pt x="1644" y="316"/>
                  <a:pt x="1643" y="317"/>
                  <a:pt x="1639" y="317"/>
                </a:cubicBezTo>
                <a:cubicBezTo>
                  <a:pt x="1638" y="321"/>
                  <a:pt x="1638" y="322"/>
                  <a:pt x="1637" y="325"/>
                </a:cubicBezTo>
                <a:cubicBezTo>
                  <a:pt x="1641" y="328"/>
                  <a:pt x="1642" y="329"/>
                  <a:pt x="1646" y="331"/>
                </a:cubicBezTo>
                <a:cubicBezTo>
                  <a:pt x="1641" y="330"/>
                  <a:pt x="1638" y="329"/>
                  <a:pt x="1633" y="328"/>
                </a:cubicBezTo>
                <a:cubicBezTo>
                  <a:pt x="1633" y="328"/>
                  <a:pt x="1634" y="336"/>
                  <a:pt x="1641" y="338"/>
                </a:cubicBezTo>
                <a:cubicBezTo>
                  <a:pt x="1641" y="338"/>
                  <a:pt x="1625" y="335"/>
                  <a:pt x="1628" y="324"/>
                </a:cubicBezTo>
                <a:cubicBezTo>
                  <a:pt x="1630" y="313"/>
                  <a:pt x="1627" y="313"/>
                  <a:pt x="1627" y="313"/>
                </a:cubicBezTo>
                <a:cubicBezTo>
                  <a:pt x="1627" y="313"/>
                  <a:pt x="1640" y="307"/>
                  <a:pt x="1651" y="309"/>
                </a:cubicBezTo>
                <a:cubicBezTo>
                  <a:pt x="1651" y="309"/>
                  <a:pt x="1637" y="300"/>
                  <a:pt x="1625" y="300"/>
                </a:cubicBezTo>
                <a:cubicBezTo>
                  <a:pt x="1614" y="301"/>
                  <a:pt x="1604" y="297"/>
                  <a:pt x="1593" y="305"/>
                </a:cubicBezTo>
                <a:cubicBezTo>
                  <a:pt x="1582" y="312"/>
                  <a:pt x="1585" y="323"/>
                  <a:pt x="1585" y="323"/>
                </a:cubicBezTo>
                <a:cubicBezTo>
                  <a:pt x="1594" y="327"/>
                  <a:pt x="1598" y="329"/>
                  <a:pt x="1607" y="334"/>
                </a:cubicBezTo>
                <a:cubicBezTo>
                  <a:pt x="1599" y="332"/>
                  <a:pt x="1595" y="332"/>
                  <a:pt x="1587" y="330"/>
                </a:cubicBezTo>
                <a:cubicBezTo>
                  <a:pt x="1587" y="330"/>
                  <a:pt x="1590" y="345"/>
                  <a:pt x="1607" y="345"/>
                </a:cubicBezTo>
                <a:cubicBezTo>
                  <a:pt x="1607" y="345"/>
                  <a:pt x="1607" y="353"/>
                  <a:pt x="1615" y="355"/>
                </a:cubicBezTo>
                <a:cubicBezTo>
                  <a:pt x="1623" y="358"/>
                  <a:pt x="1624" y="356"/>
                  <a:pt x="1630" y="367"/>
                </a:cubicBezTo>
                <a:cubicBezTo>
                  <a:pt x="1630" y="367"/>
                  <a:pt x="1621" y="388"/>
                  <a:pt x="1615" y="387"/>
                </a:cubicBezTo>
                <a:cubicBezTo>
                  <a:pt x="1615" y="387"/>
                  <a:pt x="1614" y="378"/>
                  <a:pt x="1609" y="378"/>
                </a:cubicBezTo>
                <a:cubicBezTo>
                  <a:pt x="1603" y="377"/>
                  <a:pt x="1605" y="391"/>
                  <a:pt x="1610" y="390"/>
                </a:cubicBezTo>
                <a:cubicBezTo>
                  <a:pt x="1610" y="390"/>
                  <a:pt x="1596" y="393"/>
                  <a:pt x="1592" y="381"/>
                </a:cubicBezTo>
                <a:cubicBezTo>
                  <a:pt x="1589" y="368"/>
                  <a:pt x="1604" y="381"/>
                  <a:pt x="1599" y="366"/>
                </a:cubicBezTo>
                <a:cubicBezTo>
                  <a:pt x="1599" y="366"/>
                  <a:pt x="1591" y="362"/>
                  <a:pt x="1587" y="355"/>
                </a:cubicBezTo>
                <a:cubicBezTo>
                  <a:pt x="1584" y="348"/>
                  <a:pt x="1573" y="354"/>
                  <a:pt x="1571" y="365"/>
                </a:cubicBezTo>
                <a:cubicBezTo>
                  <a:pt x="1571" y="365"/>
                  <a:pt x="1563" y="362"/>
                  <a:pt x="1571" y="353"/>
                </a:cubicBezTo>
                <a:cubicBezTo>
                  <a:pt x="1578" y="345"/>
                  <a:pt x="1565" y="344"/>
                  <a:pt x="1565" y="344"/>
                </a:cubicBezTo>
                <a:cubicBezTo>
                  <a:pt x="1563" y="342"/>
                  <a:pt x="1561" y="341"/>
                  <a:pt x="1558" y="339"/>
                </a:cubicBezTo>
                <a:cubicBezTo>
                  <a:pt x="1558" y="339"/>
                  <a:pt x="1552" y="341"/>
                  <a:pt x="1550" y="336"/>
                </a:cubicBezTo>
                <a:cubicBezTo>
                  <a:pt x="1548" y="332"/>
                  <a:pt x="1559" y="329"/>
                  <a:pt x="1559" y="329"/>
                </a:cubicBezTo>
                <a:cubicBezTo>
                  <a:pt x="1554" y="325"/>
                  <a:pt x="1552" y="322"/>
                  <a:pt x="1547" y="318"/>
                </a:cubicBezTo>
                <a:cubicBezTo>
                  <a:pt x="1547" y="318"/>
                  <a:pt x="1548" y="310"/>
                  <a:pt x="1537" y="301"/>
                </a:cubicBezTo>
                <a:cubicBezTo>
                  <a:pt x="1537" y="301"/>
                  <a:pt x="1546" y="300"/>
                  <a:pt x="1548" y="294"/>
                </a:cubicBezTo>
                <a:cubicBezTo>
                  <a:pt x="1550" y="289"/>
                  <a:pt x="1553" y="289"/>
                  <a:pt x="1554" y="295"/>
                </a:cubicBezTo>
                <a:cubicBezTo>
                  <a:pt x="1560" y="296"/>
                  <a:pt x="1563" y="296"/>
                  <a:pt x="1568" y="296"/>
                </a:cubicBezTo>
                <a:cubicBezTo>
                  <a:pt x="1568" y="296"/>
                  <a:pt x="1587" y="285"/>
                  <a:pt x="1594" y="287"/>
                </a:cubicBezTo>
                <a:cubicBezTo>
                  <a:pt x="1594" y="287"/>
                  <a:pt x="1595" y="282"/>
                  <a:pt x="1584" y="284"/>
                </a:cubicBezTo>
                <a:cubicBezTo>
                  <a:pt x="1573" y="285"/>
                  <a:pt x="1567" y="276"/>
                  <a:pt x="1567" y="276"/>
                </a:cubicBezTo>
                <a:cubicBezTo>
                  <a:pt x="1567" y="276"/>
                  <a:pt x="1537" y="265"/>
                  <a:pt x="1531" y="267"/>
                </a:cubicBezTo>
                <a:cubicBezTo>
                  <a:pt x="1524" y="268"/>
                  <a:pt x="1518" y="277"/>
                  <a:pt x="1518" y="277"/>
                </a:cubicBezTo>
                <a:cubicBezTo>
                  <a:pt x="1521" y="281"/>
                  <a:pt x="1522" y="283"/>
                  <a:pt x="1524" y="286"/>
                </a:cubicBezTo>
                <a:cubicBezTo>
                  <a:pt x="1523" y="289"/>
                  <a:pt x="1523" y="291"/>
                  <a:pt x="1522" y="294"/>
                </a:cubicBezTo>
                <a:cubicBezTo>
                  <a:pt x="1518" y="295"/>
                  <a:pt x="1515" y="296"/>
                  <a:pt x="1510" y="297"/>
                </a:cubicBezTo>
                <a:cubicBezTo>
                  <a:pt x="1509" y="295"/>
                  <a:pt x="1509" y="293"/>
                  <a:pt x="1508" y="291"/>
                </a:cubicBezTo>
                <a:cubicBezTo>
                  <a:pt x="1509" y="288"/>
                  <a:pt x="1510" y="287"/>
                  <a:pt x="1511" y="284"/>
                </a:cubicBezTo>
                <a:cubicBezTo>
                  <a:pt x="1511" y="278"/>
                  <a:pt x="1511" y="275"/>
                  <a:pt x="1511" y="270"/>
                </a:cubicBezTo>
                <a:cubicBezTo>
                  <a:pt x="1506" y="266"/>
                  <a:pt x="1504" y="264"/>
                  <a:pt x="1500" y="260"/>
                </a:cubicBezTo>
                <a:cubicBezTo>
                  <a:pt x="1499" y="259"/>
                  <a:pt x="1498" y="258"/>
                  <a:pt x="1497" y="257"/>
                </a:cubicBezTo>
                <a:cubicBezTo>
                  <a:pt x="1490" y="256"/>
                  <a:pt x="1486" y="256"/>
                  <a:pt x="1479" y="255"/>
                </a:cubicBezTo>
                <a:cubicBezTo>
                  <a:pt x="1473" y="253"/>
                  <a:pt x="1471" y="252"/>
                  <a:pt x="1466" y="251"/>
                </a:cubicBezTo>
                <a:cubicBezTo>
                  <a:pt x="1461" y="252"/>
                  <a:pt x="1458" y="253"/>
                  <a:pt x="1453" y="254"/>
                </a:cubicBezTo>
                <a:cubicBezTo>
                  <a:pt x="1457" y="256"/>
                  <a:pt x="1459" y="258"/>
                  <a:pt x="1462" y="260"/>
                </a:cubicBezTo>
                <a:cubicBezTo>
                  <a:pt x="1462" y="262"/>
                  <a:pt x="1462" y="263"/>
                  <a:pt x="1462" y="266"/>
                </a:cubicBezTo>
                <a:cubicBezTo>
                  <a:pt x="1457" y="263"/>
                  <a:pt x="1454" y="261"/>
                  <a:pt x="1449" y="259"/>
                </a:cubicBezTo>
                <a:cubicBezTo>
                  <a:pt x="1445" y="259"/>
                  <a:pt x="1443" y="259"/>
                  <a:pt x="1439" y="259"/>
                </a:cubicBezTo>
                <a:cubicBezTo>
                  <a:pt x="1437" y="260"/>
                  <a:pt x="1436" y="260"/>
                  <a:pt x="1434" y="261"/>
                </a:cubicBezTo>
                <a:cubicBezTo>
                  <a:pt x="1440" y="265"/>
                  <a:pt x="1443" y="267"/>
                  <a:pt x="1449" y="272"/>
                </a:cubicBezTo>
                <a:cubicBezTo>
                  <a:pt x="1454" y="275"/>
                  <a:pt x="1457" y="276"/>
                  <a:pt x="1462" y="279"/>
                </a:cubicBezTo>
                <a:cubicBezTo>
                  <a:pt x="1465" y="283"/>
                  <a:pt x="1466" y="286"/>
                  <a:pt x="1469" y="290"/>
                </a:cubicBezTo>
                <a:cubicBezTo>
                  <a:pt x="1474" y="292"/>
                  <a:pt x="1477" y="293"/>
                  <a:pt x="1483" y="296"/>
                </a:cubicBezTo>
                <a:cubicBezTo>
                  <a:pt x="1488" y="295"/>
                  <a:pt x="1490" y="295"/>
                  <a:pt x="1495" y="294"/>
                </a:cubicBezTo>
                <a:cubicBezTo>
                  <a:pt x="1498" y="297"/>
                  <a:pt x="1500" y="297"/>
                  <a:pt x="1503" y="300"/>
                </a:cubicBezTo>
                <a:cubicBezTo>
                  <a:pt x="1502" y="304"/>
                  <a:pt x="1501" y="305"/>
                  <a:pt x="1500" y="310"/>
                </a:cubicBezTo>
                <a:cubicBezTo>
                  <a:pt x="1500" y="310"/>
                  <a:pt x="1505" y="315"/>
                  <a:pt x="1501" y="324"/>
                </a:cubicBezTo>
                <a:cubicBezTo>
                  <a:pt x="1496" y="332"/>
                  <a:pt x="1491" y="317"/>
                  <a:pt x="1491" y="317"/>
                </a:cubicBezTo>
                <a:cubicBezTo>
                  <a:pt x="1491" y="317"/>
                  <a:pt x="1485" y="311"/>
                  <a:pt x="1477" y="316"/>
                </a:cubicBezTo>
                <a:cubicBezTo>
                  <a:pt x="1468" y="321"/>
                  <a:pt x="1467" y="324"/>
                  <a:pt x="1467" y="324"/>
                </a:cubicBezTo>
                <a:cubicBezTo>
                  <a:pt x="1470" y="327"/>
                  <a:pt x="1472" y="329"/>
                  <a:pt x="1475" y="332"/>
                </a:cubicBezTo>
                <a:cubicBezTo>
                  <a:pt x="1475" y="332"/>
                  <a:pt x="1467" y="332"/>
                  <a:pt x="1464" y="335"/>
                </a:cubicBezTo>
                <a:cubicBezTo>
                  <a:pt x="1460" y="337"/>
                  <a:pt x="1450" y="338"/>
                  <a:pt x="1432" y="334"/>
                </a:cubicBezTo>
                <a:cubicBezTo>
                  <a:pt x="1414" y="330"/>
                  <a:pt x="1394" y="314"/>
                  <a:pt x="1394" y="314"/>
                </a:cubicBezTo>
                <a:cubicBezTo>
                  <a:pt x="1383" y="304"/>
                  <a:pt x="1373" y="299"/>
                  <a:pt x="1364" y="304"/>
                </a:cubicBezTo>
                <a:cubicBezTo>
                  <a:pt x="1355" y="308"/>
                  <a:pt x="1351" y="301"/>
                  <a:pt x="1344" y="307"/>
                </a:cubicBezTo>
                <a:cubicBezTo>
                  <a:pt x="1337" y="312"/>
                  <a:pt x="1357" y="314"/>
                  <a:pt x="1350" y="334"/>
                </a:cubicBezTo>
                <a:cubicBezTo>
                  <a:pt x="1350" y="334"/>
                  <a:pt x="1352" y="318"/>
                  <a:pt x="1339" y="317"/>
                </a:cubicBezTo>
                <a:cubicBezTo>
                  <a:pt x="1339" y="317"/>
                  <a:pt x="1333" y="311"/>
                  <a:pt x="1326" y="312"/>
                </a:cubicBezTo>
                <a:cubicBezTo>
                  <a:pt x="1326" y="312"/>
                  <a:pt x="1327" y="307"/>
                  <a:pt x="1321" y="305"/>
                </a:cubicBezTo>
                <a:cubicBezTo>
                  <a:pt x="1315" y="305"/>
                  <a:pt x="1305" y="313"/>
                  <a:pt x="1296" y="310"/>
                </a:cubicBezTo>
                <a:cubicBezTo>
                  <a:pt x="1272" y="303"/>
                  <a:pt x="1259" y="298"/>
                  <a:pt x="1259" y="298"/>
                </a:cubicBezTo>
                <a:cubicBezTo>
                  <a:pt x="1268" y="297"/>
                  <a:pt x="1272" y="297"/>
                  <a:pt x="1281" y="296"/>
                </a:cubicBezTo>
                <a:cubicBezTo>
                  <a:pt x="1281" y="296"/>
                  <a:pt x="1276" y="285"/>
                  <a:pt x="1262" y="283"/>
                </a:cubicBezTo>
                <a:cubicBezTo>
                  <a:pt x="1249" y="281"/>
                  <a:pt x="1227" y="277"/>
                  <a:pt x="1227" y="277"/>
                </a:cubicBezTo>
                <a:cubicBezTo>
                  <a:pt x="1227" y="277"/>
                  <a:pt x="1229" y="273"/>
                  <a:pt x="1214" y="272"/>
                </a:cubicBezTo>
                <a:cubicBezTo>
                  <a:pt x="1210" y="270"/>
                  <a:pt x="1208" y="269"/>
                  <a:pt x="1205" y="267"/>
                </a:cubicBezTo>
                <a:cubicBezTo>
                  <a:pt x="1200" y="265"/>
                  <a:pt x="1197" y="265"/>
                  <a:pt x="1192" y="263"/>
                </a:cubicBezTo>
                <a:cubicBezTo>
                  <a:pt x="1192" y="263"/>
                  <a:pt x="1176" y="259"/>
                  <a:pt x="1171" y="267"/>
                </a:cubicBezTo>
                <a:cubicBezTo>
                  <a:pt x="1167" y="266"/>
                  <a:pt x="1166" y="266"/>
                  <a:pt x="1162" y="265"/>
                </a:cubicBezTo>
                <a:cubicBezTo>
                  <a:pt x="1163" y="261"/>
                  <a:pt x="1164" y="259"/>
                  <a:pt x="1165" y="256"/>
                </a:cubicBezTo>
                <a:cubicBezTo>
                  <a:pt x="1162" y="255"/>
                  <a:pt x="1161" y="255"/>
                  <a:pt x="1158" y="254"/>
                </a:cubicBezTo>
                <a:cubicBezTo>
                  <a:pt x="1155" y="255"/>
                  <a:pt x="1154" y="256"/>
                  <a:pt x="1152" y="256"/>
                </a:cubicBezTo>
                <a:cubicBezTo>
                  <a:pt x="1152" y="256"/>
                  <a:pt x="1148" y="264"/>
                  <a:pt x="1143" y="263"/>
                </a:cubicBezTo>
                <a:cubicBezTo>
                  <a:pt x="1138" y="263"/>
                  <a:pt x="1130" y="248"/>
                  <a:pt x="1130" y="248"/>
                </a:cubicBezTo>
                <a:cubicBezTo>
                  <a:pt x="1130" y="248"/>
                  <a:pt x="1122" y="245"/>
                  <a:pt x="1116" y="249"/>
                </a:cubicBezTo>
                <a:cubicBezTo>
                  <a:pt x="1111" y="254"/>
                  <a:pt x="1105" y="254"/>
                  <a:pt x="1105" y="254"/>
                </a:cubicBezTo>
                <a:cubicBezTo>
                  <a:pt x="1105" y="253"/>
                  <a:pt x="1105" y="251"/>
                  <a:pt x="1104" y="249"/>
                </a:cubicBezTo>
                <a:cubicBezTo>
                  <a:pt x="1098" y="250"/>
                  <a:pt x="1094" y="250"/>
                  <a:pt x="1087" y="250"/>
                </a:cubicBezTo>
                <a:cubicBezTo>
                  <a:pt x="1084" y="250"/>
                  <a:pt x="1082" y="251"/>
                  <a:pt x="1078" y="251"/>
                </a:cubicBezTo>
                <a:cubicBezTo>
                  <a:pt x="1073" y="253"/>
                  <a:pt x="1070" y="253"/>
                  <a:pt x="1065" y="255"/>
                </a:cubicBezTo>
                <a:cubicBezTo>
                  <a:pt x="1061" y="256"/>
                  <a:pt x="1058" y="256"/>
                  <a:pt x="1054" y="256"/>
                </a:cubicBezTo>
                <a:cubicBezTo>
                  <a:pt x="1054" y="256"/>
                  <a:pt x="1050" y="254"/>
                  <a:pt x="1045" y="254"/>
                </a:cubicBezTo>
                <a:cubicBezTo>
                  <a:pt x="1039" y="254"/>
                  <a:pt x="1027" y="257"/>
                  <a:pt x="1019" y="257"/>
                </a:cubicBezTo>
                <a:cubicBezTo>
                  <a:pt x="1010" y="257"/>
                  <a:pt x="997" y="266"/>
                  <a:pt x="997" y="266"/>
                </a:cubicBezTo>
                <a:cubicBezTo>
                  <a:pt x="995" y="263"/>
                  <a:pt x="993" y="262"/>
                  <a:pt x="991" y="259"/>
                </a:cubicBezTo>
                <a:cubicBezTo>
                  <a:pt x="989" y="258"/>
                  <a:pt x="988" y="258"/>
                  <a:pt x="985" y="257"/>
                </a:cubicBezTo>
                <a:cubicBezTo>
                  <a:pt x="978" y="257"/>
                  <a:pt x="975" y="257"/>
                  <a:pt x="969" y="257"/>
                </a:cubicBezTo>
                <a:cubicBezTo>
                  <a:pt x="969" y="257"/>
                  <a:pt x="959" y="257"/>
                  <a:pt x="953" y="255"/>
                </a:cubicBezTo>
                <a:cubicBezTo>
                  <a:pt x="946" y="253"/>
                  <a:pt x="941" y="254"/>
                  <a:pt x="931" y="255"/>
                </a:cubicBezTo>
                <a:cubicBezTo>
                  <a:pt x="921" y="256"/>
                  <a:pt x="909" y="254"/>
                  <a:pt x="909" y="254"/>
                </a:cubicBezTo>
                <a:cubicBezTo>
                  <a:pt x="909" y="254"/>
                  <a:pt x="902" y="255"/>
                  <a:pt x="897" y="252"/>
                </a:cubicBezTo>
                <a:cubicBezTo>
                  <a:pt x="892" y="248"/>
                  <a:pt x="848" y="258"/>
                  <a:pt x="848" y="258"/>
                </a:cubicBezTo>
                <a:cubicBezTo>
                  <a:pt x="848" y="256"/>
                  <a:pt x="847" y="256"/>
                  <a:pt x="847" y="254"/>
                </a:cubicBezTo>
                <a:cubicBezTo>
                  <a:pt x="837" y="255"/>
                  <a:pt x="832" y="256"/>
                  <a:pt x="823" y="257"/>
                </a:cubicBezTo>
                <a:cubicBezTo>
                  <a:pt x="822" y="256"/>
                  <a:pt x="821" y="255"/>
                  <a:pt x="820" y="254"/>
                </a:cubicBezTo>
                <a:cubicBezTo>
                  <a:pt x="813" y="255"/>
                  <a:pt x="809" y="255"/>
                  <a:pt x="801" y="256"/>
                </a:cubicBezTo>
                <a:cubicBezTo>
                  <a:pt x="797" y="258"/>
                  <a:pt x="795" y="259"/>
                  <a:pt x="790" y="261"/>
                </a:cubicBezTo>
                <a:cubicBezTo>
                  <a:pt x="784" y="262"/>
                  <a:pt x="781" y="262"/>
                  <a:pt x="774" y="263"/>
                </a:cubicBezTo>
                <a:cubicBezTo>
                  <a:pt x="768" y="265"/>
                  <a:pt x="765" y="266"/>
                  <a:pt x="759" y="268"/>
                </a:cubicBezTo>
                <a:cubicBezTo>
                  <a:pt x="756" y="270"/>
                  <a:pt x="754" y="271"/>
                  <a:pt x="751" y="273"/>
                </a:cubicBezTo>
                <a:cubicBezTo>
                  <a:pt x="750" y="273"/>
                  <a:pt x="748" y="273"/>
                  <a:pt x="747" y="273"/>
                </a:cubicBezTo>
                <a:cubicBezTo>
                  <a:pt x="984" y="153"/>
                  <a:pt x="1265" y="116"/>
                  <a:pt x="1541" y="188"/>
                </a:cubicBezTo>
                <a:cubicBezTo>
                  <a:pt x="1542" y="189"/>
                  <a:pt x="1542" y="189"/>
                  <a:pt x="1542" y="189"/>
                </a:cubicBezTo>
                <a:cubicBezTo>
                  <a:pt x="1545" y="190"/>
                  <a:pt x="1545" y="191"/>
                  <a:pt x="1548" y="192"/>
                </a:cubicBezTo>
                <a:cubicBezTo>
                  <a:pt x="1548" y="194"/>
                  <a:pt x="1548" y="194"/>
                  <a:pt x="1548" y="195"/>
                </a:cubicBezTo>
                <a:cubicBezTo>
                  <a:pt x="1551" y="197"/>
                  <a:pt x="1553" y="197"/>
                  <a:pt x="1557" y="199"/>
                </a:cubicBezTo>
                <a:cubicBezTo>
                  <a:pt x="1558" y="202"/>
                  <a:pt x="1559" y="203"/>
                  <a:pt x="1560" y="206"/>
                </a:cubicBezTo>
                <a:cubicBezTo>
                  <a:pt x="1560" y="206"/>
                  <a:pt x="1564" y="203"/>
                  <a:pt x="1566" y="208"/>
                </a:cubicBezTo>
                <a:cubicBezTo>
                  <a:pt x="1569" y="213"/>
                  <a:pt x="1575" y="217"/>
                  <a:pt x="1575" y="217"/>
                </a:cubicBezTo>
                <a:cubicBezTo>
                  <a:pt x="1578" y="221"/>
                  <a:pt x="1580" y="222"/>
                  <a:pt x="1583" y="225"/>
                </a:cubicBezTo>
                <a:cubicBezTo>
                  <a:pt x="1589" y="226"/>
                  <a:pt x="1592" y="227"/>
                  <a:pt x="1597" y="228"/>
                </a:cubicBezTo>
                <a:cubicBezTo>
                  <a:pt x="1603" y="230"/>
                  <a:pt x="1606" y="231"/>
                  <a:pt x="1611" y="233"/>
                </a:cubicBezTo>
                <a:cubicBezTo>
                  <a:pt x="1615" y="234"/>
                  <a:pt x="1618" y="235"/>
                  <a:pt x="1622" y="236"/>
                </a:cubicBezTo>
                <a:cubicBezTo>
                  <a:pt x="1624" y="236"/>
                  <a:pt x="1626" y="236"/>
                  <a:pt x="1628" y="235"/>
                </a:cubicBezTo>
                <a:cubicBezTo>
                  <a:pt x="1628" y="235"/>
                  <a:pt x="1633" y="230"/>
                  <a:pt x="1639" y="232"/>
                </a:cubicBezTo>
                <a:cubicBezTo>
                  <a:pt x="1639" y="232"/>
                  <a:pt x="1632" y="232"/>
                  <a:pt x="1633" y="240"/>
                </a:cubicBezTo>
                <a:cubicBezTo>
                  <a:pt x="1637" y="241"/>
                  <a:pt x="1639" y="242"/>
                  <a:pt x="1642" y="244"/>
                </a:cubicBezTo>
                <a:cubicBezTo>
                  <a:pt x="1646" y="246"/>
                  <a:pt x="1649" y="247"/>
                  <a:pt x="1653" y="249"/>
                </a:cubicBezTo>
                <a:cubicBezTo>
                  <a:pt x="1655" y="254"/>
                  <a:pt x="1656" y="256"/>
                  <a:pt x="1658" y="260"/>
                </a:cubicBezTo>
                <a:cubicBezTo>
                  <a:pt x="1655" y="257"/>
                  <a:pt x="1654" y="255"/>
                  <a:pt x="1651" y="252"/>
                </a:cubicBezTo>
                <a:cubicBezTo>
                  <a:pt x="1648" y="250"/>
                  <a:pt x="1647" y="249"/>
                  <a:pt x="1644" y="247"/>
                </a:cubicBezTo>
                <a:cubicBezTo>
                  <a:pt x="1639" y="245"/>
                  <a:pt x="1637" y="244"/>
                  <a:pt x="1632" y="243"/>
                </a:cubicBezTo>
                <a:cubicBezTo>
                  <a:pt x="1629" y="243"/>
                  <a:pt x="1628" y="243"/>
                  <a:pt x="1625" y="243"/>
                </a:cubicBezTo>
                <a:cubicBezTo>
                  <a:pt x="1626" y="244"/>
                  <a:pt x="1627" y="245"/>
                  <a:pt x="1628" y="246"/>
                </a:cubicBezTo>
                <a:cubicBezTo>
                  <a:pt x="1629" y="247"/>
                  <a:pt x="1629" y="248"/>
                  <a:pt x="1629" y="249"/>
                </a:cubicBezTo>
                <a:cubicBezTo>
                  <a:pt x="1630" y="251"/>
                  <a:pt x="1631" y="252"/>
                  <a:pt x="1632" y="253"/>
                </a:cubicBezTo>
                <a:cubicBezTo>
                  <a:pt x="1628" y="252"/>
                  <a:pt x="1626" y="251"/>
                  <a:pt x="1621" y="249"/>
                </a:cubicBezTo>
                <a:cubicBezTo>
                  <a:pt x="1621" y="249"/>
                  <a:pt x="1613" y="250"/>
                  <a:pt x="1609" y="248"/>
                </a:cubicBezTo>
                <a:cubicBezTo>
                  <a:pt x="1605" y="245"/>
                  <a:pt x="1604" y="252"/>
                  <a:pt x="1604" y="252"/>
                </a:cubicBezTo>
                <a:cubicBezTo>
                  <a:pt x="1604" y="252"/>
                  <a:pt x="1601" y="245"/>
                  <a:pt x="1597" y="247"/>
                </a:cubicBezTo>
                <a:cubicBezTo>
                  <a:pt x="1593" y="248"/>
                  <a:pt x="1595" y="250"/>
                  <a:pt x="1595" y="250"/>
                </a:cubicBezTo>
                <a:cubicBezTo>
                  <a:pt x="1592" y="248"/>
                  <a:pt x="1591" y="247"/>
                  <a:pt x="1589" y="245"/>
                </a:cubicBezTo>
                <a:cubicBezTo>
                  <a:pt x="1585" y="243"/>
                  <a:pt x="1583" y="243"/>
                  <a:pt x="1579" y="241"/>
                </a:cubicBezTo>
                <a:cubicBezTo>
                  <a:pt x="1576" y="241"/>
                  <a:pt x="1575" y="241"/>
                  <a:pt x="1572" y="242"/>
                </a:cubicBezTo>
                <a:cubicBezTo>
                  <a:pt x="1569" y="240"/>
                  <a:pt x="1568" y="239"/>
                  <a:pt x="1566" y="237"/>
                </a:cubicBezTo>
                <a:cubicBezTo>
                  <a:pt x="1565" y="235"/>
                  <a:pt x="1564" y="234"/>
                  <a:pt x="1563" y="232"/>
                </a:cubicBezTo>
                <a:cubicBezTo>
                  <a:pt x="1557" y="231"/>
                  <a:pt x="1554" y="230"/>
                  <a:pt x="1549" y="229"/>
                </a:cubicBezTo>
                <a:cubicBezTo>
                  <a:pt x="1543" y="227"/>
                  <a:pt x="1541" y="226"/>
                  <a:pt x="1535" y="224"/>
                </a:cubicBezTo>
                <a:cubicBezTo>
                  <a:pt x="1532" y="222"/>
                  <a:pt x="1530" y="222"/>
                  <a:pt x="1526" y="220"/>
                </a:cubicBezTo>
                <a:cubicBezTo>
                  <a:pt x="1522" y="221"/>
                  <a:pt x="1521" y="221"/>
                  <a:pt x="1517" y="221"/>
                </a:cubicBezTo>
                <a:cubicBezTo>
                  <a:pt x="1517" y="221"/>
                  <a:pt x="1529" y="225"/>
                  <a:pt x="1530" y="231"/>
                </a:cubicBezTo>
                <a:cubicBezTo>
                  <a:pt x="1532" y="236"/>
                  <a:pt x="1542" y="240"/>
                  <a:pt x="1542" y="240"/>
                </a:cubicBezTo>
                <a:cubicBezTo>
                  <a:pt x="1548" y="241"/>
                  <a:pt x="1551" y="241"/>
                  <a:pt x="1557" y="242"/>
                </a:cubicBezTo>
                <a:cubicBezTo>
                  <a:pt x="1560" y="243"/>
                  <a:pt x="1562" y="244"/>
                  <a:pt x="1565" y="245"/>
                </a:cubicBezTo>
                <a:cubicBezTo>
                  <a:pt x="1568" y="247"/>
                  <a:pt x="1569" y="249"/>
                  <a:pt x="1572" y="251"/>
                </a:cubicBezTo>
                <a:cubicBezTo>
                  <a:pt x="1572" y="254"/>
                  <a:pt x="1573" y="255"/>
                  <a:pt x="1573" y="257"/>
                </a:cubicBezTo>
                <a:cubicBezTo>
                  <a:pt x="1572" y="257"/>
                  <a:pt x="1571" y="258"/>
                  <a:pt x="1569" y="258"/>
                </a:cubicBezTo>
                <a:cubicBezTo>
                  <a:pt x="1569" y="261"/>
                  <a:pt x="1568" y="262"/>
                  <a:pt x="1568" y="265"/>
                </a:cubicBezTo>
                <a:cubicBezTo>
                  <a:pt x="1571" y="267"/>
                  <a:pt x="1572" y="267"/>
                  <a:pt x="1575" y="269"/>
                </a:cubicBezTo>
                <a:cubicBezTo>
                  <a:pt x="1576" y="271"/>
                  <a:pt x="1577" y="272"/>
                  <a:pt x="1578" y="275"/>
                </a:cubicBezTo>
                <a:cubicBezTo>
                  <a:pt x="1583" y="277"/>
                  <a:pt x="1585" y="278"/>
                  <a:pt x="1590" y="280"/>
                </a:cubicBezTo>
                <a:cubicBezTo>
                  <a:pt x="1595" y="281"/>
                  <a:pt x="1597" y="281"/>
                  <a:pt x="1602" y="282"/>
                </a:cubicBezTo>
                <a:cubicBezTo>
                  <a:pt x="1605" y="283"/>
                  <a:pt x="1607" y="283"/>
                  <a:pt x="1610" y="284"/>
                </a:cubicBezTo>
                <a:cubicBezTo>
                  <a:pt x="1617" y="287"/>
                  <a:pt x="1620" y="289"/>
                  <a:pt x="1627" y="292"/>
                </a:cubicBezTo>
                <a:cubicBezTo>
                  <a:pt x="1646" y="297"/>
                  <a:pt x="1655" y="300"/>
                  <a:pt x="1673" y="306"/>
                </a:cubicBezTo>
                <a:cubicBezTo>
                  <a:pt x="1676" y="308"/>
                  <a:pt x="1678" y="309"/>
                  <a:pt x="1681" y="312"/>
                </a:cubicBezTo>
                <a:cubicBezTo>
                  <a:pt x="1686" y="313"/>
                  <a:pt x="1689" y="313"/>
                  <a:pt x="1694" y="314"/>
                </a:cubicBezTo>
                <a:cubicBezTo>
                  <a:pt x="1698" y="317"/>
                  <a:pt x="1700" y="318"/>
                  <a:pt x="1705" y="321"/>
                </a:cubicBezTo>
                <a:cubicBezTo>
                  <a:pt x="1705" y="318"/>
                  <a:pt x="1705" y="317"/>
                  <a:pt x="1706" y="315"/>
                </a:cubicBezTo>
                <a:cubicBezTo>
                  <a:pt x="1709" y="314"/>
                  <a:pt x="1710" y="313"/>
                  <a:pt x="1713" y="312"/>
                </a:cubicBezTo>
                <a:cubicBezTo>
                  <a:pt x="1708" y="308"/>
                  <a:pt x="1706" y="307"/>
                  <a:pt x="1702" y="303"/>
                </a:cubicBezTo>
                <a:cubicBezTo>
                  <a:pt x="1697" y="300"/>
                  <a:pt x="1695" y="298"/>
                  <a:pt x="1691" y="294"/>
                </a:cubicBezTo>
                <a:cubicBezTo>
                  <a:pt x="1683" y="291"/>
                  <a:pt x="1679" y="290"/>
                  <a:pt x="1672" y="287"/>
                </a:cubicBezTo>
                <a:cubicBezTo>
                  <a:pt x="1663" y="286"/>
                  <a:pt x="1659" y="285"/>
                  <a:pt x="1651" y="283"/>
                </a:cubicBezTo>
                <a:cubicBezTo>
                  <a:pt x="1651" y="283"/>
                  <a:pt x="1634" y="284"/>
                  <a:pt x="1629" y="277"/>
                </a:cubicBezTo>
                <a:cubicBezTo>
                  <a:pt x="1624" y="269"/>
                  <a:pt x="1612" y="268"/>
                  <a:pt x="1612" y="268"/>
                </a:cubicBezTo>
                <a:cubicBezTo>
                  <a:pt x="1605" y="263"/>
                  <a:pt x="1601" y="261"/>
                  <a:pt x="1594" y="256"/>
                </a:cubicBezTo>
                <a:cubicBezTo>
                  <a:pt x="1601" y="258"/>
                  <a:pt x="1604" y="259"/>
                  <a:pt x="1610" y="260"/>
                </a:cubicBezTo>
                <a:cubicBezTo>
                  <a:pt x="1612" y="260"/>
                  <a:pt x="1613" y="260"/>
                  <a:pt x="1614" y="259"/>
                </a:cubicBezTo>
                <a:cubicBezTo>
                  <a:pt x="1622" y="262"/>
                  <a:pt x="1626" y="263"/>
                  <a:pt x="1633" y="266"/>
                </a:cubicBezTo>
                <a:cubicBezTo>
                  <a:pt x="1640" y="269"/>
                  <a:pt x="1643" y="270"/>
                  <a:pt x="1649" y="272"/>
                </a:cubicBezTo>
                <a:cubicBezTo>
                  <a:pt x="1653" y="274"/>
                  <a:pt x="1655" y="275"/>
                  <a:pt x="1659" y="277"/>
                </a:cubicBezTo>
                <a:cubicBezTo>
                  <a:pt x="1663" y="276"/>
                  <a:pt x="1664" y="276"/>
                  <a:pt x="1668" y="276"/>
                </a:cubicBezTo>
                <a:cubicBezTo>
                  <a:pt x="1675" y="279"/>
                  <a:pt x="1679" y="280"/>
                  <a:pt x="1686" y="283"/>
                </a:cubicBezTo>
                <a:cubicBezTo>
                  <a:pt x="1692" y="286"/>
                  <a:pt x="1694" y="288"/>
                  <a:pt x="1700" y="291"/>
                </a:cubicBezTo>
                <a:cubicBezTo>
                  <a:pt x="1699" y="293"/>
                  <a:pt x="1699" y="293"/>
                  <a:pt x="1699" y="295"/>
                </a:cubicBezTo>
                <a:cubicBezTo>
                  <a:pt x="1704" y="298"/>
                  <a:pt x="1706" y="299"/>
                  <a:pt x="1711" y="301"/>
                </a:cubicBezTo>
                <a:cubicBezTo>
                  <a:pt x="1713" y="304"/>
                  <a:pt x="1714" y="306"/>
                  <a:pt x="1717" y="309"/>
                </a:cubicBezTo>
                <a:cubicBezTo>
                  <a:pt x="1720" y="306"/>
                  <a:pt x="1722" y="304"/>
                  <a:pt x="1725" y="300"/>
                </a:cubicBezTo>
                <a:cubicBezTo>
                  <a:pt x="1730" y="302"/>
                  <a:pt x="1733" y="303"/>
                  <a:pt x="1738" y="304"/>
                </a:cubicBezTo>
                <a:cubicBezTo>
                  <a:pt x="1735" y="299"/>
                  <a:pt x="1733" y="297"/>
                  <a:pt x="1730" y="292"/>
                </a:cubicBezTo>
                <a:cubicBezTo>
                  <a:pt x="1733" y="292"/>
                  <a:pt x="1734" y="292"/>
                  <a:pt x="1737" y="292"/>
                </a:cubicBezTo>
                <a:cubicBezTo>
                  <a:pt x="1738" y="290"/>
                  <a:pt x="1738" y="290"/>
                  <a:pt x="1738" y="288"/>
                </a:cubicBezTo>
                <a:cubicBezTo>
                  <a:pt x="1744" y="291"/>
                  <a:pt x="1746" y="292"/>
                  <a:pt x="1752" y="295"/>
                </a:cubicBezTo>
                <a:cubicBezTo>
                  <a:pt x="1757" y="295"/>
                  <a:pt x="1759" y="295"/>
                  <a:pt x="1763" y="294"/>
                </a:cubicBezTo>
                <a:cubicBezTo>
                  <a:pt x="1766" y="293"/>
                  <a:pt x="1768" y="293"/>
                  <a:pt x="1771" y="292"/>
                </a:cubicBezTo>
                <a:cubicBezTo>
                  <a:pt x="1774" y="292"/>
                  <a:pt x="1775" y="292"/>
                  <a:pt x="1777" y="292"/>
                </a:cubicBezTo>
                <a:cubicBezTo>
                  <a:pt x="1775" y="288"/>
                  <a:pt x="1773" y="285"/>
                  <a:pt x="1771" y="281"/>
                </a:cubicBezTo>
                <a:cubicBezTo>
                  <a:pt x="1775" y="281"/>
                  <a:pt x="1778" y="281"/>
                  <a:pt x="1782" y="281"/>
                </a:cubicBezTo>
                <a:cubicBezTo>
                  <a:pt x="1782" y="282"/>
                  <a:pt x="1782" y="282"/>
                  <a:pt x="1782" y="282"/>
                </a:cubicBezTo>
                <a:cubicBezTo>
                  <a:pt x="1784" y="284"/>
                  <a:pt x="1786" y="285"/>
                  <a:pt x="1788" y="287"/>
                </a:cubicBezTo>
                <a:cubicBezTo>
                  <a:pt x="1790" y="287"/>
                  <a:pt x="1791" y="287"/>
                  <a:pt x="1793" y="288"/>
                </a:cubicBezTo>
                <a:cubicBezTo>
                  <a:pt x="1794" y="288"/>
                  <a:pt x="1794" y="288"/>
                  <a:pt x="1795" y="289"/>
                </a:cubicBezTo>
                <a:cubicBezTo>
                  <a:pt x="1821" y="303"/>
                  <a:pt x="1846" y="318"/>
                  <a:pt x="1870" y="334"/>
                </a:cubicBezTo>
                <a:cubicBezTo>
                  <a:pt x="1871" y="334"/>
                  <a:pt x="1871" y="334"/>
                  <a:pt x="1871" y="335"/>
                </a:cubicBezTo>
                <a:cubicBezTo>
                  <a:pt x="1864" y="332"/>
                  <a:pt x="1861" y="330"/>
                  <a:pt x="1854" y="327"/>
                </a:cubicBezTo>
                <a:cubicBezTo>
                  <a:pt x="1843" y="321"/>
                  <a:pt x="1838" y="318"/>
                  <a:pt x="1827" y="313"/>
                </a:cubicBezTo>
                <a:cubicBezTo>
                  <a:pt x="1823" y="313"/>
                  <a:pt x="1821" y="313"/>
                  <a:pt x="1818" y="313"/>
                </a:cubicBezTo>
                <a:cubicBezTo>
                  <a:pt x="1808" y="308"/>
                  <a:pt x="1803" y="306"/>
                  <a:pt x="1794" y="302"/>
                </a:cubicBezTo>
                <a:cubicBezTo>
                  <a:pt x="1791" y="304"/>
                  <a:pt x="1790" y="305"/>
                  <a:pt x="1788" y="307"/>
                </a:cubicBezTo>
                <a:cubicBezTo>
                  <a:pt x="1794" y="312"/>
                  <a:pt x="1797" y="315"/>
                  <a:pt x="1804" y="320"/>
                </a:cubicBezTo>
                <a:cubicBezTo>
                  <a:pt x="1808" y="322"/>
                  <a:pt x="1810" y="323"/>
                  <a:pt x="1814" y="326"/>
                </a:cubicBezTo>
                <a:cubicBezTo>
                  <a:pt x="1821" y="331"/>
                  <a:pt x="1825" y="333"/>
                  <a:pt x="1832" y="338"/>
                </a:cubicBezTo>
                <a:cubicBezTo>
                  <a:pt x="1822" y="333"/>
                  <a:pt x="1817" y="331"/>
                  <a:pt x="1807" y="326"/>
                </a:cubicBezTo>
                <a:cubicBezTo>
                  <a:pt x="1805" y="328"/>
                  <a:pt x="1804" y="328"/>
                  <a:pt x="1802" y="330"/>
                </a:cubicBezTo>
                <a:cubicBezTo>
                  <a:pt x="1810" y="335"/>
                  <a:pt x="1814" y="338"/>
                  <a:pt x="1821" y="344"/>
                </a:cubicBezTo>
                <a:cubicBezTo>
                  <a:pt x="1818" y="345"/>
                  <a:pt x="1817" y="346"/>
                  <a:pt x="1814" y="348"/>
                </a:cubicBezTo>
                <a:cubicBezTo>
                  <a:pt x="1821" y="352"/>
                  <a:pt x="1824" y="353"/>
                  <a:pt x="1831" y="357"/>
                </a:cubicBezTo>
                <a:cubicBezTo>
                  <a:pt x="1836" y="362"/>
                  <a:pt x="1838" y="364"/>
                  <a:pt x="1843" y="369"/>
                </a:cubicBezTo>
                <a:cubicBezTo>
                  <a:pt x="1851" y="369"/>
                  <a:pt x="1854" y="370"/>
                  <a:pt x="1861" y="370"/>
                </a:cubicBezTo>
                <a:cubicBezTo>
                  <a:pt x="1864" y="374"/>
                  <a:pt x="1865" y="375"/>
                  <a:pt x="1868" y="378"/>
                </a:cubicBezTo>
                <a:cubicBezTo>
                  <a:pt x="1873" y="381"/>
                  <a:pt x="1876" y="383"/>
                  <a:pt x="1882" y="386"/>
                </a:cubicBezTo>
                <a:cubicBezTo>
                  <a:pt x="1890" y="391"/>
                  <a:pt x="1894" y="393"/>
                  <a:pt x="1902" y="397"/>
                </a:cubicBezTo>
                <a:cubicBezTo>
                  <a:pt x="1906" y="402"/>
                  <a:pt x="1909" y="405"/>
                  <a:pt x="1913" y="409"/>
                </a:cubicBezTo>
                <a:cubicBezTo>
                  <a:pt x="1918" y="413"/>
                  <a:pt x="1920" y="414"/>
                  <a:pt x="1925" y="418"/>
                </a:cubicBezTo>
                <a:cubicBezTo>
                  <a:pt x="1926" y="422"/>
                  <a:pt x="1927" y="424"/>
                  <a:pt x="1928" y="429"/>
                </a:cubicBezTo>
                <a:cubicBezTo>
                  <a:pt x="1934" y="440"/>
                  <a:pt x="1937" y="446"/>
                  <a:pt x="1944" y="458"/>
                </a:cubicBezTo>
                <a:cubicBezTo>
                  <a:pt x="1944" y="461"/>
                  <a:pt x="1945" y="463"/>
                  <a:pt x="1945" y="466"/>
                </a:cubicBezTo>
                <a:cubicBezTo>
                  <a:pt x="1948" y="470"/>
                  <a:pt x="1949" y="472"/>
                  <a:pt x="1952" y="475"/>
                </a:cubicBezTo>
                <a:cubicBezTo>
                  <a:pt x="1952" y="478"/>
                  <a:pt x="1952" y="479"/>
                  <a:pt x="1952" y="481"/>
                </a:cubicBezTo>
                <a:cubicBezTo>
                  <a:pt x="1952" y="488"/>
                  <a:pt x="1952" y="491"/>
                  <a:pt x="1952" y="497"/>
                </a:cubicBezTo>
                <a:cubicBezTo>
                  <a:pt x="1958" y="501"/>
                  <a:pt x="1962" y="503"/>
                  <a:pt x="1968" y="508"/>
                </a:cubicBezTo>
                <a:cubicBezTo>
                  <a:pt x="1967" y="509"/>
                  <a:pt x="1967" y="510"/>
                  <a:pt x="1965" y="512"/>
                </a:cubicBezTo>
                <a:cubicBezTo>
                  <a:pt x="1963" y="514"/>
                  <a:pt x="1962" y="515"/>
                  <a:pt x="1959" y="518"/>
                </a:cubicBezTo>
                <a:cubicBezTo>
                  <a:pt x="1960" y="522"/>
                  <a:pt x="1960" y="524"/>
                  <a:pt x="1961" y="529"/>
                </a:cubicBezTo>
                <a:cubicBezTo>
                  <a:pt x="1964" y="531"/>
                  <a:pt x="1965" y="532"/>
                  <a:pt x="1968" y="534"/>
                </a:cubicBezTo>
                <a:cubicBezTo>
                  <a:pt x="1971" y="537"/>
                  <a:pt x="1973" y="539"/>
                  <a:pt x="1977" y="542"/>
                </a:cubicBezTo>
                <a:cubicBezTo>
                  <a:pt x="1979" y="541"/>
                  <a:pt x="1980" y="541"/>
                  <a:pt x="1983" y="541"/>
                </a:cubicBezTo>
                <a:cubicBezTo>
                  <a:pt x="1985" y="543"/>
                  <a:pt x="1986" y="543"/>
                  <a:pt x="1988" y="545"/>
                </a:cubicBezTo>
                <a:cubicBezTo>
                  <a:pt x="1989" y="543"/>
                  <a:pt x="1989" y="543"/>
                  <a:pt x="1989" y="541"/>
                </a:cubicBezTo>
                <a:cubicBezTo>
                  <a:pt x="1991" y="543"/>
                  <a:pt x="1992" y="544"/>
                  <a:pt x="1994" y="545"/>
                </a:cubicBezTo>
                <a:cubicBezTo>
                  <a:pt x="1995" y="551"/>
                  <a:pt x="1995" y="554"/>
                  <a:pt x="1996" y="559"/>
                </a:cubicBezTo>
                <a:cubicBezTo>
                  <a:pt x="1992" y="557"/>
                  <a:pt x="1990" y="556"/>
                  <a:pt x="1985" y="555"/>
                </a:cubicBezTo>
                <a:cubicBezTo>
                  <a:pt x="1980" y="553"/>
                  <a:pt x="1978" y="552"/>
                  <a:pt x="1973" y="550"/>
                </a:cubicBezTo>
                <a:cubicBezTo>
                  <a:pt x="1973" y="554"/>
                  <a:pt x="1972" y="557"/>
                  <a:pt x="1972" y="561"/>
                </a:cubicBezTo>
                <a:cubicBezTo>
                  <a:pt x="1970" y="563"/>
                  <a:pt x="1970" y="564"/>
                  <a:pt x="1968" y="566"/>
                </a:cubicBezTo>
                <a:cubicBezTo>
                  <a:pt x="1969" y="568"/>
                  <a:pt x="1969" y="569"/>
                  <a:pt x="1970" y="571"/>
                </a:cubicBezTo>
                <a:cubicBezTo>
                  <a:pt x="1970" y="576"/>
                  <a:pt x="1970" y="578"/>
                  <a:pt x="1970" y="583"/>
                </a:cubicBezTo>
                <a:cubicBezTo>
                  <a:pt x="1974" y="587"/>
                  <a:pt x="1976" y="589"/>
                  <a:pt x="1980" y="593"/>
                </a:cubicBezTo>
                <a:cubicBezTo>
                  <a:pt x="1982" y="598"/>
                  <a:pt x="1983" y="601"/>
                  <a:pt x="1985" y="606"/>
                </a:cubicBezTo>
                <a:cubicBezTo>
                  <a:pt x="1985" y="611"/>
                  <a:pt x="1985" y="614"/>
                  <a:pt x="1985" y="619"/>
                </a:cubicBezTo>
                <a:cubicBezTo>
                  <a:pt x="1988" y="621"/>
                  <a:pt x="1990" y="622"/>
                  <a:pt x="1993" y="624"/>
                </a:cubicBezTo>
                <a:cubicBezTo>
                  <a:pt x="1993" y="628"/>
                  <a:pt x="1993" y="631"/>
                  <a:pt x="1993" y="636"/>
                </a:cubicBezTo>
                <a:cubicBezTo>
                  <a:pt x="1997" y="640"/>
                  <a:pt x="1998" y="642"/>
                  <a:pt x="2002" y="646"/>
                </a:cubicBezTo>
                <a:cubicBezTo>
                  <a:pt x="2004" y="651"/>
                  <a:pt x="2005" y="654"/>
                  <a:pt x="2007" y="660"/>
                </a:cubicBezTo>
                <a:cubicBezTo>
                  <a:pt x="2010" y="666"/>
                  <a:pt x="2012" y="669"/>
                  <a:pt x="2015" y="675"/>
                </a:cubicBezTo>
                <a:cubicBezTo>
                  <a:pt x="2017" y="678"/>
                  <a:pt x="2018" y="680"/>
                  <a:pt x="2019" y="683"/>
                </a:cubicBezTo>
                <a:cubicBezTo>
                  <a:pt x="2021" y="684"/>
                  <a:pt x="2022" y="685"/>
                  <a:pt x="2024" y="686"/>
                </a:cubicBezTo>
                <a:cubicBezTo>
                  <a:pt x="2026" y="689"/>
                  <a:pt x="2026" y="691"/>
                  <a:pt x="2028" y="695"/>
                </a:cubicBezTo>
                <a:cubicBezTo>
                  <a:pt x="2033" y="698"/>
                  <a:pt x="2035" y="699"/>
                  <a:pt x="2040" y="703"/>
                </a:cubicBezTo>
                <a:cubicBezTo>
                  <a:pt x="2043" y="704"/>
                  <a:pt x="2043" y="705"/>
                  <a:pt x="2046" y="706"/>
                </a:cubicBezTo>
                <a:cubicBezTo>
                  <a:pt x="2048" y="708"/>
                  <a:pt x="2050" y="709"/>
                  <a:pt x="2052" y="712"/>
                </a:cubicBezTo>
                <a:cubicBezTo>
                  <a:pt x="2053" y="714"/>
                  <a:pt x="2053" y="715"/>
                  <a:pt x="2053" y="718"/>
                </a:cubicBezTo>
                <a:cubicBezTo>
                  <a:pt x="2055" y="720"/>
                  <a:pt x="2056" y="721"/>
                  <a:pt x="2059" y="723"/>
                </a:cubicBezTo>
                <a:cubicBezTo>
                  <a:pt x="2061" y="726"/>
                  <a:pt x="2063" y="727"/>
                  <a:pt x="2066" y="730"/>
                </a:cubicBezTo>
                <a:cubicBezTo>
                  <a:pt x="2069" y="730"/>
                  <a:pt x="2070" y="731"/>
                  <a:pt x="2073" y="731"/>
                </a:cubicBezTo>
                <a:cubicBezTo>
                  <a:pt x="2077" y="724"/>
                  <a:pt x="2079" y="720"/>
                  <a:pt x="2083" y="713"/>
                </a:cubicBezTo>
                <a:cubicBezTo>
                  <a:pt x="2083" y="708"/>
                  <a:pt x="2083" y="705"/>
                  <a:pt x="2083" y="700"/>
                </a:cubicBezTo>
                <a:cubicBezTo>
                  <a:pt x="2087" y="703"/>
                  <a:pt x="2089" y="704"/>
                  <a:pt x="2092" y="707"/>
                </a:cubicBezTo>
                <a:cubicBezTo>
                  <a:pt x="2096" y="701"/>
                  <a:pt x="2097" y="699"/>
                  <a:pt x="2100" y="693"/>
                </a:cubicBezTo>
                <a:cubicBezTo>
                  <a:pt x="2100" y="690"/>
                  <a:pt x="2100" y="688"/>
                  <a:pt x="2100" y="684"/>
                </a:cubicBezTo>
                <a:cubicBezTo>
                  <a:pt x="2104" y="683"/>
                  <a:pt x="2106" y="683"/>
                  <a:pt x="2110" y="682"/>
                </a:cubicBezTo>
                <a:cubicBezTo>
                  <a:pt x="2114" y="687"/>
                  <a:pt x="2117" y="689"/>
                  <a:pt x="2121" y="694"/>
                </a:cubicBezTo>
                <a:cubicBezTo>
                  <a:pt x="2122" y="690"/>
                  <a:pt x="2123" y="689"/>
                  <a:pt x="2124" y="685"/>
                </a:cubicBezTo>
                <a:cubicBezTo>
                  <a:pt x="2125" y="689"/>
                  <a:pt x="2126" y="691"/>
                  <a:pt x="2127" y="695"/>
                </a:cubicBezTo>
                <a:cubicBezTo>
                  <a:pt x="2132" y="696"/>
                  <a:pt x="2134" y="696"/>
                  <a:pt x="2139" y="697"/>
                </a:cubicBezTo>
                <a:cubicBezTo>
                  <a:pt x="2143" y="700"/>
                  <a:pt x="2145" y="701"/>
                  <a:pt x="2150" y="704"/>
                </a:cubicBezTo>
                <a:cubicBezTo>
                  <a:pt x="2154" y="703"/>
                  <a:pt x="2156" y="703"/>
                  <a:pt x="2160" y="702"/>
                </a:cubicBezTo>
                <a:cubicBezTo>
                  <a:pt x="2165" y="701"/>
                  <a:pt x="2167" y="701"/>
                  <a:pt x="2171" y="701"/>
                </a:cubicBezTo>
                <a:cubicBezTo>
                  <a:pt x="2167" y="692"/>
                  <a:pt x="2165" y="688"/>
                  <a:pt x="2161" y="680"/>
                </a:cubicBezTo>
                <a:cubicBezTo>
                  <a:pt x="2168" y="691"/>
                  <a:pt x="2171" y="696"/>
                  <a:pt x="2177" y="707"/>
                </a:cubicBezTo>
                <a:cubicBezTo>
                  <a:pt x="2182" y="710"/>
                  <a:pt x="2184" y="712"/>
                  <a:pt x="2188" y="715"/>
                </a:cubicBezTo>
                <a:cubicBezTo>
                  <a:pt x="2191" y="716"/>
                  <a:pt x="2192" y="716"/>
                  <a:pt x="2194" y="717"/>
                </a:cubicBezTo>
                <a:cubicBezTo>
                  <a:pt x="2200" y="722"/>
                  <a:pt x="2203" y="724"/>
                  <a:pt x="2209" y="730"/>
                </a:cubicBezTo>
                <a:cubicBezTo>
                  <a:pt x="2212" y="732"/>
                  <a:pt x="2214" y="734"/>
                  <a:pt x="2218" y="736"/>
                </a:cubicBezTo>
                <a:cubicBezTo>
                  <a:pt x="2221" y="735"/>
                  <a:pt x="2223" y="735"/>
                  <a:pt x="2226" y="734"/>
                </a:cubicBezTo>
                <a:cubicBezTo>
                  <a:pt x="2232" y="739"/>
                  <a:pt x="2235" y="742"/>
                  <a:pt x="2241" y="748"/>
                </a:cubicBezTo>
                <a:cubicBezTo>
                  <a:pt x="2242" y="749"/>
                  <a:pt x="2242" y="749"/>
                  <a:pt x="2243" y="749"/>
                </a:cubicBezTo>
                <a:cubicBezTo>
                  <a:pt x="2254" y="770"/>
                  <a:pt x="2263" y="791"/>
                  <a:pt x="2273" y="812"/>
                </a:cubicBezTo>
                <a:cubicBezTo>
                  <a:pt x="2273" y="812"/>
                  <a:pt x="2272" y="812"/>
                  <a:pt x="2272" y="812"/>
                </a:cubicBezTo>
                <a:cubicBezTo>
                  <a:pt x="2271" y="811"/>
                  <a:pt x="2271" y="810"/>
                  <a:pt x="2270" y="810"/>
                </a:cubicBezTo>
                <a:cubicBezTo>
                  <a:pt x="2270" y="812"/>
                  <a:pt x="2271" y="813"/>
                  <a:pt x="2271" y="816"/>
                </a:cubicBezTo>
                <a:cubicBezTo>
                  <a:pt x="2270" y="814"/>
                  <a:pt x="2270" y="812"/>
                  <a:pt x="2268" y="810"/>
                </a:cubicBezTo>
                <a:cubicBezTo>
                  <a:pt x="2268" y="811"/>
                  <a:pt x="2267" y="811"/>
                  <a:pt x="2267" y="812"/>
                </a:cubicBezTo>
                <a:cubicBezTo>
                  <a:pt x="2266" y="809"/>
                  <a:pt x="2265" y="807"/>
                  <a:pt x="2264" y="804"/>
                </a:cubicBezTo>
                <a:cubicBezTo>
                  <a:pt x="2262" y="801"/>
                  <a:pt x="2260" y="800"/>
                  <a:pt x="2258" y="797"/>
                </a:cubicBezTo>
                <a:cubicBezTo>
                  <a:pt x="2256" y="794"/>
                  <a:pt x="2255" y="792"/>
                  <a:pt x="2253" y="788"/>
                </a:cubicBezTo>
                <a:cubicBezTo>
                  <a:pt x="2249" y="785"/>
                  <a:pt x="2248" y="783"/>
                  <a:pt x="2245" y="780"/>
                </a:cubicBezTo>
                <a:cubicBezTo>
                  <a:pt x="2244" y="782"/>
                  <a:pt x="2244" y="782"/>
                  <a:pt x="2243" y="783"/>
                </a:cubicBezTo>
                <a:cubicBezTo>
                  <a:pt x="2241" y="784"/>
                  <a:pt x="2240" y="785"/>
                  <a:pt x="2238" y="786"/>
                </a:cubicBezTo>
                <a:cubicBezTo>
                  <a:pt x="2243" y="790"/>
                  <a:pt x="2245" y="792"/>
                  <a:pt x="2249" y="796"/>
                </a:cubicBezTo>
                <a:cubicBezTo>
                  <a:pt x="2251" y="798"/>
                  <a:pt x="2252" y="798"/>
                  <a:pt x="2254" y="800"/>
                </a:cubicBezTo>
                <a:cubicBezTo>
                  <a:pt x="2255" y="802"/>
                  <a:pt x="2256" y="803"/>
                  <a:pt x="2257" y="805"/>
                </a:cubicBezTo>
                <a:cubicBezTo>
                  <a:pt x="2253" y="802"/>
                  <a:pt x="2251" y="801"/>
                  <a:pt x="2248" y="798"/>
                </a:cubicBezTo>
                <a:cubicBezTo>
                  <a:pt x="2246" y="798"/>
                  <a:pt x="2245" y="797"/>
                  <a:pt x="2244" y="797"/>
                </a:cubicBezTo>
                <a:cubicBezTo>
                  <a:pt x="2245" y="799"/>
                  <a:pt x="2246" y="800"/>
                  <a:pt x="2248" y="803"/>
                </a:cubicBezTo>
                <a:cubicBezTo>
                  <a:pt x="2252" y="806"/>
                  <a:pt x="2254" y="808"/>
                  <a:pt x="2258" y="811"/>
                </a:cubicBezTo>
                <a:cubicBezTo>
                  <a:pt x="2258" y="812"/>
                  <a:pt x="2259" y="813"/>
                  <a:pt x="2259" y="815"/>
                </a:cubicBezTo>
                <a:cubicBezTo>
                  <a:pt x="2261" y="817"/>
                  <a:pt x="2262" y="818"/>
                  <a:pt x="2264" y="820"/>
                </a:cubicBezTo>
                <a:cubicBezTo>
                  <a:pt x="2261" y="819"/>
                  <a:pt x="2260" y="818"/>
                  <a:pt x="2257" y="816"/>
                </a:cubicBezTo>
                <a:cubicBezTo>
                  <a:pt x="2258" y="818"/>
                  <a:pt x="2258" y="819"/>
                  <a:pt x="2259" y="821"/>
                </a:cubicBezTo>
                <a:cubicBezTo>
                  <a:pt x="2261" y="824"/>
                  <a:pt x="2263" y="825"/>
                  <a:pt x="2266" y="827"/>
                </a:cubicBezTo>
                <a:cubicBezTo>
                  <a:pt x="2268" y="830"/>
                  <a:pt x="2270" y="831"/>
                  <a:pt x="2273" y="833"/>
                </a:cubicBezTo>
                <a:cubicBezTo>
                  <a:pt x="2275" y="836"/>
                  <a:pt x="2276" y="838"/>
                  <a:pt x="2278" y="841"/>
                </a:cubicBezTo>
                <a:cubicBezTo>
                  <a:pt x="2281" y="845"/>
                  <a:pt x="2283" y="847"/>
                  <a:pt x="2286" y="851"/>
                </a:cubicBezTo>
                <a:cubicBezTo>
                  <a:pt x="2287" y="852"/>
                  <a:pt x="2288" y="853"/>
                  <a:pt x="2289" y="853"/>
                </a:cubicBezTo>
                <a:cubicBezTo>
                  <a:pt x="2369" y="1063"/>
                  <a:pt x="2383" y="1299"/>
                  <a:pt x="2314" y="1530"/>
                </a:cubicBezTo>
                <a:cubicBezTo>
                  <a:pt x="2276" y="1655"/>
                  <a:pt x="2218" y="1769"/>
                  <a:pt x="2142" y="1868"/>
                </a:cubicBezTo>
                <a:cubicBezTo>
                  <a:pt x="1932" y="2145"/>
                  <a:pt x="1595" y="2310"/>
                  <a:pt x="1238" y="2304"/>
                </a:cubicBezTo>
                <a:close/>
                <a:moveTo>
                  <a:pt x="1596" y="737"/>
                </a:moveTo>
                <a:cubicBezTo>
                  <a:pt x="1601" y="740"/>
                  <a:pt x="1603" y="741"/>
                  <a:pt x="1607" y="744"/>
                </a:cubicBezTo>
                <a:cubicBezTo>
                  <a:pt x="1610" y="750"/>
                  <a:pt x="1610" y="754"/>
                  <a:pt x="1612" y="760"/>
                </a:cubicBezTo>
                <a:cubicBezTo>
                  <a:pt x="1609" y="762"/>
                  <a:pt x="1608" y="763"/>
                  <a:pt x="1605" y="765"/>
                </a:cubicBezTo>
                <a:cubicBezTo>
                  <a:pt x="1600" y="758"/>
                  <a:pt x="1598" y="755"/>
                  <a:pt x="1593" y="748"/>
                </a:cubicBezTo>
                <a:cubicBezTo>
                  <a:pt x="1593" y="752"/>
                  <a:pt x="1593" y="754"/>
                  <a:pt x="1594" y="758"/>
                </a:cubicBezTo>
                <a:cubicBezTo>
                  <a:pt x="1590" y="759"/>
                  <a:pt x="1588" y="760"/>
                  <a:pt x="1584" y="762"/>
                </a:cubicBezTo>
                <a:cubicBezTo>
                  <a:pt x="1583" y="768"/>
                  <a:pt x="1582" y="771"/>
                  <a:pt x="1581" y="777"/>
                </a:cubicBezTo>
                <a:cubicBezTo>
                  <a:pt x="1577" y="777"/>
                  <a:pt x="1575" y="778"/>
                  <a:pt x="1571" y="778"/>
                </a:cubicBezTo>
                <a:cubicBezTo>
                  <a:pt x="1571" y="778"/>
                  <a:pt x="1580" y="763"/>
                  <a:pt x="1568" y="760"/>
                </a:cubicBezTo>
                <a:cubicBezTo>
                  <a:pt x="1556" y="757"/>
                  <a:pt x="1566" y="748"/>
                  <a:pt x="1566" y="748"/>
                </a:cubicBezTo>
                <a:cubicBezTo>
                  <a:pt x="1566" y="748"/>
                  <a:pt x="1567" y="731"/>
                  <a:pt x="1559" y="727"/>
                </a:cubicBezTo>
                <a:cubicBezTo>
                  <a:pt x="1559" y="727"/>
                  <a:pt x="1571" y="725"/>
                  <a:pt x="1581" y="736"/>
                </a:cubicBezTo>
                <a:cubicBezTo>
                  <a:pt x="1591" y="747"/>
                  <a:pt x="1596" y="737"/>
                  <a:pt x="1596" y="737"/>
                </a:cubicBezTo>
                <a:close/>
                <a:moveTo>
                  <a:pt x="1615" y="797"/>
                </a:moveTo>
                <a:cubicBezTo>
                  <a:pt x="1607" y="798"/>
                  <a:pt x="1603" y="799"/>
                  <a:pt x="1595" y="800"/>
                </a:cubicBezTo>
                <a:cubicBezTo>
                  <a:pt x="1589" y="800"/>
                  <a:pt x="1586" y="800"/>
                  <a:pt x="1579" y="801"/>
                </a:cubicBezTo>
                <a:cubicBezTo>
                  <a:pt x="1577" y="803"/>
                  <a:pt x="1575" y="804"/>
                  <a:pt x="1573" y="807"/>
                </a:cubicBezTo>
                <a:cubicBezTo>
                  <a:pt x="1567" y="804"/>
                  <a:pt x="1564" y="803"/>
                  <a:pt x="1559" y="800"/>
                </a:cubicBezTo>
                <a:cubicBezTo>
                  <a:pt x="1559" y="800"/>
                  <a:pt x="1568" y="792"/>
                  <a:pt x="1574" y="794"/>
                </a:cubicBezTo>
                <a:cubicBezTo>
                  <a:pt x="1581" y="796"/>
                  <a:pt x="1581" y="788"/>
                  <a:pt x="1593" y="792"/>
                </a:cubicBezTo>
                <a:cubicBezTo>
                  <a:pt x="1605" y="796"/>
                  <a:pt x="1615" y="797"/>
                  <a:pt x="1615" y="797"/>
                </a:cubicBezTo>
                <a:close/>
                <a:moveTo>
                  <a:pt x="1609" y="783"/>
                </a:moveTo>
                <a:cubicBezTo>
                  <a:pt x="1609" y="783"/>
                  <a:pt x="1623" y="778"/>
                  <a:pt x="1629" y="782"/>
                </a:cubicBezTo>
                <a:cubicBezTo>
                  <a:pt x="1636" y="786"/>
                  <a:pt x="1647" y="793"/>
                  <a:pt x="1647" y="793"/>
                </a:cubicBezTo>
                <a:cubicBezTo>
                  <a:pt x="1650" y="791"/>
                  <a:pt x="1651" y="790"/>
                  <a:pt x="1654" y="789"/>
                </a:cubicBezTo>
                <a:cubicBezTo>
                  <a:pt x="1655" y="792"/>
                  <a:pt x="1655" y="794"/>
                  <a:pt x="1656" y="797"/>
                </a:cubicBezTo>
                <a:cubicBezTo>
                  <a:pt x="1655" y="798"/>
                  <a:pt x="1654" y="800"/>
                  <a:pt x="1653" y="801"/>
                </a:cubicBezTo>
                <a:cubicBezTo>
                  <a:pt x="1647" y="800"/>
                  <a:pt x="1644" y="799"/>
                  <a:pt x="1639" y="797"/>
                </a:cubicBezTo>
                <a:cubicBezTo>
                  <a:pt x="1635" y="795"/>
                  <a:pt x="1633" y="794"/>
                  <a:pt x="1629" y="791"/>
                </a:cubicBezTo>
                <a:cubicBezTo>
                  <a:pt x="1621" y="788"/>
                  <a:pt x="1617" y="786"/>
                  <a:pt x="1609" y="783"/>
                </a:cubicBezTo>
                <a:close/>
                <a:moveTo>
                  <a:pt x="1682" y="1244"/>
                </a:moveTo>
                <a:cubicBezTo>
                  <a:pt x="1669" y="1241"/>
                  <a:pt x="1671" y="1251"/>
                  <a:pt x="1671" y="1251"/>
                </a:cubicBezTo>
                <a:cubicBezTo>
                  <a:pt x="1681" y="1253"/>
                  <a:pt x="1686" y="1254"/>
                  <a:pt x="1696" y="1256"/>
                </a:cubicBezTo>
                <a:cubicBezTo>
                  <a:pt x="1696" y="1256"/>
                  <a:pt x="1695" y="1247"/>
                  <a:pt x="1682" y="1244"/>
                </a:cubicBezTo>
                <a:close/>
                <a:moveTo>
                  <a:pt x="1361" y="176"/>
                </a:moveTo>
                <a:cubicBezTo>
                  <a:pt x="1355" y="174"/>
                  <a:pt x="1352" y="173"/>
                  <a:pt x="1346" y="171"/>
                </a:cubicBezTo>
                <a:cubicBezTo>
                  <a:pt x="1343" y="171"/>
                  <a:pt x="1341" y="171"/>
                  <a:pt x="1338" y="170"/>
                </a:cubicBezTo>
                <a:cubicBezTo>
                  <a:pt x="1339" y="172"/>
                  <a:pt x="1340" y="173"/>
                  <a:pt x="1341" y="174"/>
                </a:cubicBezTo>
                <a:cubicBezTo>
                  <a:pt x="1340" y="177"/>
                  <a:pt x="1339" y="178"/>
                  <a:pt x="1338" y="180"/>
                </a:cubicBezTo>
                <a:cubicBezTo>
                  <a:pt x="1342" y="180"/>
                  <a:pt x="1344" y="180"/>
                  <a:pt x="1348" y="180"/>
                </a:cubicBezTo>
                <a:cubicBezTo>
                  <a:pt x="1351" y="182"/>
                  <a:pt x="1352" y="183"/>
                  <a:pt x="1355" y="184"/>
                </a:cubicBezTo>
                <a:cubicBezTo>
                  <a:pt x="1360" y="183"/>
                  <a:pt x="1363" y="183"/>
                  <a:pt x="1368" y="182"/>
                </a:cubicBezTo>
                <a:cubicBezTo>
                  <a:pt x="1368" y="182"/>
                  <a:pt x="1376" y="185"/>
                  <a:pt x="1381" y="181"/>
                </a:cubicBezTo>
                <a:cubicBezTo>
                  <a:pt x="1385" y="176"/>
                  <a:pt x="1393" y="170"/>
                  <a:pt x="1393" y="170"/>
                </a:cubicBezTo>
                <a:cubicBezTo>
                  <a:pt x="1391" y="169"/>
                  <a:pt x="1390" y="169"/>
                  <a:pt x="1388" y="169"/>
                </a:cubicBezTo>
                <a:cubicBezTo>
                  <a:pt x="1384" y="167"/>
                  <a:pt x="1382" y="166"/>
                  <a:pt x="1378" y="164"/>
                </a:cubicBezTo>
                <a:cubicBezTo>
                  <a:pt x="1374" y="164"/>
                  <a:pt x="1372" y="164"/>
                  <a:pt x="1368" y="164"/>
                </a:cubicBezTo>
                <a:cubicBezTo>
                  <a:pt x="1364" y="165"/>
                  <a:pt x="1361" y="165"/>
                  <a:pt x="1357" y="166"/>
                </a:cubicBezTo>
                <a:cubicBezTo>
                  <a:pt x="1353" y="165"/>
                  <a:pt x="1351" y="164"/>
                  <a:pt x="1347" y="164"/>
                </a:cubicBezTo>
                <a:cubicBezTo>
                  <a:pt x="1345" y="164"/>
                  <a:pt x="1343" y="164"/>
                  <a:pt x="1341" y="165"/>
                </a:cubicBezTo>
                <a:cubicBezTo>
                  <a:pt x="1343" y="166"/>
                  <a:pt x="1345" y="167"/>
                  <a:pt x="1347" y="168"/>
                </a:cubicBezTo>
                <a:cubicBezTo>
                  <a:pt x="1352" y="171"/>
                  <a:pt x="1355" y="173"/>
                  <a:pt x="1361" y="176"/>
                </a:cubicBezTo>
                <a:close/>
                <a:moveTo>
                  <a:pt x="1332" y="174"/>
                </a:moveTo>
                <a:cubicBezTo>
                  <a:pt x="1331" y="171"/>
                  <a:pt x="1331" y="170"/>
                  <a:pt x="1330" y="168"/>
                </a:cubicBezTo>
                <a:cubicBezTo>
                  <a:pt x="1326" y="168"/>
                  <a:pt x="1325" y="167"/>
                  <a:pt x="1321" y="167"/>
                </a:cubicBezTo>
                <a:cubicBezTo>
                  <a:pt x="1320" y="169"/>
                  <a:pt x="1319" y="169"/>
                  <a:pt x="1318" y="171"/>
                </a:cubicBezTo>
                <a:cubicBezTo>
                  <a:pt x="1320" y="173"/>
                  <a:pt x="1322" y="174"/>
                  <a:pt x="1324" y="176"/>
                </a:cubicBezTo>
                <a:cubicBezTo>
                  <a:pt x="1327" y="175"/>
                  <a:pt x="1329" y="174"/>
                  <a:pt x="1332" y="174"/>
                </a:cubicBezTo>
                <a:close/>
                <a:moveTo>
                  <a:pt x="1422" y="187"/>
                </a:moveTo>
                <a:cubicBezTo>
                  <a:pt x="1422" y="190"/>
                  <a:pt x="1423" y="191"/>
                  <a:pt x="1423" y="193"/>
                </a:cubicBezTo>
                <a:cubicBezTo>
                  <a:pt x="1431" y="195"/>
                  <a:pt x="1435" y="197"/>
                  <a:pt x="1443" y="199"/>
                </a:cubicBezTo>
                <a:cubicBezTo>
                  <a:pt x="1438" y="195"/>
                  <a:pt x="1436" y="194"/>
                  <a:pt x="1431" y="190"/>
                </a:cubicBezTo>
                <a:cubicBezTo>
                  <a:pt x="1428" y="189"/>
                  <a:pt x="1426" y="189"/>
                  <a:pt x="1422" y="187"/>
                </a:cubicBezTo>
                <a:close/>
                <a:moveTo>
                  <a:pt x="1364" y="193"/>
                </a:moveTo>
                <a:cubicBezTo>
                  <a:pt x="1362" y="195"/>
                  <a:pt x="1361" y="195"/>
                  <a:pt x="1358" y="197"/>
                </a:cubicBezTo>
                <a:cubicBezTo>
                  <a:pt x="1363" y="197"/>
                  <a:pt x="1365" y="197"/>
                  <a:pt x="1370" y="198"/>
                </a:cubicBezTo>
                <a:cubicBezTo>
                  <a:pt x="1371" y="200"/>
                  <a:pt x="1371" y="201"/>
                  <a:pt x="1372" y="203"/>
                </a:cubicBezTo>
                <a:cubicBezTo>
                  <a:pt x="1368" y="203"/>
                  <a:pt x="1367" y="203"/>
                  <a:pt x="1364" y="203"/>
                </a:cubicBezTo>
                <a:cubicBezTo>
                  <a:pt x="1368" y="205"/>
                  <a:pt x="1370" y="206"/>
                  <a:pt x="1374" y="209"/>
                </a:cubicBezTo>
                <a:cubicBezTo>
                  <a:pt x="1367" y="208"/>
                  <a:pt x="1364" y="207"/>
                  <a:pt x="1358" y="206"/>
                </a:cubicBezTo>
                <a:cubicBezTo>
                  <a:pt x="1355" y="204"/>
                  <a:pt x="1354" y="203"/>
                  <a:pt x="1351" y="201"/>
                </a:cubicBezTo>
                <a:cubicBezTo>
                  <a:pt x="1347" y="199"/>
                  <a:pt x="1345" y="198"/>
                  <a:pt x="1341" y="196"/>
                </a:cubicBezTo>
                <a:cubicBezTo>
                  <a:pt x="1338" y="194"/>
                  <a:pt x="1337" y="193"/>
                  <a:pt x="1335" y="191"/>
                </a:cubicBezTo>
                <a:cubicBezTo>
                  <a:pt x="1330" y="192"/>
                  <a:pt x="1328" y="192"/>
                  <a:pt x="1324" y="193"/>
                </a:cubicBezTo>
                <a:cubicBezTo>
                  <a:pt x="1324" y="192"/>
                  <a:pt x="1325" y="191"/>
                  <a:pt x="1325" y="189"/>
                </a:cubicBezTo>
                <a:cubicBezTo>
                  <a:pt x="1322" y="189"/>
                  <a:pt x="1321" y="188"/>
                  <a:pt x="1318" y="188"/>
                </a:cubicBezTo>
                <a:cubicBezTo>
                  <a:pt x="1324" y="187"/>
                  <a:pt x="1326" y="187"/>
                  <a:pt x="1332" y="187"/>
                </a:cubicBezTo>
                <a:cubicBezTo>
                  <a:pt x="1333" y="185"/>
                  <a:pt x="1334" y="184"/>
                  <a:pt x="1335" y="182"/>
                </a:cubicBezTo>
                <a:cubicBezTo>
                  <a:pt x="1333" y="181"/>
                  <a:pt x="1332" y="180"/>
                  <a:pt x="1330" y="179"/>
                </a:cubicBezTo>
                <a:cubicBezTo>
                  <a:pt x="1328" y="181"/>
                  <a:pt x="1327" y="182"/>
                  <a:pt x="1324" y="184"/>
                </a:cubicBezTo>
                <a:cubicBezTo>
                  <a:pt x="1324" y="184"/>
                  <a:pt x="1318" y="180"/>
                  <a:pt x="1314" y="186"/>
                </a:cubicBezTo>
                <a:cubicBezTo>
                  <a:pt x="1314" y="186"/>
                  <a:pt x="1304" y="183"/>
                  <a:pt x="1301" y="187"/>
                </a:cubicBezTo>
                <a:cubicBezTo>
                  <a:pt x="1297" y="187"/>
                  <a:pt x="1295" y="188"/>
                  <a:pt x="1292" y="188"/>
                </a:cubicBezTo>
                <a:cubicBezTo>
                  <a:pt x="1292" y="188"/>
                  <a:pt x="1291" y="195"/>
                  <a:pt x="1283" y="194"/>
                </a:cubicBezTo>
                <a:cubicBezTo>
                  <a:pt x="1276" y="193"/>
                  <a:pt x="1274" y="203"/>
                  <a:pt x="1274" y="203"/>
                </a:cubicBezTo>
                <a:cubicBezTo>
                  <a:pt x="1280" y="203"/>
                  <a:pt x="1282" y="204"/>
                  <a:pt x="1288" y="205"/>
                </a:cubicBezTo>
                <a:cubicBezTo>
                  <a:pt x="1288" y="205"/>
                  <a:pt x="1295" y="210"/>
                  <a:pt x="1299" y="204"/>
                </a:cubicBezTo>
                <a:cubicBezTo>
                  <a:pt x="1299" y="204"/>
                  <a:pt x="1298" y="211"/>
                  <a:pt x="1306" y="209"/>
                </a:cubicBezTo>
                <a:cubicBezTo>
                  <a:pt x="1314" y="207"/>
                  <a:pt x="1318" y="203"/>
                  <a:pt x="1318" y="203"/>
                </a:cubicBezTo>
                <a:cubicBezTo>
                  <a:pt x="1318" y="205"/>
                  <a:pt x="1319" y="206"/>
                  <a:pt x="1319" y="208"/>
                </a:cubicBezTo>
                <a:cubicBezTo>
                  <a:pt x="1316" y="209"/>
                  <a:pt x="1314" y="210"/>
                  <a:pt x="1311" y="211"/>
                </a:cubicBezTo>
                <a:cubicBezTo>
                  <a:pt x="1310" y="212"/>
                  <a:pt x="1310" y="213"/>
                  <a:pt x="1309" y="215"/>
                </a:cubicBezTo>
                <a:cubicBezTo>
                  <a:pt x="1313" y="215"/>
                  <a:pt x="1315" y="215"/>
                  <a:pt x="1319" y="215"/>
                </a:cubicBezTo>
                <a:cubicBezTo>
                  <a:pt x="1323" y="217"/>
                  <a:pt x="1326" y="218"/>
                  <a:pt x="1330" y="220"/>
                </a:cubicBezTo>
                <a:cubicBezTo>
                  <a:pt x="1335" y="220"/>
                  <a:pt x="1338" y="220"/>
                  <a:pt x="1343" y="220"/>
                </a:cubicBezTo>
                <a:cubicBezTo>
                  <a:pt x="1348" y="219"/>
                  <a:pt x="1350" y="219"/>
                  <a:pt x="1355" y="219"/>
                </a:cubicBezTo>
                <a:cubicBezTo>
                  <a:pt x="1360" y="218"/>
                  <a:pt x="1363" y="218"/>
                  <a:pt x="1368" y="218"/>
                </a:cubicBezTo>
                <a:cubicBezTo>
                  <a:pt x="1379" y="220"/>
                  <a:pt x="1384" y="221"/>
                  <a:pt x="1395" y="223"/>
                </a:cubicBezTo>
                <a:cubicBezTo>
                  <a:pt x="1400" y="223"/>
                  <a:pt x="1404" y="223"/>
                  <a:pt x="1409" y="222"/>
                </a:cubicBezTo>
                <a:cubicBezTo>
                  <a:pt x="1414" y="220"/>
                  <a:pt x="1417" y="218"/>
                  <a:pt x="1421" y="216"/>
                </a:cubicBezTo>
                <a:cubicBezTo>
                  <a:pt x="1419" y="212"/>
                  <a:pt x="1418" y="210"/>
                  <a:pt x="1416" y="207"/>
                </a:cubicBezTo>
                <a:cubicBezTo>
                  <a:pt x="1411" y="208"/>
                  <a:pt x="1408" y="208"/>
                  <a:pt x="1403" y="209"/>
                </a:cubicBezTo>
                <a:cubicBezTo>
                  <a:pt x="1400" y="208"/>
                  <a:pt x="1399" y="208"/>
                  <a:pt x="1396" y="207"/>
                </a:cubicBezTo>
                <a:cubicBezTo>
                  <a:pt x="1394" y="204"/>
                  <a:pt x="1393" y="203"/>
                  <a:pt x="1391" y="200"/>
                </a:cubicBezTo>
                <a:cubicBezTo>
                  <a:pt x="1391" y="197"/>
                  <a:pt x="1391" y="195"/>
                  <a:pt x="1391" y="192"/>
                </a:cubicBezTo>
                <a:cubicBezTo>
                  <a:pt x="1387" y="192"/>
                  <a:pt x="1385" y="191"/>
                  <a:pt x="1381" y="191"/>
                </a:cubicBezTo>
                <a:cubicBezTo>
                  <a:pt x="1379" y="192"/>
                  <a:pt x="1378" y="192"/>
                  <a:pt x="1375" y="193"/>
                </a:cubicBezTo>
                <a:cubicBezTo>
                  <a:pt x="1371" y="193"/>
                  <a:pt x="1369" y="193"/>
                  <a:pt x="1364" y="193"/>
                </a:cubicBezTo>
                <a:close/>
                <a:moveTo>
                  <a:pt x="497" y="453"/>
                </a:moveTo>
                <a:cubicBezTo>
                  <a:pt x="495" y="456"/>
                  <a:pt x="494" y="458"/>
                  <a:pt x="492" y="461"/>
                </a:cubicBezTo>
                <a:cubicBezTo>
                  <a:pt x="496" y="460"/>
                  <a:pt x="497" y="459"/>
                  <a:pt x="501" y="457"/>
                </a:cubicBezTo>
                <a:cubicBezTo>
                  <a:pt x="502" y="455"/>
                  <a:pt x="503" y="454"/>
                  <a:pt x="504" y="452"/>
                </a:cubicBezTo>
                <a:cubicBezTo>
                  <a:pt x="501" y="452"/>
                  <a:pt x="500" y="453"/>
                  <a:pt x="497" y="453"/>
                </a:cubicBezTo>
                <a:close/>
                <a:moveTo>
                  <a:pt x="1232" y="187"/>
                </a:moveTo>
                <a:cubicBezTo>
                  <a:pt x="1235" y="188"/>
                  <a:pt x="1236" y="188"/>
                  <a:pt x="1239" y="189"/>
                </a:cubicBezTo>
                <a:cubicBezTo>
                  <a:pt x="1241" y="189"/>
                  <a:pt x="1242" y="188"/>
                  <a:pt x="1244" y="188"/>
                </a:cubicBezTo>
                <a:cubicBezTo>
                  <a:pt x="1248" y="189"/>
                  <a:pt x="1250" y="189"/>
                  <a:pt x="1254" y="190"/>
                </a:cubicBezTo>
                <a:cubicBezTo>
                  <a:pt x="1257" y="189"/>
                  <a:pt x="1258" y="189"/>
                  <a:pt x="1262" y="188"/>
                </a:cubicBezTo>
                <a:cubicBezTo>
                  <a:pt x="1265" y="188"/>
                  <a:pt x="1267" y="188"/>
                  <a:pt x="1271" y="187"/>
                </a:cubicBezTo>
                <a:cubicBezTo>
                  <a:pt x="1273" y="185"/>
                  <a:pt x="1274" y="183"/>
                  <a:pt x="1276" y="181"/>
                </a:cubicBezTo>
                <a:cubicBezTo>
                  <a:pt x="1276" y="183"/>
                  <a:pt x="1276" y="184"/>
                  <a:pt x="1277" y="186"/>
                </a:cubicBezTo>
                <a:cubicBezTo>
                  <a:pt x="1279" y="186"/>
                  <a:pt x="1281" y="185"/>
                  <a:pt x="1284" y="185"/>
                </a:cubicBezTo>
                <a:cubicBezTo>
                  <a:pt x="1284" y="186"/>
                  <a:pt x="1284" y="187"/>
                  <a:pt x="1284" y="188"/>
                </a:cubicBezTo>
                <a:cubicBezTo>
                  <a:pt x="1287" y="186"/>
                  <a:pt x="1288" y="185"/>
                  <a:pt x="1291" y="184"/>
                </a:cubicBezTo>
                <a:cubicBezTo>
                  <a:pt x="1294" y="184"/>
                  <a:pt x="1296" y="184"/>
                  <a:pt x="1299" y="184"/>
                </a:cubicBezTo>
                <a:cubicBezTo>
                  <a:pt x="1303" y="183"/>
                  <a:pt x="1304" y="182"/>
                  <a:pt x="1307" y="181"/>
                </a:cubicBezTo>
                <a:cubicBezTo>
                  <a:pt x="1305" y="180"/>
                  <a:pt x="1304" y="179"/>
                  <a:pt x="1302" y="178"/>
                </a:cubicBezTo>
                <a:cubicBezTo>
                  <a:pt x="1306" y="177"/>
                  <a:pt x="1308" y="177"/>
                  <a:pt x="1312" y="177"/>
                </a:cubicBezTo>
                <a:cubicBezTo>
                  <a:pt x="1309" y="175"/>
                  <a:pt x="1308" y="174"/>
                  <a:pt x="1305" y="173"/>
                </a:cubicBezTo>
                <a:cubicBezTo>
                  <a:pt x="1303" y="171"/>
                  <a:pt x="1302" y="171"/>
                  <a:pt x="1299" y="169"/>
                </a:cubicBezTo>
                <a:cubicBezTo>
                  <a:pt x="1296" y="171"/>
                  <a:pt x="1295" y="171"/>
                  <a:pt x="1292" y="173"/>
                </a:cubicBezTo>
                <a:cubicBezTo>
                  <a:pt x="1289" y="172"/>
                  <a:pt x="1288" y="172"/>
                  <a:pt x="1286" y="171"/>
                </a:cubicBezTo>
                <a:cubicBezTo>
                  <a:pt x="1281" y="171"/>
                  <a:pt x="1279" y="171"/>
                  <a:pt x="1274" y="171"/>
                </a:cubicBezTo>
                <a:cubicBezTo>
                  <a:pt x="1272" y="170"/>
                  <a:pt x="1271" y="170"/>
                  <a:pt x="1269" y="170"/>
                </a:cubicBezTo>
                <a:cubicBezTo>
                  <a:pt x="1266" y="172"/>
                  <a:pt x="1265" y="172"/>
                  <a:pt x="1263" y="174"/>
                </a:cubicBezTo>
                <a:cubicBezTo>
                  <a:pt x="1259" y="174"/>
                  <a:pt x="1257" y="175"/>
                  <a:pt x="1253" y="175"/>
                </a:cubicBezTo>
                <a:cubicBezTo>
                  <a:pt x="1247" y="176"/>
                  <a:pt x="1244" y="177"/>
                  <a:pt x="1238" y="178"/>
                </a:cubicBezTo>
                <a:cubicBezTo>
                  <a:pt x="1232" y="179"/>
                  <a:pt x="1230" y="179"/>
                  <a:pt x="1224" y="179"/>
                </a:cubicBezTo>
                <a:cubicBezTo>
                  <a:pt x="1222" y="180"/>
                  <a:pt x="1221" y="181"/>
                  <a:pt x="1219" y="182"/>
                </a:cubicBezTo>
                <a:cubicBezTo>
                  <a:pt x="1220" y="184"/>
                  <a:pt x="1220" y="185"/>
                  <a:pt x="1221" y="188"/>
                </a:cubicBezTo>
                <a:cubicBezTo>
                  <a:pt x="1225" y="187"/>
                  <a:pt x="1227" y="187"/>
                  <a:pt x="1232" y="187"/>
                </a:cubicBezTo>
                <a:close/>
                <a:moveTo>
                  <a:pt x="549" y="440"/>
                </a:moveTo>
                <a:cubicBezTo>
                  <a:pt x="543" y="442"/>
                  <a:pt x="541" y="443"/>
                  <a:pt x="535" y="444"/>
                </a:cubicBezTo>
                <a:cubicBezTo>
                  <a:pt x="534" y="445"/>
                  <a:pt x="533" y="446"/>
                  <a:pt x="532" y="448"/>
                </a:cubicBezTo>
                <a:cubicBezTo>
                  <a:pt x="528" y="448"/>
                  <a:pt x="526" y="447"/>
                  <a:pt x="522" y="447"/>
                </a:cubicBezTo>
                <a:cubicBezTo>
                  <a:pt x="518" y="449"/>
                  <a:pt x="516" y="450"/>
                  <a:pt x="511" y="452"/>
                </a:cubicBezTo>
                <a:cubicBezTo>
                  <a:pt x="510" y="454"/>
                  <a:pt x="510" y="455"/>
                  <a:pt x="509" y="457"/>
                </a:cubicBezTo>
                <a:cubicBezTo>
                  <a:pt x="509" y="457"/>
                  <a:pt x="522" y="447"/>
                  <a:pt x="529" y="452"/>
                </a:cubicBezTo>
                <a:cubicBezTo>
                  <a:pt x="536" y="456"/>
                  <a:pt x="542" y="446"/>
                  <a:pt x="542" y="446"/>
                </a:cubicBezTo>
                <a:cubicBezTo>
                  <a:pt x="547" y="445"/>
                  <a:pt x="550" y="444"/>
                  <a:pt x="555" y="443"/>
                </a:cubicBezTo>
                <a:cubicBezTo>
                  <a:pt x="553" y="442"/>
                  <a:pt x="552" y="441"/>
                  <a:pt x="549" y="440"/>
                </a:cubicBezTo>
                <a:close/>
                <a:moveTo>
                  <a:pt x="1516" y="205"/>
                </a:moveTo>
                <a:cubicBezTo>
                  <a:pt x="1518" y="206"/>
                  <a:pt x="1519" y="207"/>
                  <a:pt x="1521" y="209"/>
                </a:cubicBezTo>
                <a:cubicBezTo>
                  <a:pt x="1524" y="211"/>
                  <a:pt x="1526" y="212"/>
                  <a:pt x="1528" y="214"/>
                </a:cubicBezTo>
                <a:cubicBezTo>
                  <a:pt x="1533" y="217"/>
                  <a:pt x="1535" y="219"/>
                  <a:pt x="1539" y="222"/>
                </a:cubicBezTo>
                <a:cubicBezTo>
                  <a:pt x="1542" y="222"/>
                  <a:pt x="1543" y="222"/>
                  <a:pt x="1546" y="222"/>
                </a:cubicBezTo>
                <a:cubicBezTo>
                  <a:pt x="1551" y="225"/>
                  <a:pt x="1554" y="225"/>
                  <a:pt x="1559" y="228"/>
                </a:cubicBezTo>
                <a:cubicBezTo>
                  <a:pt x="1561" y="227"/>
                  <a:pt x="1562" y="227"/>
                  <a:pt x="1564" y="226"/>
                </a:cubicBezTo>
                <a:cubicBezTo>
                  <a:pt x="1567" y="225"/>
                  <a:pt x="1569" y="225"/>
                  <a:pt x="1572" y="225"/>
                </a:cubicBezTo>
                <a:cubicBezTo>
                  <a:pt x="1569" y="223"/>
                  <a:pt x="1567" y="223"/>
                  <a:pt x="1564" y="222"/>
                </a:cubicBezTo>
                <a:cubicBezTo>
                  <a:pt x="1563" y="219"/>
                  <a:pt x="1562" y="218"/>
                  <a:pt x="1560" y="216"/>
                </a:cubicBezTo>
                <a:cubicBezTo>
                  <a:pt x="1560" y="214"/>
                  <a:pt x="1560" y="214"/>
                  <a:pt x="1560" y="212"/>
                </a:cubicBezTo>
                <a:cubicBezTo>
                  <a:pt x="1558" y="211"/>
                  <a:pt x="1557" y="211"/>
                  <a:pt x="1556" y="210"/>
                </a:cubicBezTo>
                <a:cubicBezTo>
                  <a:pt x="1554" y="208"/>
                  <a:pt x="1554" y="208"/>
                  <a:pt x="1553" y="206"/>
                </a:cubicBezTo>
                <a:cubicBezTo>
                  <a:pt x="1549" y="205"/>
                  <a:pt x="1547" y="205"/>
                  <a:pt x="1542" y="205"/>
                </a:cubicBezTo>
                <a:cubicBezTo>
                  <a:pt x="1539" y="203"/>
                  <a:pt x="1538" y="203"/>
                  <a:pt x="1534" y="201"/>
                </a:cubicBezTo>
                <a:cubicBezTo>
                  <a:pt x="1531" y="199"/>
                  <a:pt x="1530" y="198"/>
                  <a:pt x="1527" y="196"/>
                </a:cubicBezTo>
                <a:cubicBezTo>
                  <a:pt x="1525" y="194"/>
                  <a:pt x="1524" y="193"/>
                  <a:pt x="1521" y="191"/>
                </a:cubicBezTo>
                <a:cubicBezTo>
                  <a:pt x="1517" y="193"/>
                  <a:pt x="1515" y="194"/>
                  <a:pt x="1511" y="197"/>
                </a:cubicBezTo>
                <a:cubicBezTo>
                  <a:pt x="1511" y="198"/>
                  <a:pt x="1511" y="199"/>
                  <a:pt x="1510" y="201"/>
                </a:cubicBezTo>
                <a:cubicBezTo>
                  <a:pt x="1513" y="202"/>
                  <a:pt x="1514" y="203"/>
                  <a:pt x="1516" y="205"/>
                </a:cubicBezTo>
                <a:close/>
                <a:moveTo>
                  <a:pt x="593" y="379"/>
                </a:moveTo>
                <a:cubicBezTo>
                  <a:pt x="590" y="380"/>
                  <a:pt x="589" y="381"/>
                  <a:pt x="586" y="383"/>
                </a:cubicBezTo>
                <a:cubicBezTo>
                  <a:pt x="586" y="384"/>
                  <a:pt x="586" y="385"/>
                  <a:pt x="586" y="386"/>
                </a:cubicBezTo>
                <a:cubicBezTo>
                  <a:pt x="589" y="386"/>
                  <a:pt x="591" y="386"/>
                  <a:pt x="594" y="385"/>
                </a:cubicBezTo>
                <a:cubicBezTo>
                  <a:pt x="598" y="384"/>
                  <a:pt x="601" y="383"/>
                  <a:pt x="605" y="381"/>
                </a:cubicBezTo>
                <a:cubicBezTo>
                  <a:pt x="605" y="380"/>
                  <a:pt x="605" y="379"/>
                  <a:pt x="605" y="377"/>
                </a:cubicBezTo>
                <a:cubicBezTo>
                  <a:pt x="600" y="378"/>
                  <a:pt x="598" y="378"/>
                  <a:pt x="593" y="379"/>
                </a:cubicBezTo>
                <a:close/>
                <a:moveTo>
                  <a:pt x="741" y="389"/>
                </a:moveTo>
                <a:cubicBezTo>
                  <a:pt x="736" y="390"/>
                  <a:pt x="734" y="391"/>
                  <a:pt x="729" y="393"/>
                </a:cubicBezTo>
                <a:cubicBezTo>
                  <a:pt x="727" y="395"/>
                  <a:pt x="726" y="396"/>
                  <a:pt x="723" y="398"/>
                </a:cubicBezTo>
                <a:cubicBezTo>
                  <a:pt x="720" y="398"/>
                  <a:pt x="718" y="398"/>
                  <a:pt x="714" y="398"/>
                </a:cubicBezTo>
                <a:cubicBezTo>
                  <a:pt x="711" y="401"/>
                  <a:pt x="709" y="402"/>
                  <a:pt x="706" y="405"/>
                </a:cubicBezTo>
                <a:cubicBezTo>
                  <a:pt x="708" y="405"/>
                  <a:pt x="709" y="406"/>
                  <a:pt x="712" y="406"/>
                </a:cubicBezTo>
                <a:cubicBezTo>
                  <a:pt x="707" y="409"/>
                  <a:pt x="705" y="410"/>
                  <a:pt x="701" y="412"/>
                </a:cubicBezTo>
                <a:cubicBezTo>
                  <a:pt x="704" y="412"/>
                  <a:pt x="706" y="412"/>
                  <a:pt x="709" y="411"/>
                </a:cubicBezTo>
                <a:cubicBezTo>
                  <a:pt x="712" y="410"/>
                  <a:pt x="714" y="409"/>
                  <a:pt x="717" y="408"/>
                </a:cubicBezTo>
                <a:cubicBezTo>
                  <a:pt x="721" y="406"/>
                  <a:pt x="723" y="405"/>
                  <a:pt x="727" y="403"/>
                </a:cubicBezTo>
                <a:cubicBezTo>
                  <a:pt x="731" y="402"/>
                  <a:pt x="733" y="401"/>
                  <a:pt x="737" y="400"/>
                </a:cubicBezTo>
                <a:cubicBezTo>
                  <a:pt x="738" y="397"/>
                  <a:pt x="739" y="396"/>
                  <a:pt x="740" y="394"/>
                </a:cubicBezTo>
                <a:cubicBezTo>
                  <a:pt x="741" y="392"/>
                  <a:pt x="741" y="391"/>
                  <a:pt x="741" y="389"/>
                </a:cubicBezTo>
                <a:close/>
                <a:moveTo>
                  <a:pt x="1436" y="174"/>
                </a:moveTo>
                <a:cubicBezTo>
                  <a:pt x="1441" y="177"/>
                  <a:pt x="1444" y="178"/>
                  <a:pt x="1450" y="180"/>
                </a:cubicBezTo>
                <a:cubicBezTo>
                  <a:pt x="1444" y="179"/>
                  <a:pt x="1441" y="179"/>
                  <a:pt x="1435" y="178"/>
                </a:cubicBezTo>
                <a:cubicBezTo>
                  <a:pt x="1436" y="180"/>
                  <a:pt x="1436" y="181"/>
                  <a:pt x="1437" y="182"/>
                </a:cubicBezTo>
                <a:cubicBezTo>
                  <a:pt x="1439" y="184"/>
                  <a:pt x="1440" y="185"/>
                  <a:pt x="1442" y="187"/>
                </a:cubicBezTo>
                <a:cubicBezTo>
                  <a:pt x="1445" y="186"/>
                  <a:pt x="1447" y="186"/>
                  <a:pt x="1450" y="185"/>
                </a:cubicBezTo>
                <a:cubicBezTo>
                  <a:pt x="1453" y="187"/>
                  <a:pt x="1454" y="189"/>
                  <a:pt x="1456" y="191"/>
                </a:cubicBezTo>
                <a:cubicBezTo>
                  <a:pt x="1461" y="190"/>
                  <a:pt x="1463" y="190"/>
                  <a:pt x="1468" y="189"/>
                </a:cubicBezTo>
                <a:cubicBezTo>
                  <a:pt x="1470" y="192"/>
                  <a:pt x="1471" y="193"/>
                  <a:pt x="1473" y="195"/>
                </a:cubicBezTo>
                <a:cubicBezTo>
                  <a:pt x="1476" y="195"/>
                  <a:pt x="1478" y="195"/>
                  <a:pt x="1482" y="196"/>
                </a:cubicBezTo>
                <a:cubicBezTo>
                  <a:pt x="1485" y="198"/>
                  <a:pt x="1487" y="199"/>
                  <a:pt x="1490" y="202"/>
                </a:cubicBezTo>
                <a:cubicBezTo>
                  <a:pt x="1496" y="203"/>
                  <a:pt x="1498" y="204"/>
                  <a:pt x="1504" y="206"/>
                </a:cubicBezTo>
                <a:cubicBezTo>
                  <a:pt x="1505" y="205"/>
                  <a:pt x="1505" y="204"/>
                  <a:pt x="1506" y="203"/>
                </a:cubicBezTo>
                <a:cubicBezTo>
                  <a:pt x="1504" y="201"/>
                  <a:pt x="1504" y="201"/>
                  <a:pt x="1503" y="199"/>
                </a:cubicBezTo>
                <a:cubicBezTo>
                  <a:pt x="1502" y="197"/>
                  <a:pt x="1502" y="197"/>
                  <a:pt x="1501" y="195"/>
                </a:cubicBezTo>
                <a:cubicBezTo>
                  <a:pt x="1500" y="192"/>
                  <a:pt x="1499" y="191"/>
                  <a:pt x="1497" y="189"/>
                </a:cubicBezTo>
                <a:cubicBezTo>
                  <a:pt x="1495" y="188"/>
                  <a:pt x="1493" y="188"/>
                  <a:pt x="1490" y="187"/>
                </a:cubicBezTo>
                <a:cubicBezTo>
                  <a:pt x="1488" y="185"/>
                  <a:pt x="1487" y="185"/>
                  <a:pt x="1485" y="183"/>
                </a:cubicBezTo>
                <a:cubicBezTo>
                  <a:pt x="1482" y="182"/>
                  <a:pt x="1480" y="182"/>
                  <a:pt x="1477" y="181"/>
                </a:cubicBezTo>
                <a:cubicBezTo>
                  <a:pt x="1474" y="181"/>
                  <a:pt x="1473" y="180"/>
                  <a:pt x="1471" y="180"/>
                </a:cubicBezTo>
                <a:cubicBezTo>
                  <a:pt x="1469" y="177"/>
                  <a:pt x="1468" y="176"/>
                  <a:pt x="1466" y="173"/>
                </a:cubicBezTo>
                <a:cubicBezTo>
                  <a:pt x="1459" y="172"/>
                  <a:pt x="1455" y="171"/>
                  <a:pt x="1448" y="169"/>
                </a:cubicBezTo>
                <a:cubicBezTo>
                  <a:pt x="1444" y="169"/>
                  <a:pt x="1442" y="169"/>
                  <a:pt x="1437" y="169"/>
                </a:cubicBezTo>
                <a:cubicBezTo>
                  <a:pt x="1435" y="169"/>
                  <a:pt x="1434" y="169"/>
                  <a:pt x="1432" y="168"/>
                </a:cubicBezTo>
                <a:cubicBezTo>
                  <a:pt x="1432" y="170"/>
                  <a:pt x="1432" y="171"/>
                  <a:pt x="1431" y="173"/>
                </a:cubicBezTo>
                <a:cubicBezTo>
                  <a:pt x="1433" y="173"/>
                  <a:pt x="1434" y="174"/>
                  <a:pt x="1436" y="174"/>
                </a:cubicBezTo>
                <a:close/>
                <a:moveTo>
                  <a:pt x="1802" y="579"/>
                </a:moveTo>
                <a:cubicBezTo>
                  <a:pt x="1803" y="581"/>
                  <a:pt x="1804" y="582"/>
                  <a:pt x="1805" y="583"/>
                </a:cubicBezTo>
                <a:cubicBezTo>
                  <a:pt x="1808" y="583"/>
                  <a:pt x="1810" y="583"/>
                  <a:pt x="1813" y="583"/>
                </a:cubicBezTo>
                <a:cubicBezTo>
                  <a:pt x="1811" y="580"/>
                  <a:pt x="1811" y="579"/>
                  <a:pt x="1810" y="577"/>
                </a:cubicBezTo>
                <a:cubicBezTo>
                  <a:pt x="1807" y="578"/>
                  <a:pt x="1805" y="578"/>
                  <a:pt x="1802" y="579"/>
                </a:cubicBezTo>
                <a:close/>
                <a:moveTo>
                  <a:pt x="1840" y="577"/>
                </a:moveTo>
                <a:cubicBezTo>
                  <a:pt x="1841" y="580"/>
                  <a:pt x="1841" y="582"/>
                  <a:pt x="1842" y="585"/>
                </a:cubicBezTo>
                <a:cubicBezTo>
                  <a:pt x="1844" y="583"/>
                  <a:pt x="1846" y="583"/>
                  <a:pt x="1848" y="581"/>
                </a:cubicBezTo>
                <a:cubicBezTo>
                  <a:pt x="1846" y="577"/>
                  <a:pt x="1845" y="575"/>
                  <a:pt x="1843" y="571"/>
                </a:cubicBezTo>
                <a:cubicBezTo>
                  <a:pt x="1841" y="574"/>
                  <a:pt x="1841" y="575"/>
                  <a:pt x="1840" y="577"/>
                </a:cubicBezTo>
                <a:close/>
                <a:moveTo>
                  <a:pt x="1530" y="1200"/>
                </a:moveTo>
                <a:cubicBezTo>
                  <a:pt x="1513" y="1195"/>
                  <a:pt x="1513" y="1204"/>
                  <a:pt x="1527" y="1215"/>
                </a:cubicBezTo>
                <a:cubicBezTo>
                  <a:pt x="1541" y="1227"/>
                  <a:pt x="1546" y="1214"/>
                  <a:pt x="1546" y="1214"/>
                </a:cubicBezTo>
                <a:cubicBezTo>
                  <a:pt x="1546" y="1214"/>
                  <a:pt x="1548" y="1204"/>
                  <a:pt x="1530" y="1200"/>
                </a:cubicBezTo>
                <a:close/>
                <a:moveTo>
                  <a:pt x="1668" y="495"/>
                </a:moveTo>
                <a:cubicBezTo>
                  <a:pt x="1666" y="499"/>
                  <a:pt x="1671" y="505"/>
                  <a:pt x="1671" y="505"/>
                </a:cubicBezTo>
                <a:cubicBezTo>
                  <a:pt x="1671" y="505"/>
                  <a:pt x="1682" y="511"/>
                  <a:pt x="1681" y="499"/>
                </a:cubicBezTo>
                <a:cubicBezTo>
                  <a:pt x="1680" y="488"/>
                  <a:pt x="1670" y="491"/>
                  <a:pt x="1668" y="495"/>
                </a:cubicBezTo>
                <a:close/>
                <a:moveTo>
                  <a:pt x="1649" y="594"/>
                </a:moveTo>
                <a:cubicBezTo>
                  <a:pt x="1649" y="594"/>
                  <a:pt x="1661" y="592"/>
                  <a:pt x="1667" y="594"/>
                </a:cubicBezTo>
                <a:cubicBezTo>
                  <a:pt x="1673" y="596"/>
                  <a:pt x="1675" y="584"/>
                  <a:pt x="1665" y="581"/>
                </a:cubicBezTo>
                <a:cubicBezTo>
                  <a:pt x="1656" y="577"/>
                  <a:pt x="1652" y="585"/>
                  <a:pt x="1652" y="585"/>
                </a:cubicBezTo>
                <a:cubicBezTo>
                  <a:pt x="1651" y="589"/>
                  <a:pt x="1650" y="591"/>
                  <a:pt x="1649" y="594"/>
                </a:cubicBezTo>
                <a:close/>
                <a:moveTo>
                  <a:pt x="1959" y="852"/>
                </a:moveTo>
                <a:cubicBezTo>
                  <a:pt x="1957" y="846"/>
                  <a:pt x="1955" y="842"/>
                  <a:pt x="1953" y="836"/>
                </a:cubicBezTo>
                <a:cubicBezTo>
                  <a:pt x="1954" y="831"/>
                  <a:pt x="1954" y="828"/>
                  <a:pt x="1955" y="823"/>
                </a:cubicBezTo>
                <a:cubicBezTo>
                  <a:pt x="1950" y="822"/>
                  <a:pt x="1948" y="821"/>
                  <a:pt x="1943" y="820"/>
                </a:cubicBezTo>
                <a:cubicBezTo>
                  <a:pt x="1937" y="817"/>
                  <a:pt x="1935" y="816"/>
                  <a:pt x="1929" y="813"/>
                </a:cubicBezTo>
                <a:cubicBezTo>
                  <a:pt x="1930" y="807"/>
                  <a:pt x="1931" y="804"/>
                  <a:pt x="1932" y="798"/>
                </a:cubicBezTo>
                <a:cubicBezTo>
                  <a:pt x="1926" y="798"/>
                  <a:pt x="1923" y="799"/>
                  <a:pt x="1916" y="799"/>
                </a:cubicBezTo>
                <a:cubicBezTo>
                  <a:pt x="1925" y="794"/>
                  <a:pt x="1929" y="792"/>
                  <a:pt x="1936" y="788"/>
                </a:cubicBezTo>
                <a:cubicBezTo>
                  <a:pt x="1934" y="782"/>
                  <a:pt x="1932" y="778"/>
                  <a:pt x="1930" y="772"/>
                </a:cubicBezTo>
                <a:cubicBezTo>
                  <a:pt x="1920" y="777"/>
                  <a:pt x="1916" y="780"/>
                  <a:pt x="1906" y="785"/>
                </a:cubicBezTo>
                <a:cubicBezTo>
                  <a:pt x="1902" y="793"/>
                  <a:pt x="1899" y="797"/>
                  <a:pt x="1894" y="805"/>
                </a:cubicBezTo>
                <a:cubicBezTo>
                  <a:pt x="1888" y="805"/>
                  <a:pt x="1884" y="805"/>
                  <a:pt x="1878" y="804"/>
                </a:cubicBezTo>
                <a:cubicBezTo>
                  <a:pt x="1882" y="806"/>
                  <a:pt x="1885" y="808"/>
                  <a:pt x="1889" y="810"/>
                </a:cubicBezTo>
                <a:cubicBezTo>
                  <a:pt x="1885" y="816"/>
                  <a:pt x="1883" y="820"/>
                  <a:pt x="1879" y="826"/>
                </a:cubicBezTo>
                <a:cubicBezTo>
                  <a:pt x="1886" y="827"/>
                  <a:pt x="1890" y="827"/>
                  <a:pt x="1897" y="827"/>
                </a:cubicBezTo>
                <a:cubicBezTo>
                  <a:pt x="1903" y="831"/>
                  <a:pt x="1907" y="833"/>
                  <a:pt x="1913" y="837"/>
                </a:cubicBezTo>
                <a:cubicBezTo>
                  <a:pt x="1920" y="840"/>
                  <a:pt x="1923" y="841"/>
                  <a:pt x="1929" y="843"/>
                </a:cubicBezTo>
                <a:cubicBezTo>
                  <a:pt x="1921" y="844"/>
                  <a:pt x="1917" y="844"/>
                  <a:pt x="1909" y="845"/>
                </a:cubicBezTo>
                <a:cubicBezTo>
                  <a:pt x="1916" y="848"/>
                  <a:pt x="1920" y="850"/>
                  <a:pt x="1927" y="853"/>
                </a:cubicBezTo>
                <a:cubicBezTo>
                  <a:pt x="1933" y="853"/>
                  <a:pt x="1936" y="852"/>
                  <a:pt x="1942" y="852"/>
                </a:cubicBezTo>
                <a:cubicBezTo>
                  <a:pt x="1942" y="856"/>
                  <a:pt x="1942" y="857"/>
                  <a:pt x="1941" y="861"/>
                </a:cubicBezTo>
                <a:cubicBezTo>
                  <a:pt x="1946" y="863"/>
                  <a:pt x="1949" y="864"/>
                  <a:pt x="1954" y="867"/>
                </a:cubicBezTo>
                <a:cubicBezTo>
                  <a:pt x="1954" y="864"/>
                  <a:pt x="1954" y="862"/>
                  <a:pt x="1954" y="858"/>
                </a:cubicBezTo>
                <a:cubicBezTo>
                  <a:pt x="1956" y="856"/>
                  <a:pt x="1957" y="855"/>
                  <a:pt x="1959" y="852"/>
                </a:cubicBezTo>
                <a:close/>
                <a:moveTo>
                  <a:pt x="1648" y="1223"/>
                </a:moveTo>
                <a:cubicBezTo>
                  <a:pt x="1648" y="1223"/>
                  <a:pt x="1647" y="1213"/>
                  <a:pt x="1632" y="1207"/>
                </a:cubicBezTo>
                <a:cubicBezTo>
                  <a:pt x="1618" y="1201"/>
                  <a:pt x="1612" y="1207"/>
                  <a:pt x="1609" y="1198"/>
                </a:cubicBezTo>
                <a:cubicBezTo>
                  <a:pt x="1606" y="1189"/>
                  <a:pt x="1595" y="1199"/>
                  <a:pt x="1595" y="1199"/>
                </a:cubicBezTo>
                <a:cubicBezTo>
                  <a:pt x="1595" y="1199"/>
                  <a:pt x="1611" y="1205"/>
                  <a:pt x="1599" y="1209"/>
                </a:cubicBezTo>
                <a:cubicBezTo>
                  <a:pt x="1587" y="1214"/>
                  <a:pt x="1602" y="1219"/>
                  <a:pt x="1602" y="1219"/>
                </a:cubicBezTo>
                <a:cubicBezTo>
                  <a:pt x="1602" y="1219"/>
                  <a:pt x="1598" y="1225"/>
                  <a:pt x="1592" y="1218"/>
                </a:cubicBezTo>
                <a:cubicBezTo>
                  <a:pt x="1585" y="1211"/>
                  <a:pt x="1572" y="1207"/>
                  <a:pt x="1574" y="1216"/>
                </a:cubicBezTo>
                <a:cubicBezTo>
                  <a:pt x="1576" y="1224"/>
                  <a:pt x="1588" y="1224"/>
                  <a:pt x="1588" y="1224"/>
                </a:cubicBezTo>
                <a:cubicBezTo>
                  <a:pt x="1595" y="1225"/>
                  <a:pt x="1599" y="1226"/>
                  <a:pt x="1605" y="1228"/>
                </a:cubicBezTo>
                <a:cubicBezTo>
                  <a:pt x="1605" y="1228"/>
                  <a:pt x="1605" y="1239"/>
                  <a:pt x="1613" y="1241"/>
                </a:cubicBezTo>
                <a:cubicBezTo>
                  <a:pt x="1621" y="1244"/>
                  <a:pt x="1623" y="1232"/>
                  <a:pt x="1623" y="1232"/>
                </a:cubicBezTo>
                <a:cubicBezTo>
                  <a:pt x="1628" y="1239"/>
                  <a:pt x="1637" y="1235"/>
                  <a:pt x="1637" y="1235"/>
                </a:cubicBezTo>
                <a:cubicBezTo>
                  <a:pt x="1637" y="1235"/>
                  <a:pt x="1658" y="1247"/>
                  <a:pt x="1660" y="1237"/>
                </a:cubicBezTo>
                <a:cubicBezTo>
                  <a:pt x="1663" y="1227"/>
                  <a:pt x="1648" y="1223"/>
                  <a:pt x="1648" y="1223"/>
                </a:cubicBezTo>
                <a:close/>
                <a:moveTo>
                  <a:pt x="1583" y="1180"/>
                </a:moveTo>
                <a:cubicBezTo>
                  <a:pt x="1584" y="1174"/>
                  <a:pt x="1571" y="1169"/>
                  <a:pt x="1571" y="1169"/>
                </a:cubicBezTo>
                <a:cubicBezTo>
                  <a:pt x="1564" y="1163"/>
                  <a:pt x="1561" y="1160"/>
                  <a:pt x="1554" y="1155"/>
                </a:cubicBezTo>
                <a:cubicBezTo>
                  <a:pt x="1550" y="1146"/>
                  <a:pt x="1548" y="1142"/>
                  <a:pt x="1544" y="1134"/>
                </a:cubicBezTo>
                <a:cubicBezTo>
                  <a:pt x="1538" y="1132"/>
                  <a:pt x="1535" y="1131"/>
                  <a:pt x="1529" y="1129"/>
                </a:cubicBezTo>
                <a:cubicBezTo>
                  <a:pt x="1529" y="1129"/>
                  <a:pt x="1528" y="1118"/>
                  <a:pt x="1504" y="1107"/>
                </a:cubicBezTo>
                <a:cubicBezTo>
                  <a:pt x="1480" y="1096"/>
                  <a:pt x="1449" y="1105"/>
                  <a:pt x="1449" y="1105"/>
                </a:cubicBezTo>
                <a:cubicBezTo>
                  <a:pt x="1449" y="1105"/>
                  <a:pt x="1446" y="1113"/>
                  <a:pt x="1454" y="1116"/>
                </a:cubicBezTo>
                <a:cubicBezTo>
                  <a:pt x="1463" y="1118"/>
                  <a:pt x="1473" y="1111"/>
                  <a:pt x="1481" y="1113"/>
                </a:cubicBezTo>
                <a:cubicBezTo>
                  <a:pt x="1490" y="1116"/>
                  <a:pt x="1490" y="1127"/>
                  <a:pt x="1490" y="1127"/>
                </a:cubicBezTo>
                <a:cubicBezTo>
                  <a:pt x="1490" y="1127"/>
                  <a:pt x="1502" y="1127"/>
                  <a:pt x="1506" y="1135"/>
                </a:cubicBezTo>
                <a:cubicBezTo>
                  <a:pt x="1511" y="1143"/>
                  <a:pt x="1525" y="1145"/>
                  <a:pt x="1525" y="1145"/>
                </a:cubicBezTo>
                <a:cubicBezTo>
                  <a:pt x="1525" y="1145"/>
                  <a:pt x="1529" y="1160"/>
                  <a:pt x="1536" y="1162"/>
                </a:cubicBezTo>
                <a:cubicBezTo>
                  <a:pt x="1542" y="1164"/>
                  <a:pt x="1542" y="1171"/>
                  <a:pt x="1542" y="1171"/>
                </a:cubicBezTo>
                <a:cubicBezTo>
                  <a:pt x="1540" y="1171"/>
                  <a:pt x="1539" y="1171"/>
                  <a:pt x="1538" y="1171"/>
                </a:cubicBezTo>
                <a:cubicBezTo>
                  <a:pt x="1536" y="1173"/>
                  <a:pt x="1535" y="1174"/>
                  <a:pt x="1533" y="1177"/>
                </a:cubicBezTo>
                <a:cubicBezTo>
                  <a:pt x="1543" y="1180"/>
                  <a:pt x="1548" y="1182"/>
                  <a:pt x="1559" y="1186"/>
                </a:cubicBezTo>
                <a:cubicBezTo>
                  <a:pt x="1559" y="1186"/>
                  <a:pt x="1584" y="1193"/>
                  <a:pt x="1586" y="1189"/>
                </a:cubicBezTo>
                <a:cubicBezTo>
                  <a:pt x="1588" y="1185"/>
                  <a:pt x="1583" y="1186"/>
                  <a:pt x="1583" y="1180"/>
                </a:cubicBezTo>
                <a:close/>
                <a:moveTo>
                  <a:pt x="1548" y="246"/>
                </a:moveTo>
                <a:cubicBezTo>
                  <a:pt x="1548" y="246"/>
                  <a:pt x="1542" y="249"/>
                  <a:pt x="1536" y="245"/>
                </a:cubicBezTo>
                <a:cubicBezTo>
                  <a:pt x="1530" y="241"/>
                  <a:pt x="1528" y="246"/>
                  <a:pt x="1528" y="246"/>
                </a:cubicBezTo>
                <a:cubicBezTo>
                  <a:pt x="1526" y="243"/>
                  <a:pt x="1526" y="241"/>
                  <a:pt x="1524" y="238"/>
                </a:cubicBezTo>
                <a:cubicBezTo>
                  <a:pt x="1520" y="238"/>
                  <a:pt x="1519" y="238"/>
                  <a:pt x="1516" y="239"/>
                </a:cubicBezTo>
                <a:cubicBezTo>
                  <a:pt x="1514" y="237"/>
                  <a:pt x="1513" y="236"/>
                  <a:pt x="1512" y="234"/>
                </a:cubicBezTo>
                <a:cubicBezTo>
                  <a:pt x="1512" y="232"/>
                  <a:pt x="1513" y="230"/>
                  <a:pt x="1514" y="228"/>
                </a:cubicBezTo>
                <a:cubicBezTo>
                  <a:pt x="1511" y="225"/>
                  <a:pt x="1510" y="224"/>
                  <a:pt x="1507" y="221"/>
                </a:cubicBezTo>
                <a:cubicBezTo>
                  <a:pt x="1504" y="220"/>
                  <a:pt x="1503" y="220"/>
                  <a:pt x="1499" y="219"/>
                </a:cubicBezTo>
                <a:cubicBezTo>
                  <a:pt x="1499" y="220"/>
                  <a:pt x="1498" y="220"/>
                  <a:pt x="1497" y="221"/>
                </a:cubicBezTo>
                <a:cubicBezTo>
                  <a:pt x="1496" y="220"/>
                  <a:pt x="1495" y="219"/>
                  <a:pt x="1494" y="218"/>
                </a:cubicBezTo>
                <a:cubicBezTo>
                  <a:pt x="1489" y="217"/>
                  <a:pt x="1486" y="216"/>
                  <a:pt x="1482" y="215"/>
                </a:cubicBezTo>
                <a:cubicBezTo>
                  <a:pt x="1478" y="214"/>
                  <a:pt x="1476" y="213"/>
                  <a:pt x="1473" y="213"/>
                </a:cubicBezTo>
                <a:cubicBezTo>
                  <a:pt x="1473" y="213"/>
                  <a:pt x="1482" y="222"/>
                  <a:pt x="1481" y="225"/>
                </a:cubicBezTo>
                <a:cubicBezTo>
                  <a:pt x="1478" y="222"/>
                  <a:pt x="1476" y="220"/>
                  <a:pt x="1473" y="217"/>
                </a:cubicBezTo>
                <a:cubicBezTo>
                  <a:pt x="1470" y="215"/>
                  <a:pt x="1469" y="214"/>
                  <a:pt x="1466" y="211"/>
                </a:cubicBezTo>
                <a:cubicBezTo>
                  <a:pt x="1464" y="213"/>
                  <a:pt x="1463" y="214"/>
                  <a:pt x="1461" y="215"/>
                </a:cubicBezTo>
                <a:cubicBezTo>
                  <a:pt x="1461" y="217"/>
                  <a:pt x="1461" y="217"/>
                  <a:pt x="1460" y="219"/>
                </a:cubicBezTo>
                <a:cubicBezTo>
                  <a:pt x="1458" y="217"/>
                  <a:pt x="1457" y="217"/>
                  <a:pt x="1456" y="215"/>
                </a:cubicBezTo>
                <a:cubicBezTo>
                  <a:pt x="1454" y="213"/>
                  <a:pt x="1453" y="212"/>
                  <a:pt x="1451" y="209"/>
                </a:cubicBezTo>
                <a:cubicBezTo>
                  <a:pt x="1449" y="209"/>
                  <a:pt x="1448" y="209"/>
                  <a:pt x="1445" y="208"/>
                </a:cubicBezTo>
                <a:cubicBezTo>
                  <a:pt x="1443" y="207"/>
                  <a:pt x="1441" y="206"/>
                  <a:pt x="1439" y="205"/>
                </a:cubicBezTo>
                <a:cubicBezTo>
                  <a:pt x="1437" y="204"/>
                  <a:pt x="1436" y="204"/>
                  <a:pt x="1434" y="204"/>
                </a:cubicBezTo>
                <a:cubicBezTo>
                  <a:pt x="1432" y="205"/>
                  <a:pt x="1431" y="206"/>
                  <a:pt x="1430" y="207"/>
                </a:cubicBezTo>
                <a:cubicBezTo>
                  <a:pt x="1432" y="208"/>
                  <a:pt x="1433" y="209"/>
                  <a:pt x="1435" y="210"/>
                </a:cubicBezTo>
                <a:cubicBezTo>
                  <a:pt x="1435" y="212"/>
                  <a:pt x="1434" y="213"/>
                  <a:pt x="1434" y="216"/>
                </a:cubicBezTo>
                <a:cubicBezTo>
                  <a:pt x="1436" y="216"/>
                  <a:pt x="1437" y="217"/>
                  <a:pt x="1439" y="218"/>
                </a:cubicBezTo>
                <a:cubicBezTo>
                  <a:pt x="1440" y="219"/>
                  <a:pt x="1441" y="220"/>
                  <a:pt x="1442" y="222"/>
                </a:cubicBezTo>
                <a:cubicBezTo>
                  <a:pt x="1445" y="223"/>
                  <a:pt x="1447" y="224"/>
                  <a:pt x="1450" y="226"/>
                </a:cubicBezTo>
                <a:cubicBezTo>
                  <a:pt x="1454" y="226"/>
                  <a:pt x="1455" y="226"/>
                  <a:pt x="1459" y="226"/>
                </a:cubicBezTo>
                <a:cubicBezTo>
                  <a:pt x="1464" y="229"/>
                  <a:pt x="1466" y="230"/>
                  <a:pt x="1471" y="232"/>
                </a:cubicBezTo>
                <a:cubicBezTo>
                  <a:pt x="1473" y="234"/>
                  <a:pt x="1473" y="235"/>
                  <a:pt x="1475" y="238"/>
                </a:cubicBezTo>
                <a:cubicBezTo>
                  <a:pt x="1476" y="239"/>
                  <a:pt x="1477" y="240"/>
                  <a:pt x="1479" y="241"/>
                </a:cubicBezTo>
                <a:cubicBezTo>
                  <a:pt x="1485" y="242"/>
                  <a:pt x="1489" y="243"/>
                  <a:pt x="1495" y="245"/>
                </a:cubicBezTo>
                <a:cubicBezTo>
                  <a:pt x="1498" y="246"/>
                  <a:pt x="1500" y="246"/>
                  <a:pt x="1503" y="247"/>
                </a:cubicBezTo>
                <a:cubicBezTo>
                  <a:pt x="1506" y="246"/>
                  <a:pt x="1507" y="246"/>
                  <a:pt x="1510" y="245"/>
                </a:cubicBezTo>
                <a:cubicBezTo>
                  <a:pt x="1511" y="244"/>
                  <a:pt x="1511" y="243"/>
                  <a:pt x="1512" y="242"/>
                </a:cubicBezTo>
                <a:cubicBezTo>
                  <a:pt x="1514" y="242"/>
                  <a:pt x="1514" y="242"/>
                  <a:pt x="1516" y="241"/>
                </a:cubicBezTo>
                <a:cubicBezTo>
                  <a:pt x="1517" y="243"/>
                  <a:pt x="1518" y="244"/>
                  <a:pt x="1518" y="246"/>
                </a:cubicBezTo>
                <a:cubicBezTo>
                  <a:pt x="1520" y="246"/>
                  <a:pt x="1520" y="246"/>
                  <a:pt x="1521" y="247"/>
                </a:cubicBezTo>
                <a:cubicBezTo>
                  <a:pt x="1521" y="249"/>
                  <a:pt x="1520" y="251"/>
                  <a:pt x="1519" y="253"/>
                </a:cubicBezTo>
                <a:cubicBezTo>
                  <a:pt x="1522" y="255"/>
                  <a:pt x="1523" y="256"/>
                  <a:pt x="1525" y="258"/>
                </a:cubicBezTo>
                <a:cubicBezTo>
                  <a:pt x="1527" y="259"/>
                  <a:pt x="1529" y="259"/>
                  <a:pt x="1531" y="260"/>
                </a:cubicBezTo>
                <a:cubicBezTo>
                  <a:pt x="1533" y="261"/>
                  <a:pt x="1534" y="261"/>
                  <a:pt x="1537" y="262"/>
                </a:cubicBezTo>
                <a:cubicBezTo>
                  <a:pt x="1543" y="263"/>
                  <a:pt x="1546" y="263"/>
                  <a:pt x="1552" y="264"/>
                </a:cubicBezTo>
                <a:cubicBezTo>
                  <a:pt x="1552" y="264"/>
                  <a:pt x="1557" y="263"/>
                  <a:pt x="1556" y="255"/>
                </a:cubicBezTo>
                <a:cubicBezTo>
                  <a:pt x="1555" y="248"/>
                  <a:pt x="1548" y="246"/>
                  <a:pt x="1548" y="246"/>
                </a:cubicBezTo>
                <a:close/>
                <a:moveTo>
                  <a:pt x="1729" y="444"/>
                </a:moveTo>
                <a:cubicBezTo>
                  <a:pt x="1735" y="444"/>
                  <a:pt x="1737" y="445"/>
                  <a:pt x="1743" y="446"/>
                </a:cubicBezTo>
                <a:cubicBezTo>
                  <a:pt x="1744" y="441"/>
                  <a:pt x="1744" y="439"/>
                  <a:pt x="1745" y="434"/>
                </a:cubicBezTo>
                <a:cubicBezTo>
                  <a:pt x="1740" y="431"/>
                  <a:pt x="1737" y="429"/>
                  <a:pt x="1732" y="426"/>
                </a:cubicBezTo>
                <a:cubicBezTo>
                  <a:pt x="1727" y="425"/>
                  <a:pt x="1724" y="424"/>
                  <a:pt x="1719" y="423"/>
                </a:cubicBezTo>
                <a:cubicBezTo>
                  <a:pt x="1718" y="427"/>
                  <a:pt x="1718" y="429"/>
                  <a:pt x="1717" y="434"/>
                </a:cubicBezTo>
                <a:cubicBezTo>
                  <a:pt x="1721" y="438"/>
                  <a:pt x="1724" y="440"/>
                  <a:pt x="1729" y="444"/>
                </a:cubicBezTo>
                <a:close/>
                <a:moveTo>
                  <a:pt x="1454" y="301"/>
                </a:moveTo>
                <a:cubicBezTo>
                  <a:pt x="1456" y="300"/>
                  <a:pt x="1457" y="300"/>
                  <a:pt x="1459" y="299"/>
                </a:cubicBezTo>
                <a:cubicBezTo>
                  <a:pt x="1458" y="298"/>
                  <a:pt x="1457" y="297"/>
                  <a:pt x="1457" y="295"/>
                </a:cubicBezTo>
                <a:cubicBezTo>
                  <a:pt x="1454" y="294"/>
                  <a:pt x="1453" y="293"/>
                  <a:pt x="1451" y="292"/>
                </a:cubicBezTo>
                <a:cubicBezTo>
                  <a:pt x="1450" y="294"/>
                  <a:pt x="1450" y="295"/>
                  <a:pt x="1449" y="297"/>
                </a:cubicBezTo>
                <a:cubicBezTo>
                  <a:pt x="1451" y="298"/>
                  <a:pt x="1452" y="299"/>
                  <a:pt x="1454" y="301"/>
                </a:cubicBezTo>
                <a:close/>
                <a:moveTo>
                  <a:pt x="1439" y="227"/>
                </a:moveTo>
                <a:cubicBezTo>
                  <a:pt x="1443" y="219"/>
                  <a:pt x="1429" y="221"/>
                  <a:pt x="1429" y="221"/>
                </a:cubicBezTo>
                <a:cubicBezTo>
                  <a:pt x="1426" y="221"/>
                  <a:pt x="1425" y="221"/>
                  <a:pt x="1422" y="222"/>
                </a:cubicBezTo>
                <a:cubicBezTo>
                  <a:pt x="1423" y="224"/>
                  <a:pt x="1423" y="226"/>
                  <a:pt x="1424" y="228"/>
                </a:cubicBezTo>
                <a:cubicBezTo>
                  <a:pt x="1424" y="228"/>
                  <a:pt x="1436" y="235"/>
                  <a:pt x="1439" y="227"/>
                </a:cubicBezTo>
                <a:close/>
                <a:moveTo>
                  <a:pt x="1412" y="267"/>
                </a:moveTo>
                <a:cubicBezTo>
                  <a:pt x="1410" y="265"/>
                  <a:pt x="1410" y="265"/>
                  <a:pt x="1408" y="263"/>
                </a:cubicBezTo>
                <a:cubicBezTo>
                  <a:pt x="1409" y="259"/>
                  <a:pt x="1409" y="257"/>
                  <a:pt x="1410" y="253"/>
                </a:cubicBezTo>
                <a:cubicBezTo>
                  <a:pt x="1414" y="253"/>
                  <a:pt x="1416" y="252"/>
                  <a:pt x="1419" y="252"/>
                </a:cubicBezTo>
                <a:cubicBezTo>
                  <a:pt x="1418" y="247"/>
                  <a:pt x="1418" y="245"/>
                  <a:pt x="1417" y="241"/>
                </a:cubicBezTo>
                <a:cubicBezTo>
                  <a:pt x="1413" y="241"/>
                  <a:pt x="1411" y="241"/>
                  <a:pt x="1407" y="241"/>
                </a:cubicBezTo>
                <a:cubicBezTo>
                  <a:pt x="1402" y="239"/>
                  <a:pt x="1399" y="239"/>
                  <a:pt x="1394" y="238"/>
                </a:cubicBezTo>
                <a:cubicBezTo>
                  <a:pt x="1393" y="240"/>
                  <a:pt x="1392" y="241"/>
                  <a:pt x="1390" y="243"/>
                </a:cubicBezTo>
                <a:cubicBezTo>
                  <a:pt x="1387" y="243"/>
                  <a:pt x="1385" y="243"/>
                  <a:pt x="1381" y="243"/>
                </a:cubicBezTo>
                <a:cubicBezTo>
                  <a:pt x="1381" y="243"/>
                  <a:pt x="1377" y="235"/>
                  <a:pt x="1374" y="242"/>
                </a:cubicBezTo>
                <a:cubicBezTo>
                  <a:pt x="1371" y="249"/>
                  <a:pt x="1374" y="263"/>
                  <a:pt x="1374" y="263"/>
                </a:cubicBezTo>
                <a:cubicBezTo>
                  <a:pt x="1372" y="262"/>
                  <a:pt x="1371" y="262"/>
                  <a:pt x="1368" y="261"/>
                </a:cubicBezTo>
                <a:cubicBezTo>
                  <a:pt x="1369" y="260"/>
                  <a:pt x="1369" y="260"/>
                  <a:pt x="1370" y="259"/>
                </a:cubicBezTo>
                <a:cubicBezTo>
                  <a:pt x="1368" y="258"/>
                  <a:pt x="1368" y="257"/>
                  <a:pt x="1366" y="256"/>
                </a:cubicBezTo>
                <a:cubicBezTo>
                  <a:pt x="1365" y="254"/>
                  <a:pt x="1365" y="254"/>
                  <a:pt x="1364" y="252"/>
                </a:cubicBezTo>
                <a:cubicBezTo>
                  <a:pt x="1366" y="252"/>
                  <a:pt x="1367" y="252"/>
                  <a:pt x="1369" y="251"/>
                </a:cubicBezTo>
                <a:cubicBezTo>
                  <a:pt x="1367" y="250"/>
                  <a:pt x="1367" y="249"/>
                  <a:pt x="1365" y="248"/>
                </a:cubicBezTo>
                <a:cubicBezTo>
                  <a:pt x="1363" y="247"/>
                  <a:pt x="1361" y="247"/>
                  <a:pt x="1359" y="246"/>
                </a:cubicBezTo>
                <a:cubicBezTo>
                  <a:pt x="1358" y="245"/>
                  <a:pt x="1358" y="244"/>
                  <a:pt x="1357" y="242"/>
                </a:cubicBezTo>
                <a:cubicBezTo>
                  <a:pt x="1355" y="241"/>
                  <a:pt x="1354" y="240"/>
                  <a:pt x="1352" y="239"/>
                </a:cubicBezTo>
                <a:cubicBezTo>
                  <a:pt x="1348" y="239"/>
                  <a:pt x="1346" y="239"/>
                  <a:pt x="1341" y="239"/>
                </a:cubicBezTo>
                <a:cubicBezTo>
                  <a:pt x="1342" y="241"/>
                  <a:pt x="1343" y="242"/>
                  <a:pt x="1344" y="244"/>
                </a:cubicBezTo>
                <a:cubicBezTo>
                  <a:pt x="1342" y="244"/>
                  <a:pt x="1341" y="245"/>
                  <a:pt x="1340" y="245"/>
                </a:cubicBezTo>
                <a:cubicBezTo>
                  <a:pt x="1336" y="242"/>
                  <a:pt x="1334" y="241"/>
                  <a:pt x="1331" y="237"/>
                </a:cubicBezTo>
                <a:cubicBezTo>
                  <a:pt x="1327" y="237"/>
                  <a:pt x="1325" y="238"/>
                  <a:pt x="1321" y="238"/>
                </a:cubicBezTo>
                <a:cubicBezTo>
                  <a:pt x="1317" y="236"/>
                  <a:pt x="1315" y="235"/>
                  <a:pt x="1311" y="234"/>
                </a:cubicBezTo>
                <a:cubicBezTo>
                  <a:pt x="1309" y="235"/>
                  <a:pt x="1307" y="236"/>
                  <a:pt x="1305" y="238"/>
                </a:cubicBezTo>
                <a:cubicBezTo>
                  <a:pt x="1306" y="234"/>
                  <a:pt x="1306" y="232"/>
                  <a:pt x="1307" y="229"/>
                </a:cubicBezTo>
                <a:cubicBezTo>
                  <a:pt x="1304" y="228"/>
                  <a:pt x="1302" y="227"/>
                  <a:pt x="1299" y="226"/>
                </a:cubicBezTo>
                <a:cubicBezTo>
                  <a:pt x="1296" y="227"/>
                  <a:pt x="1295" y="227"/>
                  <a:pt x="1292" y="228"/>
                </a:cubicBezTo>
                <a:cubicBezTo>
                  <a:pt x="1290" y="225"/>
                  <a:pt x="1289" y="224"/>
                  <a:pt x="1288" y="221"/>
                </a:cubicBezTo>
                <a:cubicBezTo>
                  <a:pt x="1286" y="218"/>
                  <a:pt x="1284" y="217"/>
                  <a:pt x="1282" y="215"/>
                </a:cubicBezTo>
                <a:cubicBezTo>
                  <a:pt x="1276" y="214"/>
                  <a:pt x="1273" y="213"/>
                  <a:pt x="1267" y="213"/>
                </a:cubicBezTo>
                <a:cubicBezTo>
                  <a:pt x="1261" y="211"/>
                  <a:pt x="1258" y="210"/>
                  <a:pt x="1252" y="209"/>
                </a:cubicBezTo>
                <a:cubicBezTo>
                  <a:pt x="1243" y="207"/>
                  <a:pt x="1239" y="207"/>
                  <a:pt x="1230" y="205"/>
                </a:cubicBezTo>
                <a:cubicBezTo>
                  <a:pt x="1220" y="205"/>
                  <a:pt x="1215" y="205"/>
                  <a:pt x="1205" y="204"/>
                </a:cubicBezTo>
                <a:cubicBezTo>
                  <a:pt x="1197" y="203"/>
                  <a:pt x="1194" y="203"/>
                  <a:pt x="1187" y="203"/>
                </a:cubicBezTo>
                <a:cubicBezTo>
                  <a:pt x="1187" y="205"/>
                  <a:pt x="1187" y="206"/>
                  <a:pt x="1187" y="209"/>
                </a:cubicBezTo>
                <a:cubicBezTo>
                  <a:pt x="1189" y="211"/>
                  <a:pt x="1190" y="212"/>
                  <a:pt x="1192" y="214"/>
                </a:cubicBezTo>
                <a:cubicBezTo>
                  <a:pt x="1189" y="214"/>
                  <a:pt x="1187" y="214"/>
                  <a:pt x="1184" y="214"/>
                </a:cubicBezTo>
                <a:cubicBezTo>
                  <a:pt x="1182" y="216"/>
                  <a:pt x="1181" y="217"/>
                  <a:pt x="1179" y="218"/>
                </a:cubicBezTo>
                <a:cubicBezTo>
                  <a:pt x="1176" y="220"/>
                  <a:pt x="1174" y="221"/>
                  <a:pt x="1171" y="224"/>
                </a:cubicBezTo>
                <a:cubicBezTo>
                  <a:pt x="1166" y="227"/>
                  <a:pt x="1163" y="228"/>
                  <a:pt x="1158" y="231"/>
                </a:cubicBezTo>
                <a:cubicBezTo>
                  <a:pt x="1165" y="233"/>
                  <a:pt x="1168" y="234"/>
                  <a:pt x="1174" y="236"/>
                </a:cubicBezTo>
                <a:cubicBezTo>
                  <a:pt x="1177" y="238"/>
                  <a:pt x="1178" y="239"/>
                  <a:pt x="1180" y="240"/>
                </a:cubicBezTo>
                <a:cubicBezTo>
                  <a:pt x="1181" y="242"/>
                  <a:pt x="1181" y="243"/>
                  <a:pt x="1182" y="245"/>
                </a:cubicBezTo>
                <a:cubicBezTo>
                  <a:pt x="1185" y="246"/>
                  <a:pt x="1186" y="247"/>
                  <a:pt x="1189" y="248"/>
                </a:cubicBezTo>
                <a:cubicBezTo>
                  <a:pt x="1194" y="246"/>
                  <a:pt x="1196" y="245"/>
                  <a:pt x="1201" y="243"/>
                </a:cubicBezTo>
                <a:cubicBezTo>
                  <a:pt x="1205" y="243"/>
                  <a:pt x="1207" y="243"/>
                  <a:pt x="1212" y="244"/>
                </a:cubicBezTo>
                <a:cubicBezTo>
                  <a:pt x="1214" y="244"/>
                  <a:pt x="1215" y="244"/>
                  <a:pt x="1218" y="245"/>
                </a:cubicBezTo>
                <a:cubicBezTo>
                  <a:pt x="1221" y="242"/>
                  <a:pt x="1223" y="240"/>
                  <a:pt x="1226" y="237"/>
                </a:cubicBezTo>
                <a:cubicBezTo>
                  <a:pt x="1230" y="236"/>
                  <a:pt x="1232" y="236"/>
                  <a:pt x="1235" y="234"/>
                </a:cubicBezTo>
                <a:cubicBezTo>
                  <a:pt x="1241" y="232"/>
                  <a:pt x="1244" y="230"/>
                  <a:pt x="1250" y="228"/>
                </a:cubicBezTo>
                <a:cubicBezTo>
                  <a:pt x="1259" y="228"/>
                  <a:pt x="1264" y="228"/>
                  <a:pt x="1273" y="228"/>
                </a:cubicBezTo>
                <a:cubicBezTo>
                  <a:pt x="1265" y="230"/>
                  <a:pt x="1261" y="230"/>
                  <a:pt x="1253" y="232"/>
                </a:cubicBezTo>
                <a:cubicBezTo>
                  <a:pt x="1249" y="234"/>
                  <a:pt x="1247" y="235"/>
                  <a:pt x="1242" y="237"/>
                </a:cubicBezTo>
                <a:cubicBezTo>
                  <a:pt x="1239" y="239"/>
                  <a:pt x="1238" y="241"/>
                  <a:pt x="1235" y="243"/>
                </a:cubicBezTo>
                <a:cubicBezTo>
                  <a:pt x="1238" y="245"/>
                  <a:pt x="1240" y="246"/>
                  <a:pt x="1243" y="248"/>
                </a:cubicBezTo>
                <a:cubicBezTo>
                  <a:pt x="1247" y="249"/>
                  <a:pt x="1249" y="250"/>
                  <a:pt x="1254" y="251"/>
                </a:cubicBezTo>
                <a:cubicBezTo>
                  <a:pt x="1248" y="252"/>
                  <a:pt x="1246" y="252"/>
                  <a:pt x="1241" y="253"/>
                </a:cubicBezTo>
                <a:cubicBezTo>
                  <a:pt x="1245" y="255"/>
                  <a:pt x="1248" y="256"/>
                  <a:pt x="1253" y="258"/>
                </a:cubicBezTo>
                <a:cubicBezTo>
                  <a:pt x="1276" y="263"/>
                  <a:pt x="1288" y="265"/>
                  <a:pt x="1311" y="271"/>
                </a:cubicBezTo>
                <a:cubicBezTo>
                  <a:pt x="1289" y="268"/>
                  <a:pt x="1278" y="267"/>
                  <a:pt x="1256" y="265"/>
                </a:cubicBezTo>
                <a:cubicBezTo>
                  <a:pt x="1251" y="266"/>
                  <a:pt x="1249" y="267"/>
                  <a:pt x="1243" y="268"/>
                </a:cubicBezTo>
                <a:cubicBezTo>
                  <a:pt x="1243" y="268"/>
                  <a:pt x="1249" y="271"/>
                  <a:pt x="1251" y="275"/>
                </a:cubicBezTo>
                <a:cubicBezTo>
                  <a:pt x="1253" y="280"/>
                  <a:pt x="1263" y="278"/>
                  <a:pt x="1263" y="278"/>
                </a:cubicBezTo>
                <a:cubicBezTo>
                  <a:pt x="1263" y="278"/>
                  <a:pt x="1284" y="281"/>
                  <a:pt x="1283" y="285"/>
                </a:cubicBezTo>
                <a:cubicBezTo>
                  <a:pt x="1283" y="289"/>
                  <a:pt x="1291" y="294"/>
                  <a:pt x="1291" y="294"/>
                </a:cubicBezTo>
                <a:cubicBezTo>
                  <a:pt x="1302" y="296"/>
                  <a:pt x="1307" y="297"/>
                  <a:pt x="1318" y="300"/>
                </a:cubicBezTo>
                <a:cubicBezTo>
                  <a:pt x="1326" y="300"/>
                  <a:pt x="1330" y="301"/>
                  <a:pt x="1337" y="301"/>
                </a:cubicBezTo>
                <a:cubicBezTo>
                  <a:pt x="1340" y="300"/>
                  <a:pt x="1342" y="300"/>
                  <a:pt x="1345" y="299"/>
                </a:cubicBezTo>
                <a:cubicBezTo>
                  <a:pt x="1351" y="300"/>
                  <a:pt x="1353" y="300"/>
                  <a:pt x="1359" y="300"/>
                </a:cubicBezTo>
                <a:cubicBezTo>
                  <a:pt x="1365" y="299"/>
                  <a:pt x="1368" y="298"/>
                  <a:pt x="1373" y="297"/>
                </a:cubicBezTo>
                <a:cubicBezTo>
                  <a:pt x="1378" y="299"/>
                  <a:pt x="1381" y="301"/>
                  <a:pt x="1386" y="304"/>
                </a:cubicBezTo>
                <a:cubicBezTo>
                  <a:pt x="1390" y="306"/>
                  <a:pt x="1393" y="307"/>
                  <a:pt x="1397" y="309"/>
                </a:cubicBezTo>
                <a:cubicBezTo>
                  <a:pt x="1400" y="311"/>
                  <a:pt x="1401" y="312"/>
                  <a:pt x="1404" y="314"/>
                </a:cubicBezTo>
                <a:cubicBezTo>
                  <a:pt x="1411" y="314"/>
                  <a:pt x="1414" y="315"/>
                  <a:pt x="1421" y="316"/>
                </a:cubicBezTo>
                <a:cubicBezTo>
                  <a:pt x="1425" y="319"/>
                  <a:pt x="1426" y="321"/>
                  <a:pt x="1429" y="324"/>
                </a:cubicBezTo>
                <a:cubicBezTo>
                  <a:pt x="1433" y="320"/>
                  <a:pt x="1435" y="318"/>
                  <a:pt x="1438" y="314"/>
                </a:cubicBezTo>
                <a:cubicBezTo>
                  <a:pt x="1441" y="313"/>
                  <a:pt x="1443" y="313"/>
                  <a:pt x="1446" y="312"/>
                </a:cubicBezTo>
                <a:cubicBezTo>
                  <a:pt x="1445" y="308"/>
                  <a:pt x="1445" y="305"/>
                  <a:pt x="1445" y="301"/>
                </a:cubicBezTo>
                <a:cubicBezTo>
                  <a:pt x="1440" y="299"/>
                  <a:pt x="1437" y="299"/>
                  <a:pt x="1433" y="297"/>
                </a:cubicBezTo>
                <a:cubicBezTo>
                  <a:pt x="1431" y="294"/>
                  <a:pt x="1430" y="292"/>
                  <a:pt x="1428" y="288"/>
                </a:cubicBezTo>
                <a:cubicBezTo>
                  <a:pt x="1424" y="287"/>
                  <a:pt x="1422" y="286"/>
                  <a:pt x="1419" y="285"/>
                </a:cubicBezTo>
                <a:cubicBezTo>
                  <a:pt x="1416" y="284"/>
                  <a:pt x="1414" y="283"/>
                  <a:pt x="1411" y="281"/>
                </a:cubicBezTo>
                <a:cubicBezTo>
                  <a:pt x="1412" y="276"/>
                  <a:pt x="1412" y="273"/>
                  <a:pt x="1412" y="267"/>
                </a:cubicBezTo>
                <a:close/>
                <a:moveTo>
                  <a:pt x="1633" y="470"/>
                </a:moveTo>
                <a:cubicBezTo>
                  <a:pt x="1625" y="469"/>
                  <a:pt x="1624" y="478"/>
                  <a:pt x="1624" y="478"/>
                </a:cubicBezTo>
                <a:cubicBezTo>
                  <a:pt x="1628" y="491"/>
                  <a:pt x="1639" y="485"/>
                  <a:pt x="1639" y="485"/>
                </a:cubicBezTo>
                <a:cubicBezTo>
                  <a:pt x="1643" y="484"/>
                  <a:pt x="1646" y="483"/>
                  <a:pt x="1650" y="482"/>
                </a:cubicBezTo>
                <a:cubicBezTo>
                  <a:pt x="1650" y="482"/>
                  <a:pt x="1641" y="471"/>
                  <a:pt x="1633" y="470"/>
                </a:cubicBezTo>
                <a:close/>
                <a:moveTo>
                  <a:pt x="1697" y="401"/>
                </a:moveTo>
                <a:cubicBezTo>
                  <a:pt x="1697" y="404"/>
                  <a:pt x="1697" y="406"/>
                  <a:pt x="1697" y="410"/>
                </a:cubicBezTo>
                <a:cubicBezTo>
                  <a:pt x="1699" y="412"/>
                  <a:pt x="1700" y="414"/>
                  <a:pt x="1702" y="416"/>
                </a:cubicBezTo>
                <a:cubicBezTo>
                  <a:pt x="1704" y="411"/>
                  <a:pt x="1705" y="409"/>
                  <a:pt x="1707" y="403"/>
                </a:cubicBezTo>
                <a:cubicBezTo>
                  <a:pt x="1712" y="401"/>
                  <a:pt x="1714" y="400"/>
                  <a:pt x="1719" y="398"/>
                </a:cubicBezTo>
                <a:cubicBezTo>
                  <a:pt x="1714" y="397"/>
                  <a:pt x="1712" y="396"/>
                  <a:pt x="1706" y="394"/>
                </a:cubicBezTo>
                <a:cubicBezTo>
                  <a:pt x="1702" y="397"/>
                  <a:pt x="1701" y="398"/>
                  <a:pt x="1697" y="401"/>
                </a:cubicBezTo>
                <a:close/>
                <a:moveTo>
                  <a:pt x="1440" y="320"/>
                </a:moveTo>
                <a:cubicBezTo>
                  <a:pt x="1439" y="322"/>
                  <a:pt x="1439" y="324"/>
                  <a:pt x="1438" y="326"/>
                </a:cubicBezTo>
                <a:cubicBezTo>
                  <a:pt x="1439" y="327"/>
                  <a:pt x="1440" y="327"/>
                  <a:pt x="1441" y="327"/>
                </a:cubicBezTo>
                <a:cubicBezTo>
                  <a:pt x="1444" y="326"/>
                  <a:pt x="1445" y="326"/>
                  <a:pt x="1448" y="325"/>
                </a:cubicBezTo>
                <a:cubicBezTo>
                  <a:pt x="1451" y="324"/>
                  <a:pt x="1452" y="324"/>
                  <a:pt x="1455" y="323"/>
                </a:cubicBezTo>
                <a:cubicBezTo>
                  <a:pt x="1455" y="323"/>
                  <a:pt x="1459" y="313"/>
                  <a:pt x="1450" y="315"/>
                </a:cubicBezTo>
                <a:cubicBezTo>
                  <a:pt x="1440" y="317"/>
                  <a:pt x="1440" y="320"/>
                  <a:pt x="1440" y="320"/>
                </a:cubicBezTo>
                <a:close/>
              </a:path>
            </a:pathLst>
          </a:custGeom>
          <a:blipFill>
            <a:blip r:embed="rId4"/>
            <a:stretch>
              <a:fillRect/>
            </a:stretch>
          </a:blip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56" name="Freeform 22"/>
          <p:cNvSpPr>
            <a:spLocks noEditPoints="1"/>
          </p:cNvSpPr>
          <p:nvPr/>
        </p:nvSpPr>
        <p:spPr bwMode="auto">
          <a:xfrm>
            <a:off x="4433865" y="1214811"/>
            <a:ext cx="280265" cy="360191"/>
          </a:xfrm>
          <a:custGeom>
            <a:avLst/>
            <a:gdLst>
              <a:gd name="T0" fmla="*/ 821 w 1641"/>
              <a:gd name="T1" fmla="*/ 925 h 2109"/>
              <a:gd name="T2" fmla="*/ 0 w 1641"/>
              <a:gd name="T3" fmla="*/ 2047 h 2109"/>
              <a:gd name="T4" fmla="*/ 2 w 1641"/>
              <a:gd name="T5" fmla="*/ 2109 h 2109"/>
              <a:gd name="T6" fmla="*/ 1640 w 1641"/>
              <a:gd name="T7" fmla="*/ 2109 h 2109"/>
              <a:gd name="T8" fmla="*/ 1641 w 1641"/>
              <a:gd name="T9" fmla="*/ 2047 h 2109"/>
              <a:gd name="T10" fmla="*/ 821 w 1641"/>
              <a:gd name="T11" fmla="*/ 925 h 2109"/>
              <a:gd name="T12" fmla="*/ 829 w 1641"/>
              <a:gd name="T13" fmla="*/ 809 h 2109"/>
              <a:gd name="T14" fmla="*/ 1243 w 1641"/>
              <a:gd name="T15" fmla="*/ 404 h 2109"/>
              <a:gd name="T16" fmla="*/ 829 w 1641"/>
              <a:gd name="T17" fmla="*/ 0 h 2109"/>
              <a:gd name="T18" fmla="*/ 414 w 1641"/>
              <a:gd name="T19" fmla="*/ 404 h 2109"/>
              <a:gd name="T20" fmla="*/ 829 w 1641"/>
              <a:gd name="T21" fmla="*/ 809 h 2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1" h="2109">
                <a:moveTo>
                  <a:pt x="821" y="925"/>
                </a:moveTo>
                <a:cubicBezTo>
                  <a:pt x="368" y="925"/>
                  <a:pt x="0" y="1427"/>
                  <a:pt x="0" y="2047"/>
                </a:cubicBezTo>
                <a:cubicBezTo>
                  <a:pt x="0" y="2068"/>
                  <a:pt x="1" y="2088"/>
                  <a:pt x="2" y="2109"/>
                </a:cubicBezTo>
                <a:cubicBezTo>
                  <a:pt x="1640" y="2109"/>
                  <a:pt x="1640" y="2109"/>
                  <a:pt x="1640" y="2109"/>
                </a:cubicBezTo>
                <a:cubicBezTo>
                  <a:pt x="1641" y="2088"/>
                  <a:pt x="1641" y="2068"/>
                  <a:pt x="1641" y="2047"/>
                </a:cubicBezTo>
                <a:cubicBezTo>
                  <a:pt x="1641" y="1427"/>
                  <a:pt x="1274" y="925"/>
                  <a:pt x="821" y="925"/>
                </a:cubicBezTo>
                <a:close/>
                <a:moveTo>
                  <a:pt x="829" y="809"/>
                </a:moveTo>
                <a:cubicBezTo>
                  <a:pt x="1057" y="809"/>
                  <a:pt x="1243" y="628"/>
                  <a:pt x="1243" y="404"/>
                </a:cubicBezTo>
                <a:cubicBezTo>
                  <a:pt x="1243" y="181"/>
                  <a:pt x="1057" y="0"/>
                  <a:pt x="829" y="0"/>
                </a:cubicBezTo>
                <a:cubicBezTo>
                  <a:pt x="600" y="0"/>
                  <a:pt x="414" y="181"/>
                  <a:pt x="414" y="404"/>
                </a:cubicBezTo>
                <a:cubicBezTo>
                  <a:pt x="414" y="628"/>
                  <a:pt x="600" y="809"/>
                  <a:pt x="829" y="80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2700" dirty="0">
              <a:solidFill>
                <a:srgbClr val="50301B"/>
              </a:solidFill>
              <a:latin typeface="HelveticaNeueLT Pro 55 Roman" pitchFamily="34" charset="0"/>
            </a:endParaRPr>
          </a:p>
        </p:txBody>
      </p:sp>
      <p:sp>
        <p:nvSpPr>
          <p:cNvPr id="57" name="Freeform 27"/>
          <p:cNvSpPr>
            <a:spLocks noEditPoints="1"/>
          </p:cNvSpPr>
          <p:nvPr/>
        </p:nvSpPr>
        <p:spPr bwMode="auto">
          <a:xfrm>
            <a:off x="3326669" y="1676594"/>
            <a:ext cx="372570" cy="300923"/>
          </a:xfrm>
          <a:custGeom>
            <a:avLst/>
            <a:gdLst>
              <a:gd name="T0" fmla="*/ 1237 w 4922"/>
              <a:gd name="T1" fmla="*/ 2332 h 3976"/>
              <a:gd name="T2" fmla="*/ 1237 w 4922"/>
              <a:gd name="T3" fmla="*/ 3976 h 3976"/>
              <a:gd name="T4" fmla="*/ 1972 w 4922"/>
              <a:gd name="T5" fmla="*/ 3976 h 3976"/>
              <a:gd name="T6" fmla="*/ 1972 w 4922"/>
              <a:gd name="T7" fmla="*/ 2341 h 3976"/>
              <a:gd name="T8" fmla="*/ 1606 w 4922"/>
              <a:gd name="T9" fmla="*/ 2029 h 3976"/>
              <a:gd name="T10" fmla="*/ 1237 w 4922"/>
              <a:gd name="T11" fmla="*/ 2332 h 3976"/>
              <a:gd name="T12" fmla="*/ 4 w 4922"/>
              <a:gd name="T13" fmla="*/ 3976 h 3976"/>
              <a:gd name="T14" fmla="*/ 739 w 4922"/>
              <a:gd name="T15" fmla="*/ 3976 h 3976"/>
              <a:gd name="T16" fmla="*/ 739 w 4922"/>
              <a:gd name="T17" fmla="*/ 2740 h 3976"/>
              <a:gd name="T18" fmla="*/ 4 w 4922"/>
              <a:gd name="T19" fmla="*/ 3343 h 3976"/>
              <a:gd name="T20" fmla="*/ 4 w 4922"/>
              <a:gd name="T21" fmla="*/ 3976 h 3976"/>
              <a:gd name="T22" fmla="*/ 3703 w 4922"/>
              <a:gd name="T23" fmla="*/ 1958 h 3976"/>
              <a:gd name="T24" fmla="*/ 3703 w 4922"/>
              <a:gd name="T25" fmla="*/ 3976 h 3976"/>
              <a:gd name="T26" fmla="*/ 4438 w 4922"/>
              <a:gd name="T27" fmla="*/ 3976 h 3976"/>
              <a:gd name="T28" fmla="*/ 4438 w 4922"/>
              <a:gd name="T29" fmla="*/ 1330 h 3976"/>
              <a:gd name="T30" fmla="*/ 3703 w 4922"/>
              <a:gd name="T31" fmla="*/ 1958 h 3976"/>
              <a:gd name="T32" fmla="*/ 2470 w 4922"/>
              <a:gd name="T33" fmla="*/ 2764 h 3976"/>
              <a:gd name="T34" fmla="*/ 2470 w 4922"/>
              <a:gd name="T35" fmla="*/ 3976 h 3976"/>
              <a:gd name="T36" fmla="*/ 3205 w 4922"/>
              <a:gd name="T37" fmla="*/ 3976 h 3976"/>
              <a:gd name="T38" fmla="*/ 3205 w 4922"/>
              <a:gd name="T39" fmla="*/ 2386 h 3976"/>
              <a:gd name="T40" fmla="*/ 2619 w 4922"/>
              <a:gd name="T41" fmla="*/ 2889 h 3976"/>
              <a:gd name="T42" fmla="*/ 2470 w 4922"/>
              <a:gd name="T43" fmla="*/ 2764 h 3976"/>
              <a:gd name="T44" fmla="*/ 4922 w 4922"/>
              <a:gd name="T45" fmla="*/ 1377 h 3976"/>
              <a:gd name="T46" fmla="*/ 4422 w 4922"/>
              <a:gd name="T47" fmla="*/ 888 h 3976"/>
              <a:gd name="T48" fmla="*/ 2619 w 4922"/>
              <a:gd name="T49" fmla="*/ 2431 h 3976"/>
              <a:gd name="T50" fmla="*/ 1606 w 4922"/>
              <a:gd name="T51" fmla="*/ 1573 h 3976"/>
              <a:gd name="T52" fmla="*/ 0 w 4922"/>
              <a:gd name="T53" fmla="*/ 2889 h 3976"/>
              <a:gd name="T54" fmla="*/ 0 w 4922"/>
              <a:gd name="T55" fmla="*/ 2320 h 3976"/>
              <a:gd name="T56" fmla="*/ 1606 w 4922"/>
              <a:gd name="T57" fmla="*/ 1004 h 3976"/>
              <a:gd name="T58" fmla="*/ 2619 w 4922"/>
              <a:gd name="T59" fmla="*/ 1862 h 3976"/>
              <a:gd name="T60" fmla="*/ 4112 w 4922"/>
              <a:gd name="T61" fmla="*/ 584 h 3976"/>
              <a:gd name="T62" fmla="*/ 3514 w 4922"/>
              <a:gd name="T63" fmla="*/ 0 h 3976"/>
              <a:gd name="T64" fmla="*/ 4922 w 4922"/>
              <a:gd name="T65" fmla="*/ 0 h 3976"/>
              <a:gd name="T66" fmla="*/ 4922 w 4922"/>
              <a:gd name="T67" fmla="*/ 1377 h 3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22" h="3976">
                <a:moveTo>
                  <a:pt x="1237" y="2332"/>
                </a:moveTo>
                <a:lnTo>
                  <a:pt x="1237" y="3976"/>
                </a:lnTo>
                <a:lnTo>
                  <a:pt x="1972" y="3976"/>
                </a:lnTo>
                <a:lnTo>
                  <a:pt x="1972" y="2341"/>
                </a:lnTo>
                <a:lnTo>
                  <a:pt x="1606" y="2029"/>
                </a:lnTo>
                <a:lnTo>
                  <a:pt x="1237" y="2332"/>
                </a:lnTo>
                <a:close/>
                <a:moveTo>
                  <a:pt x="4" y="3976"/>
                </a:moveTo>
                <a:lnTo>
                  <a:pt x="739" y="3976"/>
                </a:lnTo>
                <a:lnTo>
                  <a:pt x="739" y="2740"/>
                </a:lnTo>
                <a:lnTo>
                  <a:pt x="4" y="3343"/>
                </a:lnTo>
                <a:lnTo>
                  <a:pt x="4" y="3976"/>
                </a:lnTo>
                <a:close/>
                <a:moveTo>
                  <a:pt x="3703" y="1958"/>
                </a:moveTo>
                <a:lnTo>
                  <a:pt x="3703" y="3976"/>
                </a:lnTo>
                <a:lnTo>
                  <a:pt x="4438" y="3976"/>
                </a:lnTo>
                <a:lnTo>
                  <a:pt x="4438" y="1330"/>
                </a:lnTo>
                <a:lnTo>
                  <a:pt x="3703" y="1958"/>
                </a:lnTo>
                <a:close/>
                <a:moveTo>
                  <a:pt x="2470" y="2764"/>
                </a:moveTo>
                <a:lnTo>
                  <a:pt x="2470" y="3976"/>
                </a:lnTo>
                <a:lnTo>
                  <a:pt x="3205" y="3976"/>
                </a:lnTo>
                <a:lnTo>
                  <a:pt x="3205" y="2386"/>
                </a:lnTo>
                <a:lnTo>
                  <a:pt x="2619" y="2889"/>
                </a:lnTo>
                <a:lnTo>
                  <a:pt x="2470" y="2764"/>
                </a:lnTo>
                <a:close/>
                <a:moveTo>
                  <a:pt x="4922" y="1377"/>
                </a:moveTo>
                <a:lnTo>
                  <a:pt x="4422" y="888"/>
                </a:lnTo>
                <a:lnTo>
                  <a:pt x="2619" y="2431"/>
                </a:lnTo>
                <a:lnTo>
                  <a:pt x="1606" y="1573"/>
                </a:lnTo>
                <a:lnTo>
                  <a:pt x="0" y="2889"/>
                </a:lnTo>
                <a:lnTo>
                  <a:pt x="0" y="2320"/>
                </a:lnTo>
                <a:lnTo>
                  <a:pt x="1606" y="1004"/>
                </a:lnTo>
                <a:lnTo>
                  <a:pt x="2619" y="1862"/>
                </a:lnTo>
                <a:lnTo>
                  <a:pt x="4112" y="584"/>
                </a:lnTo>
                <a:lnTo>
                  <a:pt x="3514" y="0"/>
                </a:lnTo>
                <a:lnTo>
                  <a:pt x="4922" y="0"/>
                </a:lnTo>
                <a:lnTo>
                  <a:pt x="4922" y="1377"/>
                </a:lnTo>
                <a:close/>
              </a:path>
            </a:pathLst>
          </a:custGeom>
          <a:solidFill>
            <a:srgbClr val="50301B"/>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58" name="Freeform 32"/>
          <p:cNvSpPr>
            <a:spLocks/>
          </p:cNvSpPr>
          <p:nvPr/>
        </p:nvSpPr>
        <p:spPr bwMode="auto">
          <a:xfrm>
            <a:off x="5429383" y="1656934"/>
            <a:ext cx="413312" cy="340243"/>
          </a:xfrm>
          <a:custGeom>
            <a:avLst/>
            <a:gdLst/>
            <a:ahLst/>
            <a:cxnLst/>
            <a:rect l="l" t="t" r="r" b="b"/>
            <a:pathLst>
              <a:path w="9218613" h="7589838">
                <a:moveTo>
                  <a:pt x="4616451" y="1729402"/>
                </a:moveTo>
                <a:cubicBezTo>
                  <a:pt x="4779594" y="1729402"/>
                  <a:pt x="4942737" y="1790341"/>
                  <a:pt x="5066500" y="1912218"/>
                </a:cubicBezTo>
                <a:cubicBezTo>
                  <a:pt x="5066500" y="1912218"/>
                  <a:pt x="5066500" y="1912218"/>
                  <a:pt x="7042967" y="3843509"/>
                </a:cubicBezTo>
                <a:cubicBezTo>
                  <a:pt x="7162980" y="3963512"/>
                  <a:pt x="7226737" y="4117265"/>
                  <a:pt x="7226737" y="4274768"/>
                </a:cubicBezTo>
                <a:lnTo>
                  <a:pt x="7234238" y="4274768"/>
                </a:lnTo>
                <a:cubicBezTo>
                  <a:pt x="7234238" y="4274768"/>
                  <a:pt x="7234238" y="4274768"/>
                  <a:pt x="7234238" y="6787321"/>
                </a:cubicBezTo>
                <a:cubicBezTo>
                  <a:pt x="7234238" y="7229831"/>
                  <a:pt x="6866698" y="7589838"/>
                  <a:pt x="6416648" y="7589838"/>
                </a:cubicBezTo>
                <a:cubicBezTo>
                  <a:pt x="6416648" y="7589838"/>
                  <a:pt x="6416648" y="7589838"/>
                  <a:pt x="5752825" y="7589838"/>
                </a:cubicBezTo>
                <a:cubicBezTo>
                  <a:pt x="5752825" y="7589838"/>
                  <a:pt x="5752825" y="7589838"/>
                  <a:pt x="5752825" y="5733549"/>
                </a:cubicBezTo>
                <a:cubicBezTo>
                  <a:pt x="5752825" y="5291040"/>
                  <a:pt x="5385285" y="4934782"/>
                  <a:pt x="4935236" y="4934782"/>
                </a:cubicBezTo>
                <a:cubicBezTo>
                  <a:pt x="4935236" y="4934782"/>
                  <a:pt x="4935236" y="4934782"/>
                  <a:pt x="4346421" y="4934782"/>
                </a:cubicBezTo>
                <a:cubicBezTo>
                  <a:pt x="3896372" y="4934782"/>
                  <a:pt x="3528831" y="5291040"/>
                  <a:pt x="3528831" y="5733549"/>
                </a:cubicBezTo>
                <a:cubicBezTo>
                  <a:pt x="3528831" y="5733549"/>
                  <a:pt x="3528831" y="5733549"/>
                  <a:pt x="3528831" y="7589838"/>
                </a:cubicBezTo>
                <a:cubicBezTo>
                  <a:pt x="3528831" y="7589838"/>
                  <a:pt x="3528831" y="7589838"/>
                  <a:pt x="2816253" y="7589838"/>
                </a:cubicBezTo>
                <a:cubicBezTo>
                  <a:pt x="2362453" y="7589838"/>
                  <a:pt x="1998663" y="7229831"/>
                  <a:pt x="1998663" y="6787321"/>
                </a:cubicBezTo>
                <a:cubicBezTo>
                  <a:pt x="1998663" y="6787321"/>
                  <a:pt x="1998663" y="6787321"/>
                  <a:pt x="1998663" y="4274768"/>
                </a:cubicBezTo>
                <a:cubicBezTo>
                  <a:pt x="2006164" y="4117265"/>
                  <a:pt x="2069921" y="3963512"/>
                  <a:pt x="2189934" y="3843509"/>
                </a:cubicBezTo>
                <a:cubicBezTo>
                  <a:pt x="2189934" y="3843509"/>
                  <a:pt x="2189934" y="3843509"/>
                  <a:pt x="4166401" y="1912218"/>
                </a:cubicBezTo>
                <a:cubicBezTo>
                  <a:pt x="4290165" y="1790341"/>
                  <a:pt x="4453308" y="1729402"/>
                  <a:pt x="4616451" y="1729402"/>
                </a:cubicBezTo>
                <a:close/>
                <a:moveTo>
                  <a:pt x="2632818" y="0"/>
                </a:moveTo>
                <a:cubicBezTo>
                  <a:pt x="2632818" y="0"/>
                  <a:pt x="2632818" y="0"/>
                  <a:pt x="3045368" y="0"/>
                </a:cubicBezTo>
                <a:cubicBezTo>
                  <a:pt x="3172883" y="0"/>
                  <a:pt x="3274145" y="101266"/>
                  <a:pt x="3274145" y="225036"/>
                </a:cubicBezTo>
                <a:cubicBezTo>
                  <a:pt x="3274145" y="225036"/>
                  <a:pt x="3274145" y="225036"/>
                  <a:pt x="3274145" y="986406"/>
                </a:cubicBezTo>
                <a:cubicBezTo>
                  <a:pt x="3274145" y="986406"/>
                  <a:pt x="3274145" y="986406"/>
                  <a:pt x="3896721" y="382560"/>
                </a:cubicBezTo>
                <a:cubicBezTo>
                  <a:pt x="3994232" y="285045"/>
                  <a:pt x="4110496" y="213784"/>
                  <a:pt x="4230511" y="165026"/>
                </a:cubicBezTo>
                <a:cubicBezTo>
                  <a:pt x="4354276" y="116268"/>
                  <a:pt x="4481791" y="93765"/>
                  <a:pt x="4613057" y="93765"/>
                </a:cubicBezTo>
                <a:cubicBezTo>
                  <a:pt x="4740573" y="93765"/>
                  <a:pt x="4868088" y="116268"/>
                  <a:pt x="4991853" y="165026"/>
                </a:cubicBezTo>
                <a:cubicBezTo>
                  <a:pt x="5115618" y="213784"/>
                  <a:pt x="5228132" y="285045"/>
                  <a:pt x="5325643" y="382560"/>
                </a:cubicBezTo>
                <a:cubicBezTo>
                  <a:pt x="5325643" y="382560"/>
                  <a:pt x="5325643" y="382560"/>
                  <a:pt x="8487275" y="3469299"/>
                </a:cubicBezTo>
                <a:lnTo>
                  <a:pt x="9218613" y="4185662"/>
                </a:lnTo>
                <a:cubicBezTo>
                  <a:pt x="9218613" y="4185662"/>
                  <a:pt x="9218613" y="4185662"/>
                  <a:pt x="7995966" y="4185662"/>
                </a:cubicBezTo>
                <a:cubicBezTo>
                  <a:pt x="7995966" y="4185662"/>
                  <a:pt x="7995966" y="4185662"/>
                  <a:pt x="7872201" y="4065643"/>
                </a:cubicBezTo>
                <a:cubicBezTo>
                  <a:pt x="7872201" y="4065643"/>
                  <a:pt x="7872201" y="4065643"/>
                  <a:pt x="4714320" y="978905"/>
                </a:cubicBezTo>
                <a:cubicBezTo>
                  <a:pt x="4699318" y="967653"/>
                  <a:pt x="4684316" y="956401"/>
                  <a:pt x="4665564" y="948900"/>
                </a:cubicBezTo>
                <a:cubicBezTo>
                  <a:pt x="4650562" y="945150"/>
                  <a:pt x="4631810" y="941399"/>
                  <a:pt x="4613057" y="941399"/>
                </a:cubicBezTo>
                <a:cubicBezTo>
                  <a:pt x="4594305" y="941399"/>
                  <a:pt x="4571802" y="945150"/>
                  <a:pt x="4556801" y="948900"/>
                </a:cubicBezTo>
                <a:cubicBezTo>
                  <a:pt x="4538048" y="956401"/>
                  <a:pt x="4523046" y="967653"/>
                  <a:pt x="4508045" y="978905"/>
                </a:cubicBezTo>
                <a:cubicBezTo>
                  <a:pt x="4508045" y="978905"/>
                  <a:pt x="4508045" y="978905"/>
                  <a:pt x="1222648" y="4185662"/>
                </a:cubicBezTo>
                <a:cubicBezTo>
                  <a:pt x="1222648" y="4185662"/>
                  <a:pt x="1222648" y="4185662"/>
                  <a:pt x="0" y="4189413"/>
                </a:cubicBezTo>
                <a:cubicBezTo>
                  <a:pt x="0" y="4189413"/>
                  <a:pt x="0" y="4189413"/>
                  <a:pt x="675081" y="3525558"/>
                </a:cubicBezTo>
                <a:cubicBezTo>
                  <a:pt x="678832" y="3525558"/>
                  <a:pt x="678832" y="3525558"/>
                  <a:pt x="2415292" y="1830290"/>
                </a:cubicBezTo>
                <a:cubicBezTo>
                  <a:pt x="2404040" y="1807786"/>
                  <a:pt x="2400290" y="1785283"/>
                  <a:pt x="2400290" y="1759028"/>
                </a:cubicBezTo>
                <a:cubicBezTo>
                  <a:pt x="2400290" y="1759028"/>
                  <a:pt x="2400290" y="1759028"/>
                  <a:pt x="2400290" y="225036"/>
                </a:cubicBezTo>
                <a:cubicBezTo>
                  <a:pt x="2400290" y="101266"/>
                  <a:pt x="2505303" y="0"/>
                  <a:pt x="2632818" y="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59" name="Freeform 38"/>
          <p:cNvSpPr>
            <a:spLocks noEditPoints="1"/>
          </p:cNvSpPr>
          <p:nvPr/>
        </p:nvSpPr>
        <p:spPr bwMode="auto">
          <a:xfrm>
            <a:off x="5855017" y="2737816"/>
            <a:ext cx="420457" cy="336212"/>
          </a:xfrm>
          <a:custGeom>
            <a:avLst/>
            <a:gdLst>
              <a:gd name="T0" fmla="*/ 2132 w 2260"/>
              <a:gd name="T1" fmla="*/ 690 h 1807"/>
              <a:gd name="T2" fmla="*/ 2119 w 2260"/>
              <a:gd name="T3" fmla="*/ 692 h 1807"/>
              <a:gd name="T4" fmla="*/ 1203 w 2260"/>
              <a:gd name="T5" fmla="*/ 64 h 1807"/>
              <a:gd name="T6" fmla="*/ 692 w 2260"/>
              <a:gd name="T7" fmla="*/ 192 h 1807"/>
              <a:gd name="T8" fmla="*/ 488 w 2260"/>
              <a:gd name="T9" fmla="*/ 0 h 1807"/>
              <a:gd name="T10" fmla="*/ 472 w 2260"/>
              <a:gd name="T11" fmla="*/ 362 h 1807"/>
              <a:gd name="T12" fmla="*/ 304 w 2260"/>
              <a:gd name="T13" fmla="*/ 636 h 1807"/>
              <a:gd name="T14" fmla="*/ 303 w 2260"/>
              <a:gd name="T15" fmla="*/ 636 h 1807"/>
              <a:gd name="T16" fmla="*/ 0 w 2260"/>
              <a:gd name="T17" fmla="*/ 848 h 1807"/>
              <a:gd name="T18" fmla="*/ 78 w 2260"/>
              <a:gd name="T19" fmla="*/ 1160 h 1807"/>
              <a:gd name="T20" fmla="*/ 439 w 2260"/>
              <a:gd name="T21" fmla="*/ 1307 h 1807"/>
              <a:gd name="T22" fmla="*/ 439 w 2260"/>
              <a:gd name="T23" fmla="*/ 1306 h 1807"/>
              <a:gd name="T24" fmla="*/ 722 w 2260"/>
              <a:gd name="T25" fmla="*/ 1527 h 1807"/>
              <a:gd name="T26" fmla="*/ 795 w 2260"/>
              <a:gd name="T27" fmla="*/ 1761 h 1807"/>
              <a:gd name="T28" fmla="*/ 1018 w 2260"/>
              <a:gd name="T29" fmla="*/ 1774 h 1807"/>
              <a:gd name="T30" fmla="*/ 1028 w 2260"/>
              <a:gd name="T31" fmla="*/ 1627 h 1807"/>
              <a:gd name="T32" fmla="*/ 1203 w 2260"/>
              <a:gd name="T33" fmla="*/ 1641 h 1807"/>
              <a:gd name="T34" fmla="*/ 1428 w 2260"/>
              <a:gd name="T35" fmla="*/ 1617 h 1807"/>
              <a:gd name="T36" fmla="*/ 1439 w 2260"/>
              <a:gd name="T37" fmla="*/ 1774 h 1807"/>
              <a:gd name="T38" fmla="*/ 1662 w 2260"/>
              <a:gd name="T39" fmla="*/ 1761 h 1807"/>
              <a:gd name="T40" fmla="*/ 1746 w 2260"/>
              <a:gd name="T41" fmla="*/ 1493 h 1807"/>
              <a:gd name="T42" fmla="*/ 2126 w 2260"/>
              <a:gd name="T43" fmla="*/ 975 h 1807"/>
              <a:gd name="T44" fmla="*/ 2132 w 2260"/>
              <a:gd name="T45" fmla="*/ 976 h 1807"/>
              <a:gd name="T46" fmla="*/ 2260 w 2260"/>
              <a:gd name="T47" fmla="*/ 833 h 1807"/>
              <a:gd name="T48" fmla="*/ 2132 w 2260"/>
              <a:gd name="T49" fmla="*/ 690 h 1807"/>
              <a:gd name="T50" fmla="*/ 1377 w 2260"/>
              <a:gd name="T51" fmla="*/ 1065 h 1807"/>
              <a:gd name="T52" fmla="*/ 1325 w 2260"/>
              <a:gd name="T53" fmla="*/ 1128 h 1807"/>
              <a:gd name="T54" fmla="*/ 1234 w 2260"/>
              <a:gd name="T55" fmla="*/ 1163 h 1807"/>
              <a:gd name="T56" fmla="*/ 1234 w 2260"/>
              <a:gd name="T57" fmla="*/ 1274 h 1807"/>
              <a:gd name="T58" fmla="*/ 1154 w 2260"/>
              <a:gd name="T59" fmla="*/ 1274 h 1807"/>
              <a:gd name="T60" fmla="*/ 1154 w 2260"/>
              <a:gd name="T61" fmla="*/ 1166 h 1807"/>
              <a:gd name="T62" fmla="*/ 1060 w 2260"/>
              <a:gd name="T63" fmla="*/ 1138 h 1807"/>
              <a:gd name="T64" fmla="*/ 960 w 2260"/>
              <a:gd name="T65" fmla="*/ 1061 h 1807"/>
              <a:gd name="T66" fmla="*/ 1041 w 2260"/>
              <a:gd name="T67" fmla="*/ 980 h 1807"/>
              <a:gd name="T68" fmla="*/ 1191 w 2260"/>
              <a:gd name="T69" fmla="*/ 1061 h 1807"/>
              <a:gd name="T70" fmla="*/ 1255 w 2260"/>
              <a:gd name="T71" fmla="*/ 1036 h 1807"/>
              <a:gd name="T72" fmla="*/ 1282 w 2260"/>
              <a:gd name="T73" fmla="*/ 977 h 1807"/>
              <a:gd name="T74" fmla="*/ 1265 w 2260"/>
              <a:gd name="T75" fmla="*/ 926 h 1807"/>
              <a:gd name="T76" fmla="*/ 1197 w 2260"/>
              <a:gd name="T77" fmla="*/ 882 h 1807"/>
              <a:gd name="T78" fmla="*/ 1060 w 2260"/>
              <a:gd name="T79" fmla="*/ 810 h 1807"/>
              <a:gd name="T80" fmla="*/ 1007 w 2260"/>
              <a:gd name="T81" fmla="*/ 749 h 1807"/>
              <a:gd name="T82" fmla="*/ 989 w 2260"/>
              <a:gd name="T83" fmla="*/ 678 h 1807"/>
              <a:gd name="T84" fmla="*/ 1036 w 2260"/>
              <a:gd name="T85" fmla="*/ 571 h 1807"/>
              <a:gd name="T86" fmla="*/ 1154 w 2260"/>
              <a:gd name="T87" fmla="*/ 523 h 1807"/>
              <a:gd name="T88" fmla="*/ 1154 w 2260"/>
              <a:gd name="T89" fmla="*/ 481 h 1807"/>
              <a:gd name="T90" fmla="*/ 1234 w 2260"/>
              <a:gd name="T91" fmla="*/ 481 h 1807"/>
              <a:gd name="T92" fmla="*/ 1234 w 2260"/>
              <a:gd name="T93" fmla="*/ 528 h 1807"/>
              <a:gd name="T94" fmla="*/ 1304 w 2260"/>
              <a:gd name="T95" fmla="*/ 554 h 1807"/>
              <a:gd name="T96" fmla="*/ 1372 w 2260"/>
              <a:gd name="T97" fmla="*/ 609 h 1807"/>
              <a:gd name="T98" fmla="*/ 1290 w 2260"/>
              <a:gd name="T99" fmla="*/ 687 h 1807"/>
              <a:gd name="T100" fmla="*/ 1179 w 2260"/>
              <a:gd name="T101" fmla="*/ 630 h 1807"/>
              <a:gd name="T102" fmla="*/ 1127 w 2260"/>
              <a:gd name="T103" fmla="*/ 647 h 1807"/>
              <a:gd name="T104" fmla="*/ 1106 w 2260"/>
              <a:gd name="T105" fmla="*/ 686 h 1807"/>
              <a:gd name="T106" fmla="*/ 1124 w 2260"/>
              <a:gd name="T107" fmla="*/ 723 h 1807"/>
              <a:gd name="T108" fmla="*/ 1195 w 2260"/>
              <a:gd name="T109" fmla="*/ 763 h 1807"/>
              <a:gd name="T110" fmla="*/ 1324 w 2260"/>
              <a:gd name="T111" fmla="*/ 828 h 1807"/>
              <a:gd name="T112" fmla="*/ 1378 w 2260"/>
              <a:gd name="T113" fmla="*/ 893 h 1807"/>
              <a:gd name="T114" fmla="*/ 1397 w 2260"/>
              <a:gd name="T115" fmla="*/ 978 h 1807"/>
              <a:gd name="T116" fmla="*/ 1377 w 2260"/>
              <a:gd name="T117" fmla="*/ 1065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60" h="1807">
                <a:moveTo>
                  <a:pt x="2132" y="690"/>
                </a:moveTo>
                <a:cubicBezTo>
                  <a:pt x="2128" y="690"/>
                  <a:pt x="2123" y="691"/>
                  <a:pt x="2119" y="692"/>
                </a:cubicBezTo>
                <a:cubicBezTo>
                  <a:pt x="2031" y="333"/>
                  <a:pt x="1654" y="64"/>
                  <a:pt x="1203" y="64"/>
                </a:cubicBezTo>
                <a:cubicBezTo>
                  <a:pt x="1015" y="64"/>
                  <a:pt x="839" y="111"/>
                  <a:pt x="692" y="192"/>
                </a:cubicBezTo>
                <a:cubicBezTo>
                  <a:pt x="488" y="0"/>
                  <a:pt x="488" y="0"/>
                  <a:pt x="488" y="0"/>
                </a:cubicBezTo>
                <a:cubicBezTo>
                  <a:pt x="472" y="362"/>
                  <a:pt x="472" y="362"/>
                  <a:pt x="472" y="362"/>
                </a:cubicBezTo>
                <a:cubicBezTo>
                  <a:pt x="396" y="442"/>
                  <a:pt x="338" y="535"/>
                  <a:pt x="304" y="636"/>
                </a:cubicBezTo>
                <a:cubicBezTo>
                  <a:pt x="304" y="636"/>
                  <a:pt x="304" y="636"/>
                  <a:pt x="303" y="636"/>
                </a:cubicBezTo>
                <a:cubicBezTo>
                  <a:pt x="303" y="636"/>
                  <a:pt x="216" y="819"/>
                  <a:pt x="0" y="848"/>
                </a:cubicBezTo>
                <a:cubicBezTo>
                  <a:pt x="78" y="1160"/>
                  <a:pt x="78" y="1160"/>
                  <a:pt x="78" y="1160"/>
                </a:cubicBezTo>
                <a:cubicBezTo>
                  <a:pt x="78" y="1160"/>
                  <a:pt x="188" y="1144"/>
                  <a:pt x="439" y="1307"/>
                </a:cubicBezTo>
                <a:cubicBezTo>
                  <a:pt x="439" y="1306"/>
                  <a:pt x="439" y="1306"/>
                  <a:pt x="439" y="1306"/>
                </a:cubicBezTo>
                <a:cubicBezTo>
                  <a:pt x="514" y="1396"/>
                  <a:pt x="610" y="1471"/>
                  <a:pt x="722" y="1527"/>
                </a:cubicBezTo>
                <a:cubicBezTo>
                  <a:pt x="795" y="1761"/>
                  <a:pt x="795" y="1761"/>
                  <a:pt x="795" y="1761"/>
                </a:cubicBezTo>
                <a:cubicBezTo>
                  <a:pt x="795" y="1761"/>
                  <a:pt x="910" y="1807"/>
                  <a:pt x="1018" y="1774"/>
                </a:cubicBezTo>
                <a:cubicBezTo>
                  <a:pt x="1028" y="1627"/>
                  <a:pt x="1028" y="1627"/>
                  <a:pt x="1028" y="1627"/>
                </a:cubicBezTo>
                <a:cubicBezTo>
                  <a:pt x="1085" y="1636"/>
                  <a:pt x="1143" y="1641"/>
                  <a:pt x="1203" y="1641"/>
                </a:cubicBezTo>
                <a:cubicBezTo>
                  <a:pt x="1281" y="1641"/>
                  <a:pt x="1356" y="1632"/>
                  <a:pt x="1428" y="1617"/>
                </a:cubicBezTo>
                <a:cubicBezTo>
                  <a:pt x="1439" y="1774"/>
                  <a:pt x="1439" y="1774"/>
                  <a:pt x="1439" y="1774"/>
                </a:cubicBezTo>
                <a:cubicBezTo>
                  <a:pt x="1547" y="1807"/>
                  <a:pt x="1662" y="1761"/>
                  <a:pt x="1662" y="1761"/>
                </a:cubicBezTo>
                <a:cubicBezTo>
                  <a:pt x="1746" y="1493"/>
                  <a:pt x="1746" y="1493"/>
                  <a:pt x="1746" y="1493"/>
                </a:cubicBezTo>
                <a:cubicBezTo>
                  <a:pt x="1946" y="1373"/>
                  <a:pt x="2086" y="1188"/>
                  <a:pt x="2126" y="975"/>
                </a:cubicBezTo>
                <a:cubicBezTo>
                  <a:pt x="2128" y="975"/>
                  <a:pt x="2130" y="976"/>
                  <a:pt x="2132" y="976"/>
                </a:cubicBezTo>
                <a:cubicBezTo>
                  <a:pt x="2203" y="976"/>
                  <a:pt x="2260" y="912"/>
                  <a:pt x="2260" y="833"/>
                </a:cubicBezTo>
                <a:cubicBezTo>
                  <a:pt x="2260" y="754"/>
                  <a:pt x="2203" y="690"/>
                  <a:pt x="2132" y="690"/>
                </a:cubicBezTo>
                <a:close/>
                <a:moveTo>
                  <a:pt x="1377" y="1065"/>
                </a:moveTo>
                <a:cubicBezTo>
                  <a:pt x="1363" y="1091"/>
                  <a:pt x="1346" y="1112"/>
                  <a:pt x="1325" y="1128"/>
                </a:cubicBezTo>
                <a:cubicBezTo>
                  <a:pt x="1304" y="1144"/>
                  <a:pt x="1274" y="1155"/>
                  <a:pt x="1234" y="1163"/>
                </a:cubicBezTo>
                <a:cubicBezTo>
                  <a:pt x="1234" y="1274"/>
                  <a:pt x="1234" y="1274"/>
                  <a:pt x="1234" y="1274"/>
                </a:cubicBezTo>
                <a:cubicBezTo>
                  <a:pt x="1154" y="1274"/>
                  <a:pt x="1154" y="1274"/>
                  <a:pt x="1154" y="1274"/>
                </a:cubicBezTo>
                <a:cubicBezTo>
                  <a:pt x="1154" y="1166"/>
                  <a:pt x="1154" y="1166"/>
                  <a:pt x="1154" y="1166"/>
                </a:cubicBezTo>
                <a:cubicBezTo>
                  <a:pt x="1117" y="1162"/>
                  <a:pt x="1086" y="1153"/>
                  <a:pt x="1060" y="1138"/>
                </a:cubicBezTo>
                <a:cubicBezTo>
                  <a:pt x="1024" y="1119"/>
                  <a:pt x="991" y="1093"/>
                  <a:pt x="960" y="1061"/>
                </a:cubicBezTo>
                <a:cubicBezTo>
                  <a:pt x="1041" y="980"/>
                  <a:pt x="1041" y="980"/>
                  <a:pt x="1041" y="980"/>
                </a:cubicBezTo>
                <a:cubicBezTo>
                  <a:pt x="1093" y="1034"/>
                  <a:pt x="1143" y="1061"/>
                  <a:pt x="1191" y="1061"/>
                </a:cubicBezTo>
                <a:cubicBezTo>
                  <a:pt x="1216" y="1061"/>
                  <a:pt x="1237" y="1053"/>
                  <a:pt x="1255" y="1036"/>
                </a:cubicBezTo>
                <a:cubicBezTo>
                  <a:pt x="1273" y="1019"/>
                  <a:pt x="1282" y="999"/>
                  <a:pt x="1282" y="977"/>
                </a:cubicBezTo>
                <a:cubicBezTo>
                  <a:pt x="1282" y="958"/>
                  <a:pt x="1276" y="941"/>
                  <a:pt x="1265" y="926"/>
                </a:cubicBezTo>
                <a:cubicBezTo>
                  <a:pt x="1253" y="912"/>
                  <a:pt x="1231" y="897"/>
                  <a:pt x="1197" y="882"/>
                </a:cubicBezTo>
                <a:cubicBezTo>
                  <a:pt x="1130" y="852"/>
                  <a:pt x="1084" y="828"/>
                  <a:pt x="1060" y="810"/>
                </a:cubicBezTo>
                <a:cubicBezTo>
                  <a:pt x="1037" y="792"/>
                  <a:pt x="1019" y="772"/>
                  <a:pt x="1007" y="749"/>
                </a:cubicBezTo>
                <a:cubicBezTo>
                  <a:pt x="995" y="727"/>
                  <a:pt x="989" y="703"/>
                  <a:pt x="989" y="678"/>
                </a:cubicBezTo>
                <a:cubicBezTo>
                  <a:pt x="989" y="636"/>
                  <a:pt x="1005" y="600"/>
                  <a:pt x="1036" y="571"/>
                </a:cubicBezTo>
                <a:cubicBezTo>
                  <a:pt x="1067" y="541"/>
                  <a:pt x="1107" y="525"/>
                  <a:pt x="1154" y="523"/>
                </a:cubicBezTo>
                <a:cubicBezTo>
                  <a:pt x="1154" y="481"/>
                  <a:pt x="1154" y="481"/>
                  <a:pt x="1154" y="481"/>
                </a:cubicBezTo>
                <a:cubicBezTo>
                  <a:pt x="1234" y="481"/>
                  <a:pt x="1234" y="481"/>
                  <a:pt x="1234" y="481"/>
                </a:cubicBezTo>
                <a:cubicBezTo>
                  <a:pt x="1234" y="528"/>
                  <a:pt x="1234" y="528"/>
                  <a:pt x="1234" y="528"/>
                </a:cubicBezTo>
                <a:cubicBezTo>
                  <a:pt x="1262" y="534"/>
                  <a:pt x="1285" y="543"/>
                  <a:pt x="1304" y="554"/>
                </a:cubicBezTo>
                <a:cubicBezTo>
                  <a:pt x="1324" y="565"/>
                  <a:pt x="1346" y="583"/>
                  <a:pt x="1372" y="609"/>
                </a:cubicBezTo>
                <a:cubicBezTo>
                  <a:pt x="1290" y="687"/>
                  <a:pt x="1290" y="687"/>
                  <a:pt x="1290" y="687"/>
                </a:cubicBezTo>
                <a:cubicBezTo>
                  <a:pt x="1253" y="649"/>
                  <a:pt x="1216" y="630"/>
                  <a:pt x="1179" y="630"/>
                </a:cubicBezTo>
                <a:cubicBezTo>
                  <a:pt x="1158" y="630"/>
                  <a:pt x="1140" y="636"/>
                  <a:pt x="1127" y="647"/>
                </a:cubicBezTo>
                <a:cubicBezTo>
                  <a:pt x="1113" y="658"/>
                  <a:pt x="1106" y="671"/>
                  <a:pt x="1106" y="686"/>
                </a:cubicBezTo>
                <a:cubicBezTo>
                  <a:pt x="1106" y="698"/>
                  <a:pt x="1112" y="711"/>
                  <a:pt x="1124" y="723"/>
                </a:cubicBezTo>
                <a:cubicBezTo>
                  <a:pt x="1136" y="735"/>
                  <a:pt x="1159" y="749"/>
                  <a:pt x="1195" y="763"/>
                </a:cubicBezTo>
                <a:cubicBezTo>
                  <a:pt x="1258" y="788"/>
                  <a:pt x="1301" y="810"/>
                  <a:pt x="1324" y="828"/>
                </a:cubicBezTo>
                <a:cubicBezTo>
                  <a:pt x="1347" y="846"/>
                  <a:pt x="1365" y="868"/>
                  <a:pt x="1378" y="893"/>
                </a:cubicBezTo>
                <a:cubicBezTo>
                  <a:pt x="1390" y="918"/>
                  <a:pt x="1397" y="947"/>
                  <a:pt x="1397" y="978"/>
                </a:cubicBezTo>
                <a:cubicBezTo>
                  <a:pt x="1397" y="1009"/>
                  <a:pt x="1390" y="1038"/>
                  <a:pt x="1377" y="1065"/>
                </a:cubicBezTo>
                <a:close/>
              </a:path>
            </a:pathLst>
          </a:custGeom>
          <a:solidFill>
            <a:schemeClr val="tx1"/>
          </a:solid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60" name="Freeform 43"/>
          <p:cNvSpPr>
            <a:spLocks noEditPoints="1"/>
          </p:cNvSpPr>
          <p:nvPr/>
        </p:nvSpPr>
        <p:spPr bwMode="auto">
          <a:xfrm>
            <a:off x="3307781" y="3763334"/>
            <a:ext cx="410344" cy="347105"/>
          </a:xfrm>
          <a:custGeom>
            <a:avLst/>
            <a:gdLst>
              <a:gd name="T0" fmla="*/ 1372 w 2317"/>
              <a:gd name="T1" fmla="*/ 479 h 1960"/>
              <a:gd name="T2" fmla="*/ 1073 w 2317"/>
              <a:gd name="T3" fmla="*/ 29 h 1960"/>
              <a:gd name="T4" fmla="*/ 786 w 2317"/>
              <a:gd name="T5" fmla="*/ 184 h 1960"/>
              <a:gd name="T6" fmla="*/ 243 w 2317"/>
              <a:gd name="T7" fmla="*/ 223 h 1960"/>
              <a:gd name="T8" fmla="*/ 234 w 2317"/>
              <a:gd name="T9" fmla="*/ 544 h 1960"/>
              <a:gd name="T10" fmla="*/ 0 w 2317"/>
              <a:gd name="T11" fmla="*/ 1022 h 1960"/>
              <a:gd name="T12" fmla="*/ 239 w 2317"/>
              <a:gd name="T13" fmla="*/ 1112 h 1960"/>
              <a:gd name="T14" fmla="*/ 166 w 2317"/>
              <a:gd name="T15" fmla="*/ 1362 h 1960"/>
              <a:gd name="T16" fmla="*/ 705 w 2317"/>
              <a:gd name="T17" fmla="*/ 1449 h 1960"/>
              <a:gd name="T18" fmla="*/ 970 w 2317"/>
              <a:gd name="T19" fmla="*/ 1657 h 1960"/>
              <a:gd name="T20" fmla="*/ 1314 w 2317"/>
              <a:gd name="T21" fmla="*/ 1239 h 1960"/>
              <a:gd name="T22" fmla="*/ 1634 w 2317"/>
              <a:gd name="T23" fmla="*/ 1124 h 1960"/>
              <a:gd name="T24" fmla="*/ 1442 w 2317"/>
              <a:gd name="T25" fmla="*/ 624 h 1960"/>
              <a:gd name="T26" fmla="*/ 943 w 2317"/>
              <a:gd name="T27" fmla="*/ 1055 h 1960"/>
              <a:gd name="T28" fmla="*/ 699 w 2317"/>
              <a:gd name="T29" fmla="*/ 588 h 1960"/>
              <a:gd name="T30" fmla="*/ 943 w 2317"/>
              <a:gd name="T31" fmla="*/ 1055 h 1960"/>
              <a:gd name="T32" fmla="*/ 2049 w 2317"/>
              <a:gd name="T33" fmla="*/ 1262 h 1960"/>
              <a:gd name="T34" fmla="*/ 1810 w 2317"/>
              <a:gd name="T35" fmla="*/ 1120 h 1960"/>
              <a:gd name="T36" fmla="*/ 1713 w 2317"/>
              <a:gd name="T37" fmla="*/ 1254 h 1960"/>
              <a:gd name="T38" fmla="*/ 1473 w 2317"/>
              <a:gd name="T39" fmla="*/ 1390 h 1960"/>
              <a:gd name="T40" fmla="*/ 1541 w 2317"/>
              <a:gd name="T41" fmla="*/ 1540 h 1960"/>
              <a:gd name="T42" fmla="*/ 1543 w 2317"/>
              <a:gd name="T43" fmla="*/ 1810 h 1960"/>
              <a:gd name="T44" fmla="*/ 1674 w 2317"/>
              <a:gd name="T45" fmla="*/ 1799 h 1960"/>
              <a:gd name="T46" fmla="*/ 1697 w 2317"/>
              <a:gd name="T47" fmla="*/ 1930 h 1960"/>
              <a:gd name="T48" fmla="*/ 1964 w 2317"/>
              <a:gd name="T49" fmla="*/ 1852 h 1960"/>
              <a:gd name="T50" fmla="*/ 2134 w 2317"/>
              <a:gd name="T51" fmla="*/ 1890 h 1960"/>
              <a:gd name="T52" fmla="*/ 2196 w 2317"/>
              <a:gd name="T53" fmla="*/ 1623 h 1960"/>
              <a:gd name="T54" fmla="*/ 2317 w 2317"/>
              <a:gd name="T55" fmla="*/ 1500 h 1960"/>
              <a:gd name="T56" fmla="*/ 2115 w 2317"/>
              <a:gd name="T57" fmla="*/ 1313 h 1960"/>
              <a:gd name="T58" fmla="*/ 1984 w 2317"/>
              <a:gd name="T59" fmla="*/ 1619 h 1960"/>
              <a:gd name="T60" fmla="*/ 1765 w 2317"/>
              <a:gd name="T61" fmla="*/ 1458 h 1960"/>
              <a:gd name="T62" fmla="*/ 1984 w 2317"/>
              <a:gd name="T63" fmla="*/ 1619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17" h="1960">
                <a:moveTo>
                  <a:pt x="1402" y="531"/>
                </a:moveTo>
                <a:cubicBezTo>
                  <a:pt x="1393" y="513"/>
                  <a:pt x="1382" y="496"/>
                  <a:pt x="1372" y="479"/>
                </a:cubicBezTo>
                <a:cubicBezTo>
                  <a:pt x="1494" y="295"/>
                  <a:pt x="1494" y="295"/>
                  <a:pt x="1494" y="295"/>
                </a:cubicBezTo>
                <a:cubicBezTo>
                  <a:pt x="1073" y="29"/>
                  <a:pt x="1073" y="29"/>
                  <a:pt x="1073" y="29"/>
                </a:cubicBezTo>
                <a:cubicBezTo>
                  <a:pt x="961" y="199"/>
                  <a:pt x="961" y="199"/>
                  <a:pt x="961" y="199"/>
                </a:cubicBezTo>
                <a:cubicBezTo>
                  <a:pt x="904" y="186"/>
                  <a:pt x="845" y="181"/>
                  <a:pt x="786" y="184"/>
                </a:cubicBezTo>
                <a:cubicBezTo>
                  <a:pt x="689" y="0"/>
                  <a:pt x="689" y="0"/>
                  <a:pt x="689" y="0"/>
                </a:cubicBezTo>
                <a:cubicBezTo>
                  <a:pt x="243" y="223"/>
                  <a:pt x="243" y="223"/>
                  <a:pt x="243" y="223"/>
                </a:cubicBezTo>
                <a:cubicBezTo>
                  <a:pt x="334" y="396"/>
                  <a:pt x="334" y="396"/>
                  <a:pt x="334" y="396"/>
                </a:cubicBezTo>
                <a:cubicBezTo>
                  <a:pt x="293" y="441"/>
                  <a:pt x="260" y="491"/>
                  <a:pt x="234" y="544"/>
                </a:cubicBezTo>
                <a:cubicBezTo>
                  <a:pt x="25" y="533"/>
                  <a:pt x="25" y="533"/>
                  <a:pt x="25" y="533"/>
                </a:cubicBezTo>
                <a:cubicBezTo>
                  <a:pt x="0" y="1022"/>
                  <a:pt x="0" y="1022"/>
                  <a:pt x="0" y="1022"/>
                </a:cubicBezTo>
                <a:cubicBezTo>
                  <a:pt x="205" y="1032"/>
                  <a:pt x="205" y="1032"/>
                  <a:pt x="205" y="1032"/>
                </a:cubicBezTo>
                <a:cubicBezTo>
                  <a:pt x="214" y="1059"/>
                  <a:pt x="225" y="1086"/>
                  <a:pt x="239" y="1112"/>
                </a:cubicBezTo>
                <a:cubicBezTo>
                  <a:pt x="252" y="1137"/>
                  <a:pt x="268" y="1161"/>
                  <a:pt x="284" y="1183"/>
                </a:cubicBezTo>
                <a:cubicBezTo>
                  <a:pt x="166" y="1362"/>
                  <a:pt x="166" y="1362"/>
                  <a:pt x="166" y="1362"/>
                </a:cubicBezTo>
                <a:cubicBezTo>
                  <a:pt x="586" y="1628"/>
                  <a:pt x="586" y="1628"/>
                  <a:pt x="586" y="1628"/>
                </a:cubicBezTo>
                <a:cubicBezTo>
                  <a:pt x="705" y="1449"/>
                  <a:pt x="705" y="1449"/>
                  <a:pt x="705" y="1449"/>
                </a:cubicBezTo>
                <a:cubicBezTo>
                  <a:pt x="757" y="1458"/>
                  <a:pt x="812" y="1461"/>
                  <a:pt x="866" y="1457"/>
                </a:cubicBezTo>
                <a:cubicBezTo>
                  <a:pt x="970" y="1657"/>
                  <a:pt x="970" y="1657"/>
                  <a:pt x="970" y="1657"/>
                </a:cubicBezTo>
                <a:cubicBezTo>
                  <a:pt x="1416" y="1434"/>
                  <a:pt x="1416" y="1434"/>
                  <a:pt x="1416" y="1434"/>
                </a:cubicBezTo>
                <a:cubicBezTo>
                  <a:pt x="1314" y="1239"/>
                  <a:pt x="1314" y="1239"/>
                  <a:pt x="1314" y="1239"/>
                </a:cubicBezTo>
                <a:cubicBezTo>
                  <a:pt x="1349" y="1200"/>
                  <a:pt x="1378" y="1157"/>
                  <a:pt x="1401" y="1112"/>
                </a:cubicBezTo>
                <a:cubicBezTo>
                  <a:pt x="1634" y="1124"/>
                  <a:pt x="1634" y="1124"/>
                  <a:pt x="1634" y="1124"/>
                </a:cubicBezTo>
                <a:cubicBezTo>
                  <a:pt x="1660" y="635"/>
                  <a:pt x="1660" y="635"/>
                  <a:pt x="1660" y="635"/>
                </a:cubicBezTo>
                <a:cubicBezTo>
                  <a:pt x="1442" y="624"/>
                  <a:pt x="1442" y="624"/>
                  <a:pt x="1442" y="624"/>
                </a:cubicBezTo>
                <a:cubicBezTo>
                  <a:pt x="1431" y="593"/>
                  <a:pt x="1418" y="561"/>
                  <a:pt x="1402" y="531"/>
                </a:cubicBezTo>
                <a:close/>
                <a:moveTo>
                  <a:pt x="943" y="1055"/>
                </a:moveTo>
                <a:cubicBezTo>
                  <a:pt x="811" y="1120"/>
                  <a:pt x="649" y="1069"/>
                  <a:pt x="582" y="941"/>
                </a:cubicBezTo>
                <a:cubicBezTo>
                  <a:pt x="514" y="812"/>
                  <a:pt x="567" y="654"/>
                  <a:pt x="699" y="588"/>
                </a:cubicBezTo>
                <a:cubicBezTo>
                  <a:pt x="831" y="522"/>
                  <a:pt x="992" y="573"/>
                  <a:pt x="1060" y="702"/>
                </a:cubicBezTo>
                <a:cubicBezTo>
                  <a:pt x="1127" y="831"/>
                  <a:pt x="1075" y="989"/>
                  <a:pt x="943" y="1055"/>
                </a:cubicBezTo>
                <a:close/>
                <a:moveTo>
                  <a:pt x="2075" y="1279"/>
                </a:moveTo>
                <a:cubicBezTo>
                  <a:pt x="2067" y="1273"/>
                  <a:pt x="2058" y="1267"/>
                  <a:pt x="2049" y="1262"/>
                </a:cubicBezTo>
                <a:cubicBezTo>
                  <a:pt x="2063" y="1151"/>
                  <a:pt x="2063" y="1151"/>
                  <a:pt x="2063" y="1151"/>
                </a:cubicBezTo>
                <a:cubicBezTo>
                  <a:pt x="1810" y="1120"/>
                  <a:pt x="1810" y="1120"/>
                  <a:pt x="1810" y="1120"/>
                </a:cubicBezTo>
                <a:cubicBezTo>
                  <a:pt x="1797" y="1223"/>
                  <a:pt x="1797" y="1223"/>
                  <a:pt x="1797" y="1223"/>
                </a:cubicBezTo>
                <a:cubicBezTo>
                  <a:pt x="1768" y="1229"/>
                  <a:pt x="1739" y="1240"/>
                  <a:pt x="1713" y="1254"/>
                </a:cubicBezTo>
                <a:cubicBezTo>
                  <a:pt x="1626" y="1191"/>
                  <a:pt x="1626" y="1191"/>
                  <a:pt x="1626" y="1191"/>
                </a:cubicBezTo>
                <a:cubicBezTo>
                  <a:pt x="1473" y="1390"/>
                  <a:pt x="1473" y="1390"/>
                  <a:pt x="1473" y="1390"/>
                </a:cubicBezTo>
                <a:cubicBezTo>
                  <a:pt x="1554" y="1450"/>
                  <a:pt x="1554" y="1450"/>
                  <a:pt x="1554" y="1450"/>
                </a:cubicBezTo>
                <a:cubicBezTo>
                  <a:pt x="1545" y="1479"/>
                  <a:pt x="1542" y="1509"/>
                  <a:pt x="1541" y="1540"/>
                </a:cubicBezTo>
                <a:cubicBezTo>
                  <a:pt x="1443" y="1580"/>
                  <a:pt x="1443" y="1580"/>
                  <a:pt x="1443" y="1580"/>
                </a:cubicBezTo>
                <a:cubicBezTo>
                  <a:pt x="1543" y="1810"/>
                  <a:pt x="1543" y="1810"/>
                  <a:pt x="1543" y="1810"/>
                </a:cubicBezTo>
                <a:cubicBezTo>
                  <a:pt x="1640" y="1770"/>
                  <a:pt x="1640" y="1770"/>
                  <a:pt x="1640" y="1770"/>
                </a:cubicBezTo>
                <a:cubicBezTo>
                  <a:pt x="1650" y="1780"/>
                  <a:pt x="1662" y="1790"/>
                  <a:pt x="1674" y="1799"/>
                </a:cubicBezTo>
                <a:cubicBezTo>
                  <a:pt x="1686" y="1808"/>
                  <a:pt x="1698" y="1815"/>
                  <a:pt x="1711" y="1822"/>
                </a:cubicBezTo>
                <a:cubicBezTo>
                  <a:pt x="1697" y="1930"/>
                  <a:pt x="1697" y="1930"/>
                  <a:pt x="1697" y="1930"/>
                </a:cubicBezTo>
                <a:cubicBezTo>
                  <a:pt x="1951" y="1960"/>
                  <a:pt x="1951" y="1960"/>
                  <a:pt x="1951" y="1960"/>
                </a:cubicBezTo>
                <a:cubicBezTo>
                  <a:pt x="1964" y="1852"/>
                  <a:pt x="1964" y="1852"/>
                  <a:pt x="1964" y="1852"/>
                </a:cubicBezTo>
                <a:cubicBezTo>
                  <a:pt x="1991" y="1845"/>
                  <a:pt x="2017" y="1835"/>
                  <a:pt x="2040" y="1821"/>
                </a:cubicBezTo>
                <a:cubicBezTo>
                  <a:pt x="2134" y="1890"/>
                  <a:pt x="2134" y="1890"/>
                  <a:pt x="2134" y="1890"/>
                </a:cubicBezTo>
                <a:cubicBezTo>
                  <a:pt x="2288" y="1690"/>
                  <a:pt x="2288" y="1690"/>
                  <a:pt x="2288" y="1690"/>
                </a:cubicBezTo>
                <a:cubicBezTo>
                  <a:pt x="2196" y="1623"/>
                  <a:pt x="2196" y="1623"/>
                  <a:pt x="2196" y="1623"/>
                </a:cubicBezTo>
                <a:cubicBezTo>
                  <a:pt x="2203" y="1598"/>
                  <a:pt x="2207" y="1572"/>
                  <a:pt x="2207" y="1546"/>
                </a:cubicBezTo>
                <a:cubicBezTo>
                  <a:pt x="2317" y="1500"/>
                  <a:pt x="2317" y="1500"/>
                  <a:pt x="2317" y="1500"/>
                </a:cubicBezTo>
                <a:cubicBezTo>
                  <a:pt x="2217" y="1271"/>
                  <a:pt x="2217" y="1271"/>
                  <a:pt x="2217" y="1271"/>
                </a:cubicBezTo>
                <a:cubicBezTo>
                  <a:pt x="2115" y="1313"/>
                  <a:pt x="2115" y="1313"/>
                  <a:pt x="2115" y="1313"/>
                </a:cubicBezTo>
                <a:cubicBezTo>
                  <a:pt x="2103" y="1301"/>
                  <a:pt x="2089" y="1289"/>
                  <a:pt x="2075" y="1279"/>
                </a:cubicBezTo>
                <a:close/>
                <a:moveTo>
                  <a:pt x="1984" y="1619"/>
                </a:moveTo>
                <a:cubicBezTo>
                  <a:pt x="1938" y="1678"/>
                  <a:pt x="1852" y="1690"/>
                  <a:pt x="1792" y="1646"/>
                </a:cubicBezTo>
                <a:cubicBezTo>
                  <a:pt x="1732" y="1601"/>
                  <a:pt x="1720" y="1517"/>
                  <a:pt x="1765" y="1458"/>
                </a:cubicBezTo>
                <a:cubicBezTo>
                  <a:pt x="1811" y="1399"/>
                  <a:pt x="1896" y="1388"/>
                  <a:pt x="1957" y="1432"/>
                </a:cubicBezTo>
                <a:cubicBezTo>
                  <a:pt x="2017" y="1477"/>
                  <a:pt x="2029" y="1560"/>
                  <a:pt x="1984" y="1619"/>
                </a:cubicBezTo>
                <a:close/>
              </a:path>
            </a:pathLst>
          </a:custGeom>
          <a:solidFill>
            <a:schemeClr val="tx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2700" dirty="0">
              <a:solidFill>
                <a:srgbClr val="50301B"/>
              </a:solidFill>
              <a:latin typeface="HelveticaNeueLT Pro 55 Roman" pitchFamily="34" charset="0"/>
            </a:endParaRPr>
          </a:p>
        </p:txBody>
      </p:sp>
      <p:sp>
        <p:nvSpPr>
          <p:cNvPr id="61" name="Freeform 48"/>
          <p:cNvSpPr>
            <a:spLocks noEditPoints="1"/>
          </p:cNvSpPr>
          <p:nvPr/>
        </p:nvSpPr>
        <p:spPr bwMode="auto">
          <a:xfrm>
            <a:off x="2867549" y="2757605"/>
            <a:ext cx="426407" cy="296633"/>
          </a:xfrm>
          <a:custGeom>
            <a:avLst/>
            <a:gdLst>
              <a:gd name="T0" fmla="*/ 1512 w 2140"/>
              <a:gd name="T1" fmla="*/ 319 h 1489"/>
              <a:gd name="T2" fmla="*/ 1421 w 2140"/>
              <a:gd name="T3" fmla="*/ 408 h 1489"/>
              <a:gd name="T4" fmla="*/ 720 w 2140"/>
              <a:gd name="T5" fmla="*/ 408 h 1489"/>
              <a:gd name="T6" fmla="*/ 629 w 2140"/>
              <a:gd name="T7" fmla="*/ 319 h 1489"/>
              <a:gd name="T8" fmla="*/ 629 w 2140"/>
              <a:gd name="T9" fmla="*/ 89 h 1489"/>
              <a:gd name="T10" fmla="*/ 720 w 2140"/>
              <a:gd name="T11" fmla="*/ 0 h 1489"/>
              <a:gd name="T12" fmla="*/ 1421 w 2140"/>
              <a:gd name="T13" fmla="*/ 0 h 1489"/>
              <a:gd name="T14" fmla="*/ 1512 w 2140"/>
              <a:gd name="T15" fmla="*/ 89 h 1489"/>
              <a:gd name="T16" fmla="*/ 1512 w 2140"/>
              <a:gd name="T17" fmla="*/ 319 h 1489"/>
              <a:gd name="T18" fmla="*/ 610 w 2140"/>
              <a:gd name="T19" fmla="*/ 1154 h 1489"/>
              <a:gd name="T20" fmla="*/ 519 w 2140"/>
              <a:gd name="T21" fmla="*/ 1065 h 1489"/>
              <a:gd name="T22" fmla="*/ 91 w 2140"/>
              <a:gd name="T23" fmla="*/ 1065 h 1489"/>
              <a:gd name="T24" fmla="*/ 0 w 2140"/>
              <a:gd name="T25" fmla="*/ 1154 h 1489"/>
              <a:gd name="T26" fmla="*/ 0 w 2140"/>
              <a:gd name="T27" fmla="*/ 1400 h 1489"/>
              <a:gd name="T28" fmla="*/ 91 w 2140"/>
              <a:gd name="T29" fmla="*/ 1489 h 1489"/>
              <a:gd name="T30" fmla="*/ 519 w 2140"/>
              <a:gd name="T31" fmla="*/ 1489 h 1489"/>
              <a:gd name="T32" fmla="*/ 610 w 2140"/>
              <a:gd name="T33" fmla="*/ 1400 h 1489"/>
              <a:gd name="T34" fmla="*/ 610 w 2140"/>
              <a:gd name="T35" fmla="*/ 1154 h 1489"/>
              <a:gd name="T36" fmla="*/ 1375 w 2140"/>
              <a:gd name="T37" fmla="*/ 1154 h 1489"/>
              <a:gd name="T38" fmla="*/ 1284 w 2140"/>
              <a:gd name="T39" fmla="*/ 1065 h 1489"/>
              <a:gd name="T40" fmla="*/ 856 w 2140"/>
              <a:gd name="T41" fmla="*/ 1065 h 1489"/>
              <a:gd name="T42" fmla="*/ 765 w 2140"/>
              <a:gd name="T43" fmla="*/ 1154 h 1489"/>
              <a:gd name="T44" fmla="*/ 765 w 2140"/>
              <a:gd name="T45" fmla="*/ 1400 h 1489"/>
              <a:gd name="T46" fmla="*/ 856 w 2140"/>
              <a:gd name="T47" fmla="*/ 1489 h 1489"/>
              <a:gd name="T48" fmla="*/ 1284 w 2140"/>
              <a:gd name="T49" fmla="*/ 1489 h 1489"/>
              <a:gd name="T50" fmla="*/ 1375 w 2140"/>
              <a:gd name="T51" fmla="*/ 1400 h 1489"/>
              <a:gd name="T52" fmla="*/ 1375 w 2140"/>
              <a:gd name="T53" fmla="*/ 1154 h 1489"/>
              <a:gd name="T54" fmla="*/ 2140 w 2140"/>
              <a:gd name="T55" fmla="*/ 1154 h 1489"/>
              <a:gd name="T56" fmla="*/ 2049 w 2140"/>
              <a:gd name="T57" fmla="*/ 1065 h 1489"/>
              <a:gd name="T58" fmla="*/ 1621 w 2140"/>
              <a:gd name="T59" fmla="*/ 1065 h 1489"/>
              <a:gd name="T60" fmla="*/ 1530 w 2140"/>
              <a:gd name="T61" fmla="*/ 1154 h 1489"/>
              <a:gd name="T62" fmla="*/ 1530 w 2140"/>
              <a:gd name="T63" fmla="*/ 1400 h 1489"/>
              <a:gd name="T64" fmla="*/ 1621 w 2140"/>
              <a:gd name="T65" fmla="*/ 1489 h 1489"/>
              <a:gd name="T66" fmla="*/ 2049 w 2140"/>
              <a:gd name="T67" fmla="*/ 1489 h 1489"/>
              <a:gd name="T68" fmla="*/ 2140 w 2140"/>
              <a:gd name="T69" fmla="*/ 1400 h 1489"/>
              <a:gd name="T70" fmla="*/ 2140 w 2140"/>
              <a:gd name="T71" fmla="*/ 1154 h 1489"/>
              <a:gd name="T72" fmla="*/ 1755 w 2140"/>
              <a:gd name="T73" fmla="*/ 704 h 1489"/>
              <a:gd name="T74" fmla="*/ 1114 w 2140"/>
              <a:gd name="T75" fmla="*/ 704 h 1489"/>
              <a:gd name="T76" fmla="*/ 1114 w 2140"/>
              <a:gd name="T77" fmla="*/ 497 h 1489"/>
              <a:gd name="T78" fmla="*/ 1034 w 2140"/>
              <a:gd name="T79" fmla="*/ 497 h 1489"/>
              <a:gd name="T80" fmla="*/ 1034 w 2140"/>
              <a:gd name="T81" fmla="*/ 704 h 1489"/>
              <a:gd name="T82" fmla="*/ 342 w 2140"/>
              <a:gd name="T83" fmla="*/ 704 h 1489"/>
              <a:gd name="T84" fmla="*/ 219 w 2140"/>
              <a:gd name="T85" fmla="*/ 824 h 1489"/>
              <a:gd name="T86" fmla="*/ 219 w 2140"/>
              <a:gd name="T87" fmla="*/ 998 h 1489"/>
              <a:gd name="T88" fmla="*/ 283 w 2140"/>
              <a:gd name="T89" fmla="*/ 998 h 1489"/>
              <a:gd name="T90" fmla="*/ 283 w 2140"/>
              <a:gd name="T91" fmla="*/ 824 h 1489"/>
              <a:gd name="T92" fmla="*/ 342 w 2140"/>
              <a:gd name="T93" fmla="*/ 767 h 1489"/>
              <a:gd name="T94" fmla="*/ 1034 w 2140"/>
              <a:gd name="T95" fmla="*/ 767 h 1489"/>
              <a:gd name="T96" fmla="*/ 1034 w 2140"/>
              <a:gd name="T97" fmla="*/ 998 h 1489"/>
              <a:gd name="T98" fmla="*/ 1114 w 2140"/>
              <a:gd name="T99" fmla="*/ 998 h 1489"/>
              <a:gd name="T100" fmla="*/ 1114 w 2140"/>
              <a:gd name="T101" fmla="*/ 767 h 1489"/>
              <a:gd name="T102" fmla="*/ 1755 w 2140"/>
              <a:gd name="T103" fmla="*/ 767 h 1489"/>
              <a:gd name="T104" fmla="*/ 1814 w 2140"/>
              <a:gd name="T105" fmla="*/ 824 h 1489"/>
              <a:gd name="T106" fmla="*/ 1814 w 2140"/>
              <a:gd name="T107" fmla="*/ 998 h 1489"/>
              <a:gd name="T108" fmla="*/ 1878 w 2140"/>
              <a:gd name="T109" fmla="*/ 998 h 1489"/>
              <a:gd name="T110" fmla="*/ 1878 w 2140"/>
              <a:gd name="T111" fmla="*/ 824 h 1489"/>
              <a:gd name="T112" fmla="*/ 1755 w 2140"/>
              <a:gd name="T113" fmla="*/ 704 h 1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40" h="1489">
                <a:moveTo>
                  <a:pt x="1512" y="319"/>
                </a:moveTo>
                <a:cubicBezTo>
                  <a:pt x="1512" y="368"/>
                  <a:pt x="1471" y="408"/>
                  <a:pt x="1421" y="408"/>
                </a:cubicBezTo>
                <a:cubicBezTo>
                  <a:pt x="720" y="408"/>
                  <a:pt x="720" y="408"/>
                  <a:pt x="720" y="408"/>
                </a:cubicBezTo>
                <a:cubicBezTo>
                  <a:pt x="670" y="408"/>
                  <a:pt x="629" y="368"/>
                  <a:pt x="629" y="319"/>
                </a:cubicBezTo>
                <a:cubicBezTo>
                  <a:pt x="629" y="89"/>
                  <a:pt x="629" y="89"/>
                  <a:pt x="629" y="89"/>
                </a:cubicBezTo>
                <a:cubicBezTo>
                  <a:pt x="629" y="40"/>
                  <a:pt x="670" y="0"/>
                  <a:pt x="720" y="0"/>
                </a:cubicBezTo>
                <a:cubicBezTo>
                  <a:pt x="1421" y="0"/>
                  <a:pt x="1421" y="0"/>
                  <a:pt x="1421" y="0"/>
                </a:cubicBezTo>
                <a:cubicBezTo>
                  <a:pt x="1471" y="0"/>
                  <a:pt x="1512" y="40"/>
                  <a:pt x="1512" y="89"/>
                </a:cubicBezTo>
                <a:lnTo>
                  <a:pt x="1512" y="319"/>
                </a:lnTo>
                <a:close/>
                <a:moveTo>
                  <a:pt x="610" y="1154"/>
                </a:moveTo>
                <a:cubicBezTo>
                  <a:pt x="610" y="1105"/>
                  <a:pt x="569" y="1065"/>
                  <a:pt x="519" y="1065"/>
                </a:cubicBezTo>
                <a:cubicBezTo>
                  <a:pt x="91" y="1065"/>
                  <a:pt x="91" y="1065"/>
                  <a:pt x="91" y="1065"/>
                </a:cubicBezTo>
                <a:cubicBezTo>
                  <a:pt x="40" y="1065"/>
                  <a:pt x="0" y="1105"/>
                  <a:pt x="0" y="1154"/>
                </a:cubicBezTo>
                <a:cubicBezTo>
                  <a:pt x="0" y="1400"/>
                  <a:pt x="0" y="1400"/>
                  <a:pt x="0" y="1400"/>
                </a:cubicBezTo>
                <a:cubicBezTo>
                  <a:pt x="0" y="1449"/>
                  <a:pt x="40" y="1489"/>
                  <a:pt x="91" y="1489"/>
                </a:cubicBezTo>
                <a:cubicBezTo>
                  <a:pt x="519" y="1489"/>
                  <a:pt x="519" y="1489"/>
                  <a:pt x="519" y="1489"/>
                </a:cubicBezTo>
                <a:cubicBezTo>
                  <a:pt x="569" y="1489"/>
                  <a:pt x="610" y="1449"/>
                  <a:pt x="610" y="1400"/>
                </a:cubicBezTo>
                <a:lnTo>
                  <a:pt x="610" y="1154"/>
                </a:lnTo>
                <a:close/>
                <a:moveTo>
                  <a:pt x="1375" y="1154"/>
                </a:moveTo>
                <a:cubicBezTo>
                  <a:pt x="1375" y="1105"/>
                  <a:pt x="1334" y="1065"/>
                  <a:pt x="1284" y="1065"/>
                </a:cubicBezTo>
                <a:cubicBezTo>
                  <a:pt x="856" y="1065"/>
                  <a:pt x="856" y="1065"/>
                  <a:pt x="856" y="1065"/>
                </a:cubicBezTo>
                <a:cubicBezTo>
                  <a:pt x="806" y="1065"/>
                  <a:pt x="765" y="1105"/>
                  <a:pt x="765" y="1154"/>
                </a:cubicBezTo>
                <a:cubicBezTo>
                  <a:pt x="765" y="1400"/>
                  <a:pt x="765" y="1400"/>
                  <a:pt x="765" y="1400"/>
                </a:cubicBezTo>
                <a:cubicBezTo>
                  <a:pt x="765" y="1449"/>
                  <a:pt x="806" y="1489"/>
                  <a:pt x="856" y="1489"/>
                </a:cubicBezTo>
                <a:cubicBezTo>
                  <a:pt x="1284" y="1489"/>
                  <a:pt x="1284" y="1489"/>
                  <a:pt x="1284" y="1489"/>
                </a:cubicBezTo>
                <a:cubicBezTo>
                  <a:pt x="1334" y="1489"/>
                  <a:pt x="1375" y="1449"/>
                  <a:pt x="1375" y="1400"/>
                </a:cubicBezTo>
                <a:lnTo>
                  <a:pt x="1375" y="1154"/>
                </a:lnTo>
                <a:close/>
                <a:moveTo>
                  <a:pt x="2140" y="1154"/>
                </a:moveTo>
                <a:cubicBezTo>
                  <a:pt x="2140" y="1105"/>
                  <a:pt x="2099" y="1065"/>
                  <a:pt x="2049" y="1065"/>
                </a:cubicBezTo>
                <a:cubicBezTo>
                  <a:pt x="1621" y="1065"/>
                  <a:pt x="1621" y="1065"/>
                  <a:pt x="1621" y="1065"/>
                </a:cubicBezTo>
                <a:cubicBezTo>
                  <a:pt x="1571" y="1065"/>
                  <a:pt x="1530" y="1105"/>
                  <a:pt x="1530" y="1154"/>
                </a:cubicBezTo>
                <a:cubicBezTo>
                  <a:pt x="1530" y="1400"/>
                  <a:pt x="1530" y="1400"/>
                  <a:pt x="1530" y="1400"/>
                </a:cubicBezTo>
                <a:cubicBezTo>
                  <a:pt x="1530" y="1449"/>
                  <a:pt x="1571" y="1489"/>
                  <a:pt x="1621" y="1489"/>
                </a:cubicBezTo>
                <a:cubicBezTo>
                  <a:pt x="2049" y="1489"/>
                  <a:pt x="2049" y="1489"/>
                  <a:pt x="2049" y="1489"/>
                </a:cubicBezTo>
                <a:cubicBezTo>
                  <a:pt x="2099" y="1489"/>
                  <a:pt x="2140" y="1449"/>
                  <a:pt x="2140" y="1400"/>
                </a:cubicBezTo>
                <a:lnTo>
                  <a:pt x="2140" y="1154"/>
                </a:lnTo>
                <a:close/>
                <a:moveTo>
                  <a:pt x="1755" y="704"/>
                </a:moveTo>
                <a:cubicBezTo>
                  <a:pt x="1114" y="704"/>
                  <a:pt x="1114" y="704"/>
                  <a:pt x="1114" y="704"/>
                </a:cubicBezTo>
                <a:cubicBezTo>
                  <a:pt x="1114" y="497"/>
                  <a:pt x="1114" y="497"/>
                  <a:pt x="1114" y="497"/>
                </a:cubicBezTo>
                <a:cubicBezTo>
                  <a:pt x="1034" y="497"/>
                  <a:pt x="1034" y="497"/>
                  <a:pt x="1034" y="497"/>
                </a:cubicBezTo>
                <a:cubicBezTo>
                  <a:pt x="1034" y="704"/>
                  <a:pt x="1034" y="704"/>
                  <a:pt x="1034" y="704"/>
                </a:cubicBezTo>
                <a:cubicBezTo>
                  <a:pt x="342" y="704"/>
                  <a:pt x="342" y="704"/>
                  <a:pt x="342" y="704"/>
                </a:cubicBezTo>
                <a:cubicBezTo>
                  <a:pt x="274" y="704"/>
                  <a:pt x="219" y="758"/>
                  <a:pt x="219" y="824"/>
                </a:cubicBezTo>
                <a:cubicBezTo>
                  <a:pt x="219" y="998"/>
                  <a:pt x="219" y="998"/>
                  <a:pt x="219" y="998"/>
                </a:cubicBezTo>
                <a:cubicBezTo>
                  <a:pt x="283" y="998"/>
                  <a:pt x="283" y="998"/>
                  <a:pt x="283" y="998"/>
                </a:cubicBezTo>
                <a:cubicBezTo>
                  <a:pt x="283" y="824"/>
                  <a:pt x="283" y="824"/>
                  <a:pt x="283" y="824"/>
                </a:cubicBezTo>
                <a:cubicBezTo>
                  <a:pt x="283" y="793"/>
                  <a:pt x="309" y="767"/>
                  <a:pt x="342" y="767"/>
                </a:cubicBezTo>
                <a:cubicBezTo>
                  <a:pt x="1034" y="767"/>
                  <a:pt x="1034" y="767"/>
                  <a:pt x="1034" y="767"/>
                </a:cubicBezTo>
                <a:cubicBezTo>
                  <a:pt x="1034" y="998"/>
                  <a:pt x="1034" y="998"/>
                  <a:pt x="1034" y="998"/>
                </a:cubicBezTo>
                <a:cubicBezTo>
                  <a:pt x="1114" y="998"/>
                  <a:pt x="1114" y="998"/>
                  <a:pt x="1114" y="998"/>
                </a:cubicBezTo>
                <a:cubicBezTo>
                  <a:pt x="1114" y="767"/>
                  <a:pt x="1114" y="767"/>
                  <a:pt x="1114" y="767"/>
                </a:cubicBezTo>
                <a:cubicBezTo>
                  <a:pt x="1755" y="767"/>
                  <a:pt x="1755" y="767"/>
                  <a:pt x="1755" y="767"/>
                </a:cubicBezTo>
                <a:cubicBezTo>
                  <a:pt x="1787" y="767"/>
                  <a:pt x="1814" y="793"/>
                  <a:pt x="1814" y="824"/>
                </a:cubicBezTo>
                <a:cubicBezTo>
                  <a:pt x="1814" y="998"/>
                  <a:pt x="1814" y="998"/>
                  <a:pt x="1814" y="998"/>
                </a:cubicBezTo>
                <a:cubicBezTo>
                  <a:pt x="1878" y="998"/>
                  <a:pt x="1878" y="998"/>
                  <a:pt x="1878" y="998"/>
                </a:cubicBezTo>
                <a:cubicBezTo>
                  <a:pt x="1878" y="824"/>
                  <a:pt x="1878" y="824"/>
                  <a:pt x="1878" y="824"/>
                </a:cubicBezTo>
                <a:cubicBezTo>
                  <a:pt x="1878" y="758"/>
                  <a:pt x="1823" y="704"/>
                  <a:pt x="1755" y="704"/>
                </a:cubicBezTo>
                <a:close/>
              </a:path>
            </a:pathLst>
          </a:custGeom>
          <a:solidFill>
            <a:schemeClr val="tx1">
              <a:lumMod val="85000"/>
              <a:lumOff val="1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62" name="Freeform 53"/>
          <p:cNvSpPr>
            <a:spLocks noEditPoints="1"/>
          </p:cNvSpPr>
          <p:nvPr/>
        </p:nvSpPr>
        <p:spPr bwMode="auto">
          <a:xfrm>
            <a:off x="5463506" y="3726266"/>
            <a:ext cx="345067" cy="421241"/>
          </a:xfrm>
          <a:custGeom>
            <a:avLst/>
            <a:gdLst>
              <a:gd name="T0" fmla="*/ 2123 w 2223"/>
              <a:gd name="T1" fmla="*/ 1311 h 2714"/>
              <a:gd name="T2" fmla="*/ 1615 w 2223"/>
              <a:gd name="T3" fmla="*/ 1710 h 2714"/>
              <a:gd name="T4" fmla="*/ 1857 w 2223"/>
              <a:gd name="T5" fmla="*/ 1437 h 2714"/>
              <a:gd name="T6" fmla="*/ 1233 w 2223"/>
              <a:gd name="T7" fmla="*/ 874 h 2714"/>
              <a:gd name="T8" fmla="*/ 1235 w 2223"/>
              <a:gd name="T9" fmla="*/ 1283 h 2714"/>
              <a:gd name="T10" fmla="*/ 576 w 2223"/>
              <a:gd name="T11" fmla="*/ 644 h 2714"/>
              <a:gd name="T12" fmla="*/ 1230 w 2223"/>
              <a:gd name="T13" fmla="*/ 0 h 2714"/>
              <a:gd name="T14" fmla="*/ 1231 w 2223"/>
              <a:gd name="T15" fmla="*/ 403 h 2714"/>
              <a:gd name="T16" fmla="*/ 1400 w 2223"/>
              <a:gd name="T17" fmla="*/ 438 h 2714"/>
              <a:gd name="T18" fmla="*/ 2123 w 2223"/>
              <a:gd name="T19" fmla="*/ 1311 h 2714"/>
              <a:gd name="T20" fmla="*/ 823 w 2223"/>
              <a:gd name="T21" fmla="*/ 2276 h 2714"/>
              <a:gd name="T22" fmla="*/ 992 w 2223"/>
              <a:gd name="T23" fmla="*/ 2311 h 2714"/>
              <a:gd name="T24" fmla="*/ 994 w 2223"/>
              <a:gd name="T25" fmla="*/ 2714 h 2714"/>
              <a:gd name="T26" fmla="*/ 1647 w 2223"/>
              <a:gd name="T27" fmla="*/ 2069 h 2714"/>
              <a:gd name="T28" fmla="*/ 988 w 2223"/>
              <a:gd name="T29" fmla="*/ 1430 h 2714"/>
              <a:gd name="T30" fmla="*/ 990 w 2223"/>
              <a:gd name="T31" fmla="*/ 1840 h 2714"/>
              <a:gd name="T32" fmla="*/ 366 w 2223"/>
              <a:gd name="T33" fmla="*/ 1276 h 2714"/>
              <a:gd name="T34" fmla="*/ 608 w 2223"/>
              <a:gd name="T35" fmla="*/ 1003 h 2714"/>
              <a:gd name="T36" fmla="*/ 100 w 2223"/>
              <a:gd name="T37" fmla="*/ 1403 h 2714"/>
              <a:gd name="T38" fmla="*/ 823 w 2223"/>
              <a:gd name="T39" fmla="*/ 2276 h 2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3" h="2714">
                <a:moveTo>
                  <a:pt x="2123" y="1311"/>
                </a:moveTo>
                <a:cubicBezTo>
                  <a:pt x="2064" y="1516"/>
                  <a:pt x="1868" y="1658"/>
                  <a:pt x="1615" y="1710"/>
                </a:cubicBezTo>
                <a:cubicBezTo>
                  <a:pt x="1735" y="1648"/>
                  <a:pt x="1823" y="1555"/>
                  <a:pt x="1857" y="1437"/>
                </a:cubicBezTo>
                <a:cubicBezTo>
                  <a:pt x="1940" y="1151"/>
                  <a:pt x="1734" y="907"/>
                  <a:pt x="1233" y="874"/>
                </a:cubicBezTo>
                <a:cubicBezTo>
                  <a:pt x="1235" y="1283"/>
                  <a:pt x="1235" y="1283"/>
                  <a:pt x="1235" y="1283"/>
                </a:cubicBezTo>
                <a:cubicBezTo>
                  <a:pt x="576" y="644"/>
                  <a:pt x="576" y="644"/>
                  <a:pt x="576" y="644"/>
                </a:cubicBezTo>
                <a:cubicBezTo>
                  <a:pt x="1230" y="0"/>
                  <a:pt x="1230" y="0"/>
                  <a:pt x="1230" y="0"/>
                </a:cubicBezTo>
                <a:cubicBezTo>
                  <a:pt x="1231" y="403"/>
                  <a:pt x="1231" y="403"/>
                  <a:pt x="1231" y="403"/>
                </a:cubicBezTo>
                <a:cubicBezTo>
                  <a:pt x="1287" y="411"/>
                  <a:pt x="1344" y="422"/>
                  <a:pt x="1400" y="438"/>
                </a:cubicBezTo>
                <a:cubicBezTo>
                  <a:pt x="1899" y="576"/>
                  <a:pt x="2223" y="967"/>
                  <a:pt x="2123" y="1311"/>
                </a:cubicBezTo>
                <a:close/>
                <a:moveTo>
                  <a:pt x="823" y="2276"/>
                </a:moveTo>
                <a:cubicBezTo>
                  <a:pt x="880" y="2291"/>
                  <a:pt x="936" y="2303"/>
                  <a:pt x="992" y="2311"/>
                </a:cubicBezTo>
                <a:cubicBezTo>
                  <a:pt x="994" y="2714"/>
                  <a:pt x="994" y="2714"/>
                  <a:pt x="994" y="2714"/>
                </a:cubicBezTo>
                <a:cubicBezTo>
                  <a:pt x="1647" y="2069"/>
                  <a:pt x="1647" y="2069"/>
                  <a:pt x="1647" y="2069"/>
                </a:cubicBezTo>
                <a:cubicBezTo>
                  <a:pt x="988" y="1430"/>
                  <a:pt x="988" y="1430"/>
                  <a:pt x="988" y="1430"/>
                </a:cubicBezTo>
                <a:cubicBezTo>
                  <a:pt x="990" y="1840"/>
                  <a:pt x="990" y="1840"/>
                  <a:pt x="990" y="1840"/>
                </a:cubicBezTo>
                <a:cubicBezTo>
                  <a:pt x="489" y="1806"/>
                  <a:pt x="283" y="1562"/>
                  <a:pt x="366" y="1276"/>
                </a:cubicBezTo>
                <a:cubicBezTo>
                  <a:pt x="400" y="1159"/>
                  <a:pt x="488" y="1065"/>
                  <a:pt x="608" y="1003"/>
                </a:cubicBezTo>
                <a:cubicBezTo>
                  <a:pt x="355" y="1056"/>
                  <a:pt x="159" y="1198"/>
                  <a:pt x="100" y="1403"/>
                </a:cubicBezTo>
                <a:cubicBezTo>
                  <a:pt x="0" y="1747"/>
                  <a:pt x="324" y="2138"/>
                  <a:pt x="823" y="2276"/>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63" name="TextBox 62"/>
          <p:cNvSpPr txBox="1"/>
          <p:nvPr/>
        </p:nvSpPr>
        <p:spPr>
          <a:xfrm>
            <a:off x="6570482" y="1676529"/>
            <a:ext cx="1890456" cy="253916"/>
          </a:xfrm>
          <a:prstGeom prst="rect">
            <a:avLst/>
          </a:prstGeom>
          <a:noFill/>
        </p:spPr>
        <p:txBody>
          <a:bodyPr wrap="square" lIns="68580" tIns="0" rIns="68580" bIns="0" rtlCol="0" anchor="t">
            <a:spAutoFit/>
          </a:bodyPr>
          <a:lstStyle/>
          <a:p>
            <a:pPr>
              <a:lnSpc>
                <a:spcPct val="150000"/>
              </a:lnSpc>
            </a:pPr>
            <a:r>
              <a:rPr lang="zh-CN" altLang="en-US" sz="1100" dirty="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cs typeface="华文黑体" pitchFamily="2" charset="-122"/>
              </a:rPr>
              <a:t>点击添加标题</a:t>
            </a:r>
          </a:p>
        </p:txBody>
      </p:sp>
      <p:sp>
        <p:nvSpPr>
          <p:cNvPr id="64" name="TextBox 63"/>
          <p:cNvSpPr txBox="1"/>
          <p:nvPr/>
        </p:nvSpPr>
        <p:spPr>
          <a:xfrm>
            <a:off x="6570482" y="1921136"/>
            <a:ext cx="1890456" cy="709425"/>
          </a:xfrm>
          <a:prstGeom prst="rect">
            <a:avLst/>
          </a:prstGeom>
          <a:noFill/>
        </p:spPr>
        <p:txBody>
          <a:bodyPr wrap="square" lIns="68580" tIns="34290" rIns="68580" bIns="34290" rtlCol="0">
            <a:spAutoFit/>
          </a:bodyPr>
          <a:lstStyle/>
          <a:p>
            <a:pPr>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65" name="TextBox 64"/>
          <p:cNvSpPr txBox="1"/>
          <p:nvPr/>
        </p:nvSpPr>
        <p:spPr>
          <a:xfrm>
            <a:off x="683061" y="1676529"/>
            <a:ext cx="1890456" cy="253916"/>
          </a:xfrm>
          <a:prstGeom prst="rect">
            <a:avLst/>
          </a:prstGeom>
          <a:noFill/>
        </p:spPr>
        <p:txBody>
          <a:bodyPr wrap="square" lIns="68580" tIns="0" rIns="68580" bIns="0" rtlCol="0" anchor="t">
            <a:spAutoFit/>
          </a:bodyPr>
          <a:lstStyle/>
          <a:p>
            <a:pPr algn="r">
              <a:lnSpc>
                <a:spcPct val="150000"/>
              </a:lnSpc>
            </a:pPr>
            <a:r>
              <a:rPr lang="zh-CN" altLang="en-US" sz="1100" dirty="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cs typeface="华文黑体" pitchFamily="2" charset="-122"/>
              </a:rPr>
              <a:t>点击添加标题</a:t>
            </a:r>
          </a:p>
        </p:txBody>
      </p:sp>
      <p:sp>
        <p:nvSpPr>
          <p:cNvPr id="66" name="TextBox 65"/>
          <p:cNvSpPr txBox="1"/>
          <p:nvPr/>
        </p:nvSpPr>
        <p:spPr>
          <a:xfrm>
            <a:off x="683061" y="1921136"/>
            <a:ext cx="1890456" cy="709425"/>
          </a:xfrm>
          <a:prstGeom prst="rect">
            <a:avLst/>
          </a:prstGeom>
          <a:noFill/>
        </p:spPr>
        <p:txBody>
          <a:bodyPr wrap="square" lIns="68580" tIns="34290" rIns="68580" bIns="34290" rtlCol="0">
            <a:spAutoFit/>
          </a:bodyPr>
          <a:lstStyle/>
          <a:p>
            <a:pPr algn="r">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67" name="TextBox 66"/>
          <p:cNvSpPr txBox="1"/>
          <p:nvPr/>
        </p:nvSpPr>
        <p:spPr>
          <a:xfrm>
            <a:off x="683061" y="3489855"/>
            <a:ext cx="1890456" cy="253916"/>
          </a:xfrm>
          <a:prstGeom prst="rect">
            <a:avLst/>
          </a:prstGeom>
          <a:noFill/>
        </p:spPr>
        <p:txBody>
          <a:bodyPr wrap="square" lIns="68580" tIns="0" rIns="68580" bIns="0" rtlCol="0" anchor="t">
            <a:spAutoFit/>
          </a:bodyPr>
          <a:lstStyle/>
          <a:p>
            <a:pPr algn="r">
              <a:lnSpc>
                <a:spcPct val="150000"/>
              </a:lnSpc>
            </a:pPr>
            <a:r>
              <a:rPr lang="zh-CN" altLang="en-US" sz="1100" dirty="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cs typeface="华文黑体" pitchFamily="2" charset="-122"/>
              </a:rPr>
              <a:t>点击添加标题</a:t>
            </a:r>
          </a:p>
        </p:txBody>
      </p:sp>
      <p:sp>
        <p:nvSpPr>
          <p:cNvPr id="68" name="TextBox 67"/>
          <p:cNvSpPr txBox="1"/>
          <p:nvPr/>
        </p:nvSpPr>
        <p:spPr>
          <a:xfrm>
            <a:off x="683061" y="3734461"/>
            <a:ext cx="1890456" cy="709425"/>
          </a:xfrm>
          <a:prstGeom prst="rect">
            <a:avLst/>
          </a:prstGeom>
          <a:noFill/>
        </p:spPr>
        <p:txBody>
          <a:bodyPr wrap="square" lIns="68580" tIns="34290" rIns="68580" bIns="34290" rtlCol="0">
            <a:spAutoFit/>
          </a:bodyPr>
          <a:lstStyle/>
          <a:p>
            <a:pPr algn="r">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69" name="TextBox 68"/>
          <p:cNvSpPr txBox="1"/>
          <p:nvPr/>
        </p:nvSpPr>
        <p:spPr>
          <a:xfrm>
            <a:off x="6570482" y="3485351"/>
            <a:ext cx="1890456" cy="253916"/>
          </a:xfrm>
          <a:prstGeom prst="rect">
            <a:avLst/>
          </a:prstGeom>
          <a:noFill/>
        </p:spPr>
        <p:txBody>
          <a:bodyPr wrap="square" lIns="68580" tIns="0" rIns="68580" bIns="0" rtlCol="0" anchor="t">
            <a:spAutoFit/>
          </a:bodyPr>
          <a:lstStyle/>
          <a:p>
            <a:pPr>
              <a:lnSpc>
                <a:spcPct val="150000"/>
              </a:lnSpc>
            </a:pPr>
            <a:r>
              <a:rPr lang="zh-CN" altLang="en-US" sz="1100" dirty="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cs typeface="华文黑体" pitchFamily="2" charset="-122"/>
              </a:rPr>
              <a:t>点击添加标题</a:t>
            </a:r>
          </a:p>
        </p:txBody>
      </p:sp>
      <p:sp>
        <p:nvSpPr>
          <p:cNvPr id="70" name="TextBox 69"/>
          <p:cNvSpPr txBox="1"/>
          <p:nvPr/>
        </p:nvSpPr>
        <p:spPr>
          <a:xfrm>
            <a:off x="6570482" y="3729958"/>
            <a:ext cx="1890456" cy="709425"/>
          </a:xfrm>
          <a:prstGeom prst="rect">
            <a:avLst/>
          </a:prstGeom>
          <a:noFill/>
        </p:spPr>
        <p:txBody>
          <a:bodyPr wrap="square" lIns="68580" tIns="34290" rIns="68580" bIns="34290" rtlCol="0">
            <a:spAutoFit/>
          </a:bodyPr>
          <a:lstStyle/>
          <a:p>
            <a:pPr>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34" name="TextBox 33"/>
          <p:cNvSpPr txBox="1"/>
          <p:nvPr/>
        </p:nvSpPr>
        <p:spPr>
          <a:xfrm>
            <a:off x="4284808" y="325934"/>
            <a:ext cx="1061967" cy="346249"/>
          </a:xfrm>
          <a:prstGeom prst="rect">
            <a:avLst/>
          </a:prstGeom>
          <a:noFill/>
        </p:spPr>
        <p:txBody>
          <a:bodyPr wrap="none" lIns="68580" tIns="34290" rIns="68580" bIns="34290" rtlCol="0">
            <a:spAutoFit/>
          </a:bodyPr>
          <a:lstStyle/>
          <a:p>
            <a:r>
              <a:rPr lang="zh-CN" altLang="en-US" dirty="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rPr>
              <a:t>产品介绍</a:t>
            </a:r>
          </a:p>
        </p:txBody>
      </p:sp>
      <p:grpSp>
        <p:nvGrpSpPr>
          <p:cNvPr id="35" name="组合 34"/>
          <p:cNvGrpSpPr>
            <a:grpSpLocks noChangeAspect="1"/>
          </p:cNvGrpSpPr>
          <p:nvPr/>
        </p:nvGrpSpPr>
        <p:grpSpPr>
          <a:xfrm>
            <a:off x="3635896" y="146562"/>
            <a:ext cx="622800" cy="678972"/>
            <a:chOff x="4161788" y="-1335297"/>
            <a:chExt cx="1677546" cy="1828848"/>
          </a:xfrm>
        </p:grpSpPr>
        <p:sp>
          <p:nvSpPr>
            <p:cNvPr id="36" name="矩形 10"/>
            <p:cNvSpPr>
              <a:spLocks noChangeAspect="1"/>
            </p:cNvSpPr>
            <p:nvPr/>
          </p:nvSpPr>
          <p:spPr>
            <a:xfrm>
              <a:off x="4161788" y="-1335297"/>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37" name="KSO_Shape"/>
            <p:cNvSpPr>
              <a:spLocks noChangeAspect="1"/>
            </p:cNvSpPr>
            <p:nvPr/>
          </p:nvSpPr>
          <p:spPr bwMode="auto">
            <a:xfrm>
              <a:off x="4638147" y="-759126"/>
              <a:ext cx="724829" cy="676507"/>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7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70"/>
                  </a:lnTo>
                  <a:lnTo>
                    <a:pt x="2029121" y="722688"/>
                  </a:lnTo>
                  <a:lnTo>
                    <a:pt x="2026891" y="724900"/>
                  </a:lnTo>
                  <a:lnTo>
                    <a:pt x="2024344" y="727112"/>
                  </a:lnTo>
                  <a:lnTo>
                    <a:pt x="2021796" y="729009"/>
                  </a:lnTo>
                  <a:lnTo>
                    <a:pt x="2018930" y="730905"/>
                  </a:lnTo>
                  <a:lnTo>
                    <a:pt x="2017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7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7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7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tx1"/>
            </a:solid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Tree>
    <p:extLst>
      <p:ext uri="{BB962C8B-B14F-4D97-AF65-F5344CB8AC3E}">
        <p14:creationId xmlns:p14="http://schemas.microsoft.com/office/powerpoint/2010/main" val="24481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5" presetClass="entr" presetSubtype="0" fill="hold" grpId="0" nodeType="after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anim calcmode="lin" valueType="num">
                                      <p:cBhvr>
                                        <p:cTn id="19" dur="500" fill="hold"/>
                                        <p:tgtEl>
                                          <p:spTgt spid="55"/>
                                        </p:tgtEl>
                                        <p:attrNameLst>
                                          <p:attrName>ppt_w</p:attrName>
                                        </p:attrNameLst>
                                      </p:cBhvr>
                                      <p:tavLst>
                                        <p:tav tm="0" fmla="#ppt_w*sin(2.5*pi*$)">
                                          <p:val>
                                            <p:fltVal val="0"/>
                                          </p:val>
                                        </p:tav>
                                        <p:tav tm="100000">
                                          <p:val>
                                            <p:fltVal val="1"/>
                                          </p:val>
                                        </p:tav>
                                      </p:tavLst>
                                    </p:anim>
                                    <p:anim calcmode="lin" valueType="num">
                                      <p:cBhvr>
                                        <p:cTn id="20" dur="500" fill="hold"/>
                                        <p:tgtEl>
                                          <p:spTgt spid="55"/>
                                        </p:tgtEl>
                                        <p:attrNameLst>
                                          <p:attrName>ppt_h</p:attrName>
                                        </p:attrNameLst>
                                      </p:cBhvr>
                                      <p:tavLst>
                                        <p:tav tm="0">
                                          <p:val>
                                            <p:strVal val="#ppt_h"/>
                                          </p:val>
                                        </p:tav>
                                        <p:tav tm="100000">
                                          <p:val>
                                            <p:strVal val="#ppt_h"/>
                                          </p:val>
                                        </p:tav>
                                      </p:tavLst>
                                    </p:anim>
                                  </p:childTnLst>
                                </p:cTn>
                              </p:par>
                            </p:childTnLst>
                          </p:cTn>
                        </p:par>
                        <p:par>
                          <p:cTn id="21" fill="hold">
                            <p:stCondLst>
                              <p:cond delay="1500"/>
                            </p:stCondLst>
                            <p:childTnLst>
                              <p:par>
                                <p:cTn id="22" presetID="23" presetClass="entr" presetSubtype="288"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p:cTn id="24" dur="500" fill="hold"/>
                                        <p:tgtEl>
                                          <p:spTgt spid="28"/>
                                        </p:tgtEl>
                                        <p:attrNameLst>
                                          <p:attrName>ppt_w</p:attrName>
                                        </p:attrNameLst>
                                      </p:cBhvr>
                                      <p:tavLst>
                                        <p:tav tm="0">
                                          <p:val>
                                            <p:strVal val="4/3*#ppt_w"/>
                                          </p:val>
                                        </p:tav>
                                        <p:tav tm="100000">
                                          <p:val>
                                            <p:strVal val="#ppt_w"/>
                                          </p:val>
                                        </p:tav>
                                      </p:tavLst>
                                    </p:anim>
                                    <p:anim calcmode="lin" valueType="num">
                                      <p:cBhvr>
                                        <p:cTn id="25" dur="500" fill="hold"/>
                                        <p:tgtEl>
                                          <p:spTgt spid="28"/>
                                        </p:tgtEl>
                                        <p:attrNameLst>
                                          <p:attrName>ppt_h</p:attrName>
                                        </p:attrNameLst>
                                      </p:cBhvr>
                                      <p:tavLst>
                                        <p:tav tm="0">
                                          <p:val>
                                            <p:strVal val="4/3*#ppt_h"/>
                                          </p:val>
                                        </p:tav>
                                        <p:tav tm="100000">
                                          <p:val>
                                            <p:strVal val="#ppt_h"/>
                                          </p:val>
                                        </p:tav>
                                      </p:tavLst>
                                    </p:anim>
                                  </p:childTnLst>
                                </p:cTn>
                              </p:par>
                            </p:childTnLst>
                          </p:cTn>
                        </p:par>
                        <p:par>
                          <p:cTn id="26" fill="hold">
                            <p:stCondLst>
                              <p:cond delay="2000"/>
                            </p:stCondLst>
                            <p:childTnLst>
                              <p:par>
                                <p:cTn id="27" presetID="23" presetClass="entr" presetSubtype="288" fill="hold" grpId="0" nodeType="after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p:cTn id="29" dur="500" fill="hold"/>
                                        <p:tgtEl>
                                          <p:spTgt spid="49"/>
                                        </p:tgtEl>
                                        <p:attrNameLst>
                                          <p:attrName>ppt_w</p:attrName>
                                        </p:attrNameLst>
                                      </p:cBhvr>
                                      <p:tavLst>
                                        <p:tav tm="0">
                                          <p:val>
                                            <p:strVal val="4/3*#ppt_w"/>
                                          </p:val>
                                        </p:tav>
                                        <p:tav tm="100000">
                                          <p:val>
                                            <p:strVal val="#ppt_w"/>
                                          </p:val>
                                        </p:tav>
                                      </p:tavLst>
                                    </p:anim>
                                    <p:anim calcmode="lin" valueType="num">
                                      <p:cBhvr>
                                        <p:cTn id="30" dur="500" fill="hold"/>
                                        <p:tgtEl>
                                          <p:spTgt spid="49"/>
                                        </p:tgtEl>
                                        <p:attrNameLst>
                                          <p:attrName>ppt_h</p:attrName>
                                        </p:attrNameLst>
                                      </p:cBhvr>
                                      <p:tavLst>
                                        <p:tav tm="0">
                                          <p:val>
                                            <p:strVal val="4/3*#ppt_h"/>
                                          </p:val>
                                        </p:tav>
                                        <p:tav tm="100000">
                                          <p:val>
                                            <p:strVal val="#ppt_h"/>
                                          </p:val>
                                        </p:tav>
                                      </p:tavLst>
                                    </p:anim>
                                  </p:childTnLst>
                                </p:cTn>
                              </p:par>
                              <p:par>
                                <p:cTn id="31" presetID="10"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par>
                                <p:cTn id="34" presetID="23" presetClass="entr" presetSubtype="288" fill="hold" grpId="0" nodeType="withEffect">
                                  <p:stCondLst>
                                    <p:cond delay="200"/>
                                  </p:stCondLst>
                                  <p:childTnLst>
                                    <p:set>
                                      <p:cBhvr>
                                        <p:cTn id="35" dur="1" fill="hold">
                                          <p:stCondLst>
                                            <p:cond delay="0"/>
                                          </p:stCondLst>
                                        </p:cTn>
                                        <p:tgtEl>
                                          <p:spTgt spid="32"/>
                                        </p:tgtEl>
                                        <p:attrNameLst>
                                          <p:attrName>style.visibility</p:attrName>
                                        </p:attrNameLst>
                                      </p:cBhvr>
                                      <p:to>
                                        <p:strVal val="visible"/>
                                      </p:to>
                                    </p:set>
                                    <p:anim calcmode="lin" valueType="num">
                                      <p:cBhvr>
                                        <p:cTn id="36" dur="500" fill="hold"/>
                                        <p:tgtEl>
                                          <p:spTgt spid="32"/>
                                        </p:tgtEl>
                                        <p:attrNameLst>
                                          <p:attrName>ppt_w</p:attrName>
                                        </p:attrNameLst>
                                      </p:cBhvr>
                                      <p:tavLst>
                                        <p:tav tm="0">
                                          <p:val>
                                            <p:strVal val="4/3*#ppt_w"/>
                                          </p:val>
                                        </p:tav>
                                        <p:tav tm="100000">
                                          <p:val>
                                            <p:strVal val="#ppt_w"/>
                                          </p:val>
                                        </p:tav>
                                      </p:tavLst>
                                    </p:anim>
                                    <p:anim calcmode="lin" valueType="num">
                                      <p:cBhvr>
                                        <p:cTn id="37" dur="500" fill="hold"/>
                                        <p:tgtEl>
                                          <p:spTgt spid="32"/>
                                        </p:tgtEl>
                                        <p:attrNameLst>
                                          <p:attrName>ppt_h</p:attrName>
                                        </p:attrNameLst>
                                      </p:cBhvr>
                                      <p:tavLst>
                                        <p:tav tm="0">
                                          <p:val>
                                            <p:strVal val="4/3*#ppt_h"/>
                                          </p:val>
                                        </p:tav>
                                        <p:tav tm="100000">
                                          <p:val>
                                            <p:strVal val="#ppt_h"/>
                                          </p:val>
                                        </p:tav>
                                      </p:tavLst>
                                    </p:anim>
                                  </p:childTnLst>
                                </p:cTn>
                              </p:par>
                              <p:par>
                                <p:cTn id="38" presetID="10" presetClass="entr" presetSubtype="0" fill="hold" grpId="0" nodeType="withEffect">
                                  <p:stCondLst>
                                    <p:cond delay="20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23" presetClass="entr" presetSubtype="288" fill="hold" grpId="0" nodeType="withEffect">
                                  <p:stCondLst>
                                    <p:cond delay="40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strVal val="4/3*#ppt_w"/>
                                          </p:val>
                                        </p:tav>
                                        <p:tav tm="100000">
                                          <p:val>
                                            <p:strVal val="#ppt_w"/>
                                          </p:val>
                                        </p:tav>
                                      </p:tavLst>
                                    </p:anim>
                                    <p:anim calcmode="lin" valueType="num">
                                      <p:cBhvr>
                                        <p:cTn id="44" dur="500" fill="hold"/>
                                        <p:tgtEl>
                                          <p:spTgt spid="30"/>
                                        </p:tgtEl>
                                        <p:attrNameLst>
                                          <p:attrName>ppt_h</p:attrName>
                                        </p:attrNameLst>
                                      </p:cBhvr>
                                      <p:tavLst>
                                        <p:tav tm="0">
                                          <p:val>
                                            <p:strVal val="4/3*#ppt_h"/>
                                          </p:val>
                                        </p:tav>
                                        <p:tav tm="100000">
                                          <p:val>
                                            <p:strVal val="#ppt_h"/>
                                          </p:val>
                                        </p:tav>
                                      </p:tavLst>
                                    </p:anim>
                                  </p:childTnLst>
                                </p:cTn>
                              </p:par>
                              <p:par>
                                <p:cTn id="45" presetID="10" presetClass="entr" presetSubtype="0" fill="hold" grpId="0" nodeType="withEffect">
                                  <p:stCondLst>
                                    <p:cond delay="40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par>
                                <p:cTn id="48" presetID="23" presetClass="entr" presetSubtype="288" fill="hold" grpId="0" nodeType="withEffect">
                                  <p:stCondLst>
                                    <p:cond delay="600"/>
                                  </p:stCondLst>
                                  <p:childTnLst>
                                    <p:set>
                                      <p:cBhvr>
                                        <p:cTn id="49" dur="1" fill="hold">
                                          <p:stCondLst>
                                            <p:cond delay="0"/>
                                          </p:stCondLst>
                                        </p:cTn>
                                        <p:tgtEl>
                                          <p:spTgt spid="29"/>
                                        </p:tgtEl>
                                        <p:attrNameLst>
                                          <p:attrName>style.visibility</p:attrName>
                                        </p:attrNameLst>
                                      </p:cBhvr>
                                      <p:to>
                                        <p:strVal val="visible"/>
                                      </p:to>
                                    </p:set>
                                    <p:anim calcmode="lin" valueType="num">
                                      <p:cBhvr>
                                        <p:cTn id="50" dur="500" fill="hold"/>
                                        <p:tgtEl>
                                          <p:spTgt spid="29"/>
                                        </p:tgtEl>
                                        <p:attrNameLst>
                                          <p:attrName>ppt_w</p:attrName>
                                        </p:attrNameLst>
                                      </p:cBhvr>
                                      <p:tavLst>
                                        <p:tav tm="0">
                                          <p:val>
                                            <p:strVal val="4/3*#ppt_w"/>
                                          </p:val>
                                        </p:tav>
                                        <p:tav tm="100000">
                                          <p:val>
                                            <p:strVal val="#ppt_w"/>
                                          </p:val>
                                        </p:tav>
                                      </p:tavLst>
                                    </p:anim>
                                    <p:anim calcmode="lin" valueType="num">
                                      <p:cBhvr>
                                        <p:cTn id="51" dur="500" fill="hold"/>
                                        <p:tgtEl>
                                          <p:spTgt spid="29"/>
                                        </p:tgtEl>
                                        <p:attrNameLst>
                                          <p:attrName>ppt_h</p:attrName>
                                        </p:attrNameLst>
                                      </p:cBhvr>
                                      <p:tavLst>
                                        <p:tav tm="0">
                                          <p:val>
                                            <p:strVal val="4/3*#ppt_h"/>
                                          </p:val>
                                        </p:tav>
                                        <p:tav tm="100000">
                                          <p:val>
                                            <p:strVal val="#ppt_h"/>
                                          </p:val>
                                        </p:tav>
                                      </p:tavLst>
                                    </p:anim>
                                  </p:childTnLst>
                                </p:cTn>
                              </p:par>
                              <p:par>
                                <p:cTn id="52" presetID="10" presetClass="entr" presetSubtype="0" fill="hold" grpId="0" nodeType="withEffect">
                                  <p:stCondLst>
                                    <p:cond delay="60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23" presetClass="entr" presetSubtype="288" fill="hold" grpId="0" nodeType="withEffect">
                                  <p:stCondLst>
                                    <p:cond delay="800"/>
                                  </p:stCondLst>
                                  <p:childTnLst>
                                    <p:set>
                                      <p:cBhvr>
                                        <p:cTn id="56" dur="1" fill="hold">
                                          <p:stCondLst>
                                            <p:cond delay="0"/>
                                          </p:stCondLst>
                                        </p:cTn>
                                        <p:tgtEl>
                                          <p:spTgt spid="31"/>
                                        </p:tgtEl>
                                        <p:attrNameLst>
                                          <p:attrName>style.visibility</p:attrName>
                                        </p:attrNameLst>
                                      </p:cBhvr>
                                      <p:to>
                                        <p:strVal val="visible"/>
                                      </p:to>
                                    </p:set>
                                    <p:anim calcmode="lin" valueType="num">
                                      <p:cBhvr>
                                        <p:cTn id="57" dur="500" fill="hold"/>
                                        <p:tgtEl>
                                          <p:spTgt spid="31"/>
                                        </p:tgtEl>
                                        <p:attrNameLst>
                                          <p:attrName>ppt_w</p:attrName>
                                        </p:attrNameLst>
                                      </p:cBhvr>
                                      <p:tavLst>
                                        <p:tav tm="0">
                                          <p:val>
                                            <p:strVal val="4/3*#ppt_w"/>
                                          </p:val>
                                        </p:tav>
                                        <p:tav tm="100000">
                                          <p:val>
                                            <p:strVal val="#ppt_w"/>
                                          </p:val>
                                        </p:tav>
                                      </p:tavLst>
                                    </p:anim>
                                    <p:anim calcmode="lin" valueType="num">
                                      <p:cBhvr>
                                        <p:cTn id="58" dur="500" fill="hold"/>
                                        <p:tgtEl>
                                          <p:spTgt spid="31"/>
                                        </p:tgtEl>
                                        <p:attrNameLst>
                                          <p:attrName>ppt_h</p:attrName>
                                        </p:attrNameLst>
                                      </p:cBhvr>
                                      <p:tavLst>
                                        <p:tav tm="0">
                                          <p:val>
                                            <p:strVal val="4/3*#ppt_h"/>
                                          </p:val>
                                        </p:tav>
                                        <p:tav tm="100000">
                                          <p:val>
                                            <p:strVal val="#ppt_h"/>
                                          </p:val>
                                        </p:tav>
                                      </p:tavLst>
                                    </p:anim>
                                  </p:childTnLst>
                                </p:cTn>
                              </p:par>
                              <p:par>
                                <p:cTn id="59" presetID="10" presetClass="entr" presetSubtype="0" fill="hold" grpId="0" nodeType="withEffect">
                                  <p:stCondLst>
                                    <p:cond delay="80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par>
                                <p:cTn id="62" presetID="23" presetClass="entr" presetSubtype="288" fill="hold" grpId="0" nodeType="withEffect">
                                  <p:stCondLst>
                                    <p:cond delay="1000"/>
                                  </p:stCondLst>
                                  <p:childTnLst>
                                    <p:set>
                                      <p:cBhvr>
                                        <p:cTn id="63" dur="1" fill="hold">
                                          <p:stCondLst>
                                            <p:cond delay="0"/>
                                          </p:stCondLst>
                                        </p:cTn>
                                        <p:tgtEl>
                                          <p:spTgt spid="33"/>
                                        </p:tgtEl>
                                        <p:attrNameLst>
                                          <p:attrName>style.visibility</p:attrName>
                                        </p:attrNameLst>
                                      </p:cBhvr>
                                      <p:to>
                                        <p:strVal val="visible"/>
                                      </p:to>
                                    </p:set>
                                    <p:anim calcmode="lin" valueType="num">
                                      <p:cBhvr>
                                        <p:cTn id="64" dur="500" fill="hold"/>
                                        <p:tgtEl>
                                          <p:spTgt spid="33"/>
                                        </p:tgtEl>
                                        <p:attrNameLst>
                                          <p:attrName>ppt_w</p:attrName>
                                        </p:attrNameLst>
                                      </p:cBhvr>
                                      <p:tavLst>
                                        <p:tav tm="0">
                                          <p:val>
                                            <p:strVal val="4/3*#ppt_w"/>
                                          </p:val>
                                        </p:tav>
                                        <p:tav tm="100000">
                                          <p:val>
                                            <p:strVal val="#ppt_w"/>
                                          </p:val>
                                        </p:tav>
                                      </p:tavLst>
                                    </p:anim>
                                    <p:anim calcmode="lin" valueType="num">
                                      <p:cBhvr>
                                        <p:cTn id="65" dur="500" fill="hold"/>
                                        <p:tgtEl>
                                          <p:spTgt spid="33"/>
                                        </p:tgtEl>
                                        <p:attrNameLst>
                                          <p:attrName>ppt_h</p:attrName>
                                        </p:attrNameLst>
                                      </p:cBhvr>
                                      <p:tavLst>
                                        <p:tav tm="0">
                                          <p:val>
                                            <p:strVal val="4/3*#ppt_h"/>
                                          </p:val>
                                        </p:tav>
                                        <p:tav tm="100000">
                                          <p:val>
                                            <p:strVal val="#ppt_h"/>
                                          </p:val>
                                        </p:tav>
                                      </p:tavLst>
                                    </p:anim>
                                  </p:childTnLst>
                                </p:cTn>
                              </p:par>
                              <p:par>
                                <p:cTn id="66" presetID="10" presetClass="entr" presetSubtype="0" fill="hold" grpId="0" nodeType="withEffect">
                                  <p:stCondLst>
                                    <p:cond delay="100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500"/>
                                        <p:tgtEl>
                                          <p:spTgt spid="59"/>
                                        </p:tgtEl>
                                      </p:cBhvr>
                                    </p:animEffect>
                                  </p:childTnLst>
                                </p:cTn>
                              </p:par>
                              <p:par>
                                <p:cTn id="69" presetID="23" presetClass="entr" presetSubtype="288" fill="hold" grpId="0" nodeType="withEffect">
                                  <p:stCondLst>
                                    <p:cond delay="1200"/>
                                  </p:stCondLst>
                                  <p:childTnLst>
                                    <p:set>
                                      <p:cBhvr>
                                        <p:cTn id="70" dur="1" fill="hold">
                                          <p:stCondLst>
                                            <p:cond delay="0"/>
                                          </p:stCondLst>
                                        </p:cTn>
                                        <p:tgtEl>
                                          <p:spTgt spid="50"/>
                                        </p:tgtEl>
                                        <p:attrNameLst>
                                          <p:attrName>style.visibility</p:attrName>
                                        </p:attrNameLst>
                                      </p:cBhvr>
                                      <p:to>
                                        <p:strVal val="visible"/>
                                      </p:to>
                                    </p:set>
                                    <p:anim calcmode="lin" valueType="num">
                                      <p:cBhvr>
                                        <p:cTn id="71" dur="500" fill="hold"/>
                                        <p:tgtEl>
                                          <p:spTgt spid="50"/>
                                        </p:tgtEl>
                                        <p:attrNameLst>
                                          <p:attrName>ppt_w</p:attrName>
                                        </p:attrNameLst>
                                      </p:cBhvr>
                                      <p:tavLst>
                                        <p:tav tm="0">
                                          <p:val>
                                            <p:strVal val="4/3*#ppt_w"/>
                                          </p:val>
                                        </p:tav>
                                        <p:tav tm="100000">
                                          <p:val>
                                            <p:strVal val="#ppt_w"/>
                                          </p:val>
                                        </p:tav>
                                      </p:tavLst>
                                    </p:anim>
                                    <p:anim calcmode="lin" valueType="num">
                                      <p:cBhvr>
                                        <p:cTn id="72" dur="500" fill="hold"/>
                                        <p:tgtEl>
                                          <p:spTgt spid="50"/>
                                        </p:tgtEl>
                                        <p:attrNameLst>
                                          <p:attrName>ppt_h</p:attrName>
                                        </p:attrNameLst>
                                      </p:cBhvr>
                                      <p:tavLst>
                                        <p:tav tm="0">
                                          <p:val>
                                            <p:strVal val="4/3*#ppt_h"/>
                                          </p:val>
                                        </p:tav>
                                        <p:tav tm="100000">
                                          <p:val>
                                            <p:strVal val="#ppt_h"/>
                                          </p:val>
                                        </p:tav>
                                      </p:tavLst>
                                    </p:anim>
                                  </p:childTnLst>
                                </p:cTn>
                              </p:par>
                              <p:par>
                                <p:cTn id="73" presetID="10" presetClass="entr" presetSubtype="0" fill="hold" grpId="0" nodeType="withEffect">
                                  <p:stCondLst>
                                    <p:cond delay="1200"/>
                                  </p:stCondLst>
                                  <p:childTnLst>
                                    <p:set>
                                      <p:cBhvr>
                                        <p:cTn id="74" dur="1" fill="hold">
                                          <p:stCondLst>
                                            <p:cond delay="0"/>
                                          </p:stCondLst>
                                        </p:cTn>
                                        <p:tgtEl>
                                          <p:spTgt spid="62"/>
                                        </p:tgtEl>
                                        <p:attrNameLst>
                                          <p:attrName>style.visibility</p:attrName>
                                        </p:attrNameLst>
                                      </p:cBhvr>
                                      <p:to>
                                        <p:strVal val="visible"/>
                                      </p:to>
                                    </p:set>
                                    <p:animEffect transition="in" filter="fade">
                                      <p:cBhvr>
                                        <p:cTn id="75" dur="500"/>
                                        <p:tgtEl>
                                          <p:spTgt spid="62"/>
                                        </p:tgtEl>
                                      </p:cBhvr>
                                    </p:animEffect>
                                  </p:childTnLst>
                                </p:cTn>
                              </p:par>
                            </p:childTnLst>
                          </p:cTn>
                        </p:par>
                        <p:par>
                          <p:cTn id="76" fill="hold">
                            <p:stCondLst>
                              <p:cond delay="3700"/>
                            </p:stCondLst>
                            <p:childTnLst>
                              <p:par>
                                <p:cTn id="77" presetID="22" presetClass="entr" presetSubtype="2" fill="hold" grpId="0" nodeType="after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par>
                                <p:cTn id="80" presetID="22" presetClass="entr" presetSubtype="2" fill="hold" grpId="0" nodeType="with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wipe(right)">
                                      <p:cBhvr>
                                        <p:cTn id="82" dur="500"/>
                                        <p:tgtEl>
                                          <p:spTgt spid="52"/>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wipe(left)">
                                      <p:cBhvr>
                                        <p:cTn id="85" dur="500"/>
                                        <p:tgtEl>
                                          <p:spTgt spid="53"/>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wipe(left)">
                                      <p:cBhvr>
                                        <p:cTn id="88" dur="500"/>
                                        <p:tgtEl>
                                          <p:spTgt spid="54"/>
                                        </p:tgtEl>
                                      </p:cBhvr>
                                    </p:animEffect>
                                  </p:childTnLst>
                                </p:cTn>
                              </p:par>
                            </p:childTnLst>
                          </p:cTn>
                        </p:par>
                        <p:par>
                          <p:cTn id="89" fill="hold">
                            <p:stCondLst>
                              <p:cond delay="4200"/>
                            </p:stCondLst>
                            <p:childTnLst>
                              <p:par>
                                <p:cTn id="90" presetID="22" presetClass="entr" presetSubtype="2" fill="hold" grpId="0" nodeType="after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wipe(right)">
                                      <p:cBhvr>
                                        <p:cTn id="92" dur="500"/>
                                        <p:tgtEl>
                                          <p:spTgt spid="65"/>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wipe(right)">
                                      <p:cBhvr>
                                        <p:cTn id="95" dur="500"/>
                                        <p:tgtEl>
                                          <p:spTgt spid="66"/>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wipe(right)">
                                      <p:cBhvr>
                                        <p:cTn id="98" dur="500"/>
                                        <p:tgtEl>
                                          <p:spTgt spid="67"/>
                                        </p:tgtEl>
                                      </p:cBhvr>
                                    </p:animEffect>
                                  </p:childTnLst>
                                </p:cTn>
                              </p:par>
                              <p:par>
                                <p:cTn id="99" presetID="22" presetClass="entr" presetSubtype="2" fill="hold" grpId="0" nodeType="withEffect">
                                  <p:stCondLst>
                                    <p:cond delay="0"/>
                                  </p:stCondLst>
                                  <p:childTnLst>
                                    <p:set>
                                      <p:cBhvr>
                                        <p:cTn id="100" dur="1" fill="hold">
                                          <p:stCondLst>
                                            <p:cond delay="0"/>
                                          </p:stCondLst>
                                        </p:cTn>
                                        <p:tgtEl>
                                          <p:spTgt spid="68"/>
                                        </p:tgtEl>
                                        <p:attrNameLst>
                                          <p:attrName>style.visibility</p:attrName>
                                        </p:attrNameLst>
                                      </p:cBhvr>
                                      <p:to>
                                        <p:strVal val="visible"/>
                                      </p:to>
                                    </p:set>
                                    <p:animEffect transition="in" filter="wipe(right)">
                                      <p:cBhvr>
                                        <p:cTn id="101" dur="500"/>
                                        <p:tgtEl>
                                          <p:spTgt spid="68"/>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ipe(left)">
                                      <p:cBhvr>
                                        <p:cTn id="104" dur="500"/>
                                        <p:tgtEl>
                                          <p:spTgt spid="63"/>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64"/>
                                        </p:tgtEl>
                                        <p:attrNameLst>
                                          <p:attrName>style.visibility</p:attrName>
                                        </p:attrNameLst>
                                      </p:cBhvr>
                                      <p:to>
                                        <p:strVal val="visible"/>
                                      </p:to>
                                    </p:set>
                                    <p:animEffect transition="in" filter="wipe(left)">
                                      <p:cBhvr>
                                        <p:cTn id="107" dur="500"/>
                                        <p:tgtEl>
                                          <p:spTgt spid="64"/>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69"/>
                                        </p:tgtEl>
                                        <p:attrNameLst>
                                          <p:attrName>style.visibility</p:attrName>
                                        </p:attrNameLst>
                                      </p:cBhvr>
                                      <p:to>
                                        <p:strVal val="visible"/>
                                      </p:to>
                                    </p:set>
                                    <p:animEffect transition="in" filter="wipe(left)">
                                      <p:cBhvr>
                                        <p:cTn id="110" dur="500"/>
                                        <p:tgtEl>
                                          <p:spTgt spid="69"/>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70"/>
                                        </p:tgtEl>
                                        <p:attrNameLst>
                                          <p:attrName>style.visibility</p:attrName>
                                        </p:attrNameLst>
                                      </p:cBhvr>
                                      <p:to>
                                        <p:strVal val="visible"/>
                                      </p:to>
                                    </p:set>
                                    <p:animEffect transition="in" filter="wipe(left)">
                                      <p:cBhvr>
                                        <p:cTn id="11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p:bldP spid="64" grpId="0"/>
      <p:bldP spid="65" grpId="0"/>
      <p:bldP spid="66" grpId="0"/>
      <p:bldP spid="67" grpId="0"/>
      <p:bldP spid="68" grpId="0"/>
      <p:bldP spid="69" grpId="0"/>
      <p:bldP spid="70"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6242080" y="1458523"/>
            <a:ext cx="1815347" cy="2569592"/>
            <a:chOff x="8105666" y="2060848"/>
            <a:chExt cx="2420148" cy="3426122"/>
          </a:xfrm>
        </p:grpSpPr>
        <p:pic>
          <p:nvPicPr>
            <p:cNvPr id="24" name="Picture 2" descr="D:\desktop\未标题-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5666" y="2060848"/>
              <a:ext cx="2420148" cy="3426122"/>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a:off x="8263513" y="2348880"/>
              <a:ext cx="2104454" cy="2829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25"/>
          <p:cNvSpPr/>
          <p:nvPr/>
        </p:nvSpPr>
        <p:spPr>
          <a:xfrm>
            <a:off x="6360481" y="1674547"/>
            <a:ext cx="1578546" cy="2121889"/>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27" name="组合 26"/>
          <p:cNvGrpSpPr/>
          <p:nvPr/>
        </p:nvGrpSpPr>
        <p:grpSpPr>
          <a:xfrm>
            <a:off x="5908508" y="2484640"/>
            <a:ext cx="789031" cy="1651489"/>
            <a:chOff x="7660961" y="3429000"/>
            <a:chExt cx="1051904" cy="2201985"/>
          </a:xfrm>
        </p:grpSpPr>
        <p:pic>
          <p:nvPicPr>
            <p:cNvPr id="28" name="Picture 3" descr="D:\desktop\未标题-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0961" y="3429000"/>
              <a:ext cx="1051904" cy="2201985"/>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28"/>
            <p:cNvSpPr/>
            <p:nvPr/>
          </p:nvSpPr>
          <p:spPr>
            <a:xfrm>
              <a:off x="7754865" y="3763472"/>
              <a:ext cx="864096" cy="1512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5978945" y="2735491"/>
            <a:ext cx="648156" cy="1134126"/>
          </a:xfrm>
          <a:prstGeom prst="rect">
            <a:avLst/>
          </a:pr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1" name="TextBox 30"/>
          <p:cNvSpPr txBox="1"/>
          <p:nvPr/>
        </p:nvSpPr>
        <p:spPr>
          <a:xfrm>
            <a:off x="953130" y="2055202"/>
            <a:ext cx="1242299" cy="1029513"/>
          </a:xfrm>
          <a:prstGeom prst="rect">
            <a:avLst/>
          </a:prstGeom>
          <a:noFill/>
        </p:spPr>
        <p:txBody>
          <a:bodyPr wrap="square" lIns="68580" tIns="34290" rIns="68580" bIns="34290" rtlCol="0">
            <a:spAutoFit/>
          </a:bodyPr>
          <a:lstStyle/>
          <a:p>
            <a:pPr algn="just">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p>
        </p:txBody>
      </p:sp>
      <p:sp>
        <p:nvSpPr>
          <p:cNvPr id="32" name="TextBox 31"/>
          <p:cNvSpPr txBox="1"/>
          <p:nvPr/>
        </p:nvSpPr>
        <p:spPr>
          <a:xfrm>
            <a:off x="953129" y="1739774"/>
            <a:ext cx="856645" cy="284693"/>
          </a:xfrm>
          <a:prstGeom prst="rect">
            <a:avLst/>
          </a:prstGeom>
          <a:noFill/>
        </p:spPr>
        <p:txBody>
          <a:bodyPr wrap="none" lIns="68580" tIns="34290" rIns="68580" bIns="34290" rtlCol="0">
            <a:spAutoFit/>
          </a:bodyPr>
          <a:lstStyle>
            <a:defPPr>
              <a:defRPr lang="zh-CN"/>
            </a:defPPr>
            <a:lvl1pPr>
              <a:defRPr sz="1400">
                <a:gradFill>
                  <a:gsLst>
                    <a:gs pos="30000">
                      <a:srgbClr val="E9DAB8"/>
                    </a:gs>
                    <a:gs pos="100000">
                      <a:srgbClr val="C29F67"/>
                    </a:gs>
                    <a:gs pos="0">
                      <a:srgbClr val="C29F67"/>
                    </a:gs>
                    <a:gs pos="66000">
                      <a:srgbClr val="99763C"/>
                    </a:gs>
                  </a:gsLst>
                  <a:lin ang="5400000" scaled="0"/>
                </a:gradFill>
                <a:latin typeface="微软雅黑" pitchFamily="34" charset="-122"/>
                <a:ea typeface="微软雅黑" pitchFamily="34" charset="-122"/>
              </a:defRPr>
            </a:lvl1pPr>
          </a:lstStyle>
          <a:p>
            <a:r>
              <a:rPr lang="zh-CN" altLang="en-US" dirty="0">
                <a:gradFill>
                  <a:gsLst>
                    <a:gs pos="30000">
                      <a:srgbClr val="EAD3B8"/>
                    </a:gs>
                    <a:gs pos="100000">
                      <a:srgbClr val="C49766"/>
                    </a:gs>
                    <a:gs pos="0">
                      <a:srgbClr val="C49166"/>
                    </a:gs>
                    <a:gs pos="66000">
                      <a:srgbClr val="9B723B"/>
                    </a:gs>
                  </a:gsLst>
                  <a:lin ang="5400000" scaled="0"/>
                </a:gradFill>
              </a:rPr>
              <a:t>添加标题</a:t>
            </a:r>
          </a:p>
        </p:txBody>
      </p:sp>
      <p:sp>
        <p:nvSpPr>
          <p:cNvPr id="33" name="TextBox 32"/>
          <p:cNvSpPr txBox="1"/>
          <p:nvPr/>
        </p:nvSpPr>
        <p:spPr>
          <a:xfrm>
            <a:off x="970605" y="1321976"/>
            <a:ext cx="638636" cy="500137"/>
          </a:xfrm>
          <a:prstGeom prst="rect">
            <a:avLst/>
          </a:prstGeom>
          <a:noFill/>
        </p:spPr>
        <p:txBody>
          <a:bodyPr wrap="none" lIns="68580" tIns="34290" rIns="68580" bIns="34290" rtlCol="0">
            <a:spAutoFit/>
          </a:bodyPr>
          <a:lstStyle>
            <a:defPPr>
              <a:defRPr lang="zh-CN"/>
            </a:defPPr>
            <a:lvl1pPr lvl="0" algn="ctr">
              <a:defRPr sz="4000">
                <a:gradFill>
                  <a:gsLst>
                    <a:gs pos="30000">
                      <a:srgbClr val="E9DAB8"/>
                    </a:gs>
                    <a:gs pos="100000">
                      <a:srgbClr val="C29F67"/>
                    </a:gs>
                    <a:gs pos="0">
                      <a:srgbClr val="C29F67"/>
                    </a:gs>
                    <a:gs pos="66000">
                      <a:srgbClr val="99763C"/>
                    </a:gs>
                  </a:gsLst>
                  <a:lin ang="2700000" scaled="1"/>
                </a:gradFill>
                <a:latin typeface="HelveticaNeueLT Pro 35 Th" pitchFamily="34" charset="0"/>
              </a:defRPr>
            </a:lvl1pPr>
          </a:lstStyle>
          <a:p>
            <a:r>
              <a:rPr lang="en-US" altLang="zh-CN" sz="2800" dirty="0">
                <a:gradFill>
                  <a:gsLst>
                    <a:gs pos="30000">
                      <a:srgbClr val="EAD3B8"/>
                    </a:gs>
                    <a:gs pos="100000">
                      <a:srgbClr val="C49766"/>
                    </a:gs>
                    <a:gs pos="0">
                      <a:srgbClr val="C49166"/>
                    </a:gs>
                    <a:gs pos="66000">
                      <a:srgbClr val="9B723B"/>
                    </a:gs>
                  </a:gsLst>
                  <a:lin ang="2700000" scaled="1"/>
                </a:gradFill>
                <a:latin typeface="HelveticaNeueLT Pro 55 Roman" pitchFamily="34" charset="0"/>
              </a:rPr>
              <a:t>01.</a:t>
            </a:r>
            <a:endParaRPr lang="zh-CN" altLang="en-US" sz="2800" dirty="0">
              <a:gradFill>
                <a:gsLst>
                  <a:gs pos="30000">
                    <a:srgbClr val="EAD3B8"/>
                  </a:gs>
                  <a:gs pos="100000">
                    <a:srgbClr val="C49766"/>
                  </a:gs>
                  <a:gs pos="0">
                    <a:srgbClr val="C49166"/>
                  </a:gs>
                  <a:gs pos="66000">
                    <a:srgbClr val="9B723B"/>
                  </a:gs>
                </a:gsLst>
                <a:lin ang="2700000" scaled="1"/>
              </a:gradFill>
              <a:latin typeface="HelveticaNeueLT Pro 55 Roman" pitchFamily="34" charset="0"/>
            </a:endParaRPr>
          </a:p>
        </p:txBody>
      </p:sp>
      <p:sp>
        <p:nvSpPr>
          <p:cNvPr id="42" name="TextBox 41"/>
          <p:cNvSpPr txBox="1"/>
          <p:nvPr/>
        </p:nvSpPr>
        <p:spPr>
          <a:xfrm>
            <a:off x="2433370" y="2055202"/>
            <a:ext cx="1242299" cy="709425"/>
          </a:xfrm>
          <a:prstGeom prst="rect">
            <a:avLst/>
          </a:prstGeom>
          <a:noFill/>
        </p:spPr>
        <p:txBody>
          <a:bodyPr wrap="square" lIns="68580" tIns="34290" rIns="68580" bIns="34290" rtlCol="0">
            <a:spAutoFit/>
          </a:bodyPr>
          <a:lstStyle/>
          <a:p>
            <a:pPr algn="just">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a:t>
            </a:r>
          </a:p>
        </p:txBody>
      </p:sp>
      <p:sp>
        <p:nvSpPr>
          <p:cNvPr id="43" name="TextBox 42"/>
          <p:cNvSpPr txBox="1"/>
          <p:nvPr/>
        </p:nvSpPr>
        <p:spPr>
          <a:xfrm>
            <a:off x="2433370" y="1739774"/>
            <a:ext cx="856645" cy="284693"/>
          </a:xfrm>
          <a:prstGeom prst="rect">
            <a:avLst/>
          </a:prstGeom>
          <a:noFill/>
        </p:spPr>
        <p:txBody>
          <a:bodyPr wrap="none" lIns="68580" tIns="34290" rIns="68580" bIns="34290" rtlCol="0">
            <a:spAutoFit/>
          </a:bodyPr>
          <a:lstStyle>
            <a:defPPr>
              <a:defRPr lang="zh-CN"/>
            </a:defPPr>
            <a:lvl1pPr>
              <a:defRPr sz="1400">
                <a:gradFill>
                  <a:gsLst>
                    <a:gs pos="30000">
                      <a:srgbClr val="E9DAB8"/>
                    </a:gs>
                    <a:gs pos="100000">
                      <a:srgbClr val="C29F67"/>
                    </a:gs>
                    <a:gs pos="0">
                      <a:srgbClr val="C29F67"/>
                    </a:gs>
                    <a:gs pos="66000">
                      <a:srgbClr val="99763C"/>
                    </a:gs>
                  </a:gsLst>
                  <a:lin ang="5400000" scaled="0"/>
                </a:gradFill>
                <a:latin typeface="微软雅黑" pitchFamily="34" charset="-122"/>
                <a:ea typeface="微软雅黑" pitchFamily="34" charset="-122"/>
              </a:defRPr>
            </a:lvl1pPr>
          </a:lstStyle>
          <a:p>
            <a:r>
              <a:rPr lang="zh-CN" altLang="en-US" dirty="0">
                <a:gradFill>
                  <a:gsLst>
                    <a:gs pos="30000">
                      <a:srgbClr val="EAD3B8"/>
                    </a:gs>
                    <a:gs pos="100000">
                      <a:srgbClr val="C49766"/>
                    </a:gs>
                    <a:gs pos="0">
                      <a:srgbClr val="C49166"/>
                    </a:gs>
                    <a:gs pos="66000">
                      <a:srgbClr val="9B723B"/>
                    </a:gs>
                  </a:gsLst>
                  <a:lin ang="5400000" scaled="0"/>
                </a:gradFill>
              </a:rPr>
              <a:t>添加标题</a:t>
            </a:r>
          </a:p>
        </p:txBody>
      </p:sp>
      <p:sp>
        <p:nvSpPr>
          <p:cNvPr id="44" name="TextBox 43"/>
          <p:cNvSpPr txBox="1"/>
          <p:nvPr/>
        </p:nvSpPr>
        <p:spPr>
          <a:xfrm>
            <a:off x="2450846" y="1321976"/>
            <a:ext cx="638636" cy="500137"/>
          </a:xfrm>
          <a:prstGeom prst="rect">
            <a:avLst/>
          </a:prstGeom>
          <a:noFill/>
        </p:spPr>
        <p:txBody>
          <a:bodyPr wrap="none" lIns="68580" tIns="34290" rIns="68580" bIns="34290" rtlCol="0">
            <a:spAutoFit/>
          </a:bodyPr>
          <a:lstStyle>
            <a:defPPr>
              <a:defRPr lang="zh-CN"/>
            </a:defPPr>
            <a:lvl1pPr lvl="0" algn="ctr">
              <a:defRPr sz="4000">
                <a:gradFill>
                  <a:gsLst>
                    <a:gs pos="30000">
                      <a:srgbClr val="E9DAB8"/>
                    </a:gs>
                    <a:gs pos="100000">
                      <a:srgbClr val="C29F67"/>
                    </a:gs>
                    <a:gs pos="0">
                      <a:srgbClr val="C29F67"/>
                    </a:gs>
                    <a:gs pos="66000">
                      <a:srgbClr val="99763C"/>
                    </a:gs>
                  </a:gsLst>
                  <a:lin ang="2700000" scaled="1"/>
                </a:gradFill>
                <a:latin typeface="HelveticaNeueLT Pro 35 Th" pitchFamily="34" charset="0"/>
              </a:defRPr>
            </a:lvl1pPr>
          </a:lstStyle>
          <a:p>
            <a:r>
              <a:rPr lang="en-US" altLang="zh-CN" sz="2800" dirty="0">
                <a:gradFill>
                  <a:gsLst>
                    <a:gs pos="30000">
                      <a:srgbClr val="EAD3B8"/>
                    </a:gs>
                    <a:gs pos="100000">
                      <a:srgbClr val="C49766"/>
                    </a:gs>
                    <a:gs pos="0">
                      <a:srgbClr val="C49166"/>
                    </a:gs>
                    <a:gs pos="66000">
                      <a:srgbClr val="9B723B"/>
                    </a:gs>
                  </a:gsLst>
                  <a:lin ang="2700000" scaled="1"/>
                </a:gradFill>
                <a:latin typeface="HelveticaNeueLT Pro 55 Roman" pitchFamily="34" charset="0"/>
              </a:rPr>
              <a:t>02.</a:t>
            </a:r>
            <a:endParaRPr lang="zh-CN" altLang="en-US" sz="2800" dirty="0">
              <a:gradFill>
                <a:gsLst>
                  <a:gs pos="30000">
                    <a:srgbClr val="EAD3B8"/>
                  </a:gs>
                  <a:gs pos="100000">
                    <a:srgbClr val="C49766"/>
                  </a:gs>
                  <a:gs pos="0">
                    <a:srgbClr val="C49166"/>
                  </a:gs>
                  <a:gs pos="66000">
                    <a:srgbClr val="9B723B"/>
                  </a:gs>
                </a:gsLst>
                <a:lin ang="2700000" scaled="1"/>
              </a:gradFill>
              <a:latin typeface="HelveticaNeueLT Pro 55 Roman" pitchFamily="34" charset="0"/>
            </a:endParaRPr>
          </a:p>
        </p:txBody>
      </p:sp>
      <p:sp>
        <p:nvSpPr>
          <p:cNvPr id="45" name="TextBox 44"/>
          <p:cNvSpPr txBox="1"/>
          <p:nvPr/>
        </p:nvSpPr>
        <p:spPr>
          <a:xfrm>
            <a:off x="3913611" y="2055202"/>
            <a:ext cx="1242299" cy="709425"/>
          </a:xfrm>
          <a:prstGeom prst="rect">
            <a:avLst/>
          </a:prstGeom>
          <a:noFill/>
        </p:spPr>
        <p:txBody>
          <a:bodyPr wrap="square" lIns="68580" tIns="34290" rIns="68580" bIns="34290" rtlCol="0">
            <a:spAutoFit/>
          </a:bodyPr>
          <a:lstStyle/>
          <a:p>
            <a:pPr algn="just">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a:t>
            </a:r>
          </a:p>
        </p:txBody>
      </p:sp>
      <p:sp>
        <p:nvSpPr>
          <p:cNvPr id="46" name="TextBox 45"/>
          <p:cNvSpPr txBox="1"/>
          <p:nvPr/>
        </p:nvSpPr>
        <p:spPr>
          <a:xfrm>
            <a:off x="3913611" y="1739774"/>
            <a:ext cx="856645" cy="284693"/>
          </a:xfrm>
          <a:prstGeom prst="rect">
            <a:avLst/>
          </a:prstGeom>
          <a:noFill/>
        </p:spPr>
        <p:txBody>
          <a:bodyPr wrap="none" lIns="68580" tIns="34290" rIns="68580" bIns="34290" rtlCol="0">
            <a:spAutoFit/>
          </a:bodyPr>
          <a:lstStyle>
            <a:defPPr>
              <a:defRPr lang="zh-CN"/>
            </a:defPPr>
            <a:lvl1pPr>
              <a:defRPr sz="1400">
                <a:gradFill>
                  <a:gsLst>
                    <a:gs pos="30000">
                      <a:srgbClr val="E9DAB8"/>
                    </a:gs>
                    <a:gs pos="100000">
                      <a:srgbClr val="C29F67"/>
                    </a:gs>
                    <a:gs pos="0">
                      <a:srgbClr val="C29F67"/>
                    </a:gs>
                    <a:gs pos="66000">
                      <a:srgbClr val="99763C"/>
                    </a:gs>
                  </a:gsLst>
                  <a:lin ang="5400000" scaled="0"/>
                </a:gradFill>
                <a:latin typeface="微软雅黑" pitchFamily="34" charset="-122"/>
                <a:ea typeface="微软雅黑" pitchFamily="34" charset="-122"/>
              </a:defRPr>
            </a:lvl1pPr>
          </a:lstStyle>
          <a:p>
            <a:r>
              <a:rPr lang="zh-CN" altLang="en-US" dirty="0">
                <a:gradFill>
                  <a:gsLst>
                    <a:gs pos="30000">
                      <a:srgbClr val="EAD3B8"/>
                    </a:gs>
                    <a:gs pos="100000">
                      <a:srgbClr val="C49766"/>
                    </a:gs>
                    <a:gs pos="0">
                      <a:srgbClr val="C49166"/>
                    </a:gs>
                    <a:gs pos="66000">
                      <a:srgbClr val="9B723B"/>
                    </a:gs>
                  </a:gsLst>
                  <a:lin ang="5400000" scaled="0"/>
                </a:gradFill>
              </a:rPr>
              <a:t>添加标题</a:t>
            </a:r>
          </a:p>
        </p:txBody>
      </p:sp>
      <p:sp>
        <p:nvSpPr>
          <p:cNvPr id="47" name="TextBox 46"/>
          <p:cNvSpPr txBox="1"/>
          <p:nvPr/>
        </p:nvSpPr>
        <p:spPr>
          <a:xfrm>
            <a:off x="3931088" y="1321976"/>
            <a:ext cx="638636" cy="500137"/>
          </a:xfrm>
          <a:prstGeom prst="rect">
            <a:avLst/>
          </a:prstGeom>
          <a:noFill/>
        </p:spPr>
        <p:txBody>
          <a:bodyPr wrap="none" lIns="68580" tIns="34290" rIns="68580" bIns="34290" rtlCol="0">
            <a:spAutoFit/>
          </a:bodyPr>
          <a:lstStyle>
            <a:defPPr>
              <a:defRPr lang="zh-CN"/>
            </a:defPPr>
            <a:lvl1pPr lvl="0" algn="ctr">
              <a:defRPr sz="4000">
                <a:gradFill>
                  <a:gsLst>
                    <a:gs pos="30000">
                      <a:srgbClr val="E9DAB8"/>
                    </a:gs>
                    <a:gs pos="100000">
                      <a:srgbClr val="C29F67"/>
                    </a:gs>
                    <a:gs pos="0">
                      <a:srgbClr val="C29F67"/>
                    </a:gs>
                    <a:gs pos="66000">
                      <a:srgbClr val="99763C"/>
                    </a:gs>
                  </a:gsLst>
                  <a:lin ang="2700000" scaled="1"/>
                </a:gradFill>
                <a:latin typeface="HelveticaNeueLT Pro 35 Th" pitchFamily="34" charset="0"/>
              </a:defRPr>
            </a:lvl1pPr>
          </a:lstStyle>
          <a:p>
            <a:r>
              <a:rPr lang="en-US" altLang="zh-CN" sz="2800" dirty="0">
                <a:gradFill>
                  <a:gsLst>
                    <a:gs pos="30000">
                      <a:srgbClr val="EAD3B8"/>
                    </a:gs>
                    <a:gs pos="100000">
                      <a:srgbClr val="C49766"/>
                    </a:gs>
                    <a:gs pos="0">
                      <a:srgbClr val="C49166"/>
                    </a:gs>
                    <a:gs pos="66000">
                      <a:srgbClr val="9B723B"/>
                    </a:gs>
                  </a:gsLst>
                  <a:lin ang="2700000" scaled="1"/>
                </a:gradFill>
                <a:latin typeface="HelveticaNeueLT Pro 55 Roman" pitchFamily="34" charset="0"/>
              </a:rPr>
              <a:t>03.</a:t>
            </a:r>
            <a:endParaRPr lang="zh-CN" altLang="en-US" sz="2800" dirty="0">
              <a:gradFill>
                <a:gsLst>
                  <a:gs pos="30000">
                    <a:srgbClr val="EAD3B8"/>
                  </a:gs>
                  <a:gs pos="100000">
                    <a:srgbClr val="C49766"/>
                  </a:gs>
                  <a:gs pos="0">
                    <a:srgbClr val="C49166"/>
                  </a:gs>
                  <a:gs pos="66000">
                    <a:srgbClr val="9B723B"/>
                  </a:gs>
                </a:gsLst>
                <a:lin ang="2700000" scaled="1"/>
              </a:gradFill>
              <a:latin typeface="HelveticaNeueLT Pro 55 Roman" pitchFamily="34" charset="0"/>
            </a:endParaRPr>
          </a:p>
        </p:txBody>
      </p:sp>
      <p:graphicFrame>
        <p:nvGraphicFramePr>
          <p:cNvPr id="48" name="图表 47"/>
          <p:cNvGraphicFramePr/>
          <p:nvPr>
            <p:extLst>
              <p:ext uri="{D42A27DB-BD31-4B8C-83A1-F6EECF244321}">
                <p14:modId xmlns:p14="http://schemas.microsoft.com/office/powerpoint/2010/main" val="1922859631"/>
              </p:ext>
            </p:extLst>
          </p:nvPr>
        </p:nvGraphicFramePr>
        <p:xfrm>
          <a:off x="989938" y="3080855"/>
          <a:ext cx="4202781" cy="1205991"/>
        </p:xfrm>
        <a:graphic>
          <a:graphicData uri="http://schemas.openxmlformats.org/drawingml/2006/chart">
            <c:chart xmlns:c="http://schemas.openxmlformats.org/drawingml/2006/chart" xmlns:r="http://schemas.openxmlformats.org/officeDocument/2006/relationships" r:id="rId7"/>
          </a:graphicData>
        </a:graphic>
      </p:graphicFrame>
      <p:sp>
        <p:nvSpPr>
          <p:cNvPr id="34" name="TextBox 33"/>
          <p:cNvSpPr txBox="1"/>
          <p:nvPr/>
        </p:nvSpPr>
        <p:spPr>
          <a:xfrm>
            <a:off x="4284808" y="325934"/>
            <a:ext cx="1061967" cy="346249"/>
          </a:xfrm>
          <a:prstGeom prst="rect">
            <a:avLst/>
          </a:prstGeom>
          <a:noFill/>
        </p:spPr>
        <p:txBody>
          <a:bodyPr wrap="none" lIns="68580" tIns="34290" rIns="68580" bIns="34290" rtlCol="0">
            <a:spAutoFit/>
          </a:bodyPr>
          <a:lstStyle/>
          <a:p>
            <a:r>
              <a:rPr lang="zh-CN" altLang="en-US" dirty="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rPr>
              <a:t>产品介绍</a:t>
            </a:r>
          </a:p>
        </p:txBody>
      </p:sp>
      <p:grpSp>
        <p:nvGrpSpPr>
          <p:cNvPr id="35" name="组合 34"/>
          <p:cNvGrpSpPr>
            <a:grpSpLocks noChangeAspect="1"/>
          </p:cNvGrpSpPr>
          <p:nvPr/>
        </p:nvGrpSpPr>
        <p:grpSpPr>
          <a:xfrm>
            <a:off x="3635896" y="146562"/>
            <a:ext cx="622800" cy="678972"/>
            <a:chOff x="4161788" y="-1335297"/>
            <a:chExt cx="1677546" cy="1828848"/>
          </a:xfrm>
        </p:grpSpPr>
        <p:sp>
          <p:nvSpPr>
            <p:cNvPr id="36" name="矩形 10"/>
            <p:cNvSpPr>
              <a:spLocks noChangeAspect="1"/>
            </p:cNvSpPr>
            <p:nvPr/>
          </p:nvSpPr>
          <p:spPr>
            <a:xfrm>
              <a:off x="4161788" y="-1335297"/>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8"/>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37" name="KSO_Shape"/>
            <p:cNvSpPr>
              <a:spLocks noChangeAspect="1"/>
            </p:cNvSpPr>
            <p:nvPr/>
          </p:nvSpPr>
          <p:spPr bwMode="auto">
            <a:xfrm>
              <a:off x="4638147" y="-759126"/>
              <a:ext cx="724829" cy="676507"/>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7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70"/>
                  </a:lnTo>
                  <a:lnTo>
                    <a:pt x="2029121" y="722688"/>
                  </a:lnTo>
                  <a:lnTo>
                    <a:pt x="2026891" y="724900"/>
                  </a:lnTo>
                  <a:lnTo>
                    <a:pt x="2024344" y="727112"/>
                  </a:lnTo>
                  <a:lnTo>
                    <a:pt x="2021796" y="729009"/>
                  </a:lnTo>
                  <a:lnTo>
                    <a:pt x="2018930" y="730905"/>
                  </a:lnTo>
                  <a:lnTo>
                    <a:pt x="2017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7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7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7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blipFill>
              <a:blip r:embed="rId8"/>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Tree>
    <p:extLst>
      <p:ext uri="{BB962C8B-B14F-4D97-AF65-F5344CB8AC3E}">
        <p14:creationId xmlns:p14="http://schemas.microsoft.com/office/powerpoint/2010/main" val="32041065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anim calcmode="lin" valueType="num">
                                      <p:cBhvr>
                                        <p:cTn id="19" dur="1000" fill="hold"/>
                                        <p:tgtEl>
                                          <p:spTgt spid="23"/>
                                        </p:tgtEl>
                                        <p:attrNameLst>
                                          <p:attrName>ppt_x</p:attrName>
                                        </p:attrNameLst>
                                      </p:cBhvr>
                                      <p:tavLst>
                                        <p:tav tm="0">
                                          <p:val>
                                            <p:strVal val="#ppt_x"/>
                                          </p:val>
                                        </p:tav>
                                        <p:tav tm="100000">
                                          <p:val>
                                            <p:strVal val="#ppt_x"/>
                                          </p:val>
                                        </p:tav>
                                      </p:tavLst>
                                    </p:anim>
                                    <p:anim calcmode="lin" valueType="num">
                                      <p:cBhvr>
                                        <p:cTn id="20" dur="1000" fill="hold"/>
                                        <p:tgtEl>
                                          <p:spTgt spid="2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1000"/>
                                        <p:tgtEl>
                                          <p:spTgt spid="27"/>
                                        </p:tgtEl>
                                      </p:cBhvr>
                                    </p:animEffect>
                                    <p:anim calcmode="lin" valueType="num">
                                      <p:cBhvr>
                                        <p:cTn id="24" dur="1000" fill="hold"/>
                                        <p:tgtEl>
                                          <p:spTgt spid="27"/>
                                        </p:tgtEl>
                                        <p:attrNameLst>
                                          <p:attrName>ppt_x</p:attrName>
                                        </p:attrNameLst>
                                      </p:cBhvr>
                                      <p:tavLst>
                                        <p:tav tm="0">
                                          <p:val>
                                            <p:strVal val="#ppt_x"/>
                                          </p:val>
                                        </p:tav>
                                        <p:tav tm="100000">
                                          <p:val>
                                            <p:strVal val="#ppt_x"/>
                                          </p:val>
                                        </p:tav>
                                      </p:tavLst>
                                    </p:anim>
                                    <p:anim calcmode="lin" valueType="num">
                                      <p:cBhvr>
                                        <p:cTn id="25" dur="1000" fill="hold"/>
                                        <p:tgtEl>
                                          <p:spTgt spid="2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up)">
                                      <p:cBhvr>
                                        <p:cTn id="29" dur="500"/>
                                        <p:tgtEl>
                                          <p:spTgt spid="26"/>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up)">
                                      <p:cBhvr>
                                        <p:cTn id="32" dur="500"/>
                                        <p:tgtEl>
                                          <p:spTgt spid="30"/>
                                        </p:tgtEl>
                                      </p:cBhvr>
                                    </p:animEffect>
                                  </p:childTnLst>
                                </p:cTn>
                              </p:par>
                            </p:childTnLst>
                          </p:cTn>
                        </p:par>
                        <p:par>
                          <p:cTn id="33" fill="hold">
                            <p:stCondLst>
                              <p:cond delay="2500"/>
                            </p:stCondLst>
                            <p:childTnLst>
                              <p:par>
                                <p:cTn id="34" presetID="14" presetClass="entr" presetSubtype="5" fill="hold" grpId="0" nodeType="afterEffect">
                                  <p:stCondLst>
                                    <p:cond delay="0"/>
                                  </p:stCondLst>
                                  <p:iterate type="lt">
                                    <p:tmPct val="50000"/>
                                  </p:iterate>
                                  <p:childTnLst>
                                    <p:set>
                                      <p:cBhvr>
                                        <p:cTn id="35" dur="1" fill="hold">
                                          <p:stCondLst>
                                            <p:cond delay="0"/>
                                          </p:stCondLst>
                                        </p:cTn>
                                        <p:tgtEl>
                                          <p:spTgt spid="33"/>
                                        </p:tgtEl>
                                        <p:attrNameLst>
                                          <p:attrName>style.visibility</p:attrName>
                                        </p:attrNameLst>
                                      </p:cBhvr>
                                      <p:to>
                                        <p:strVal val="visible"/>
                                      </p:to>
                                    </p:set>
                                    <p:animEffect transition="in" filter="randombar(vertical)">
                                      <p:cBhvr>
                                        <p:cTn id="36" dur="500"/>
                                        <p:tgtEl>
                                          <p:spTgt spid="33"/>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childTnLst>
                          </p:cTn>
                        </p:par>
                        <p:par>
                          <p:cTn id="41" fill="hold">
                            <p:stCondLst>
                              <p:cond delay="4000"/>
                            </p:stCondLst>
                            <p:childTnLst>
                              <p:par>
                                <p:cTn id="42" presetID="12" presetClass="entr" presetSubtype="8"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additive="base">
                                        <p:cTn id="44" dur="500"/>
                                        <p:tgtEl>
                                          <p:spTgt spid="31"/>
                                        </p:tgtEl>
                                        <p:attrNameLst>
                                          <p:attrName>ppt_x</p:attrName>
                                        </p:attrNameLst>
                                      </p:cBhvr>
                                      <p:tavLst>
                                        <p:tav tm="0">
                                          <p:val>
                                            <p:strVal val="#ppt_x-#ppt_w*1.125000"/>
                                          </p:val>
                                        </p:tav>
                                        <p:tav tm="100000">
                                          <p:val>
                                            <p:strVal val="#ppt_x"/>
                                          </p:val>
                                        </p:tav>
                                      </p:tavLst>
                                    </p:anim>
                                    <p:animEffect transition="in" filter="wipe(right)">
                                      <p:cBhvr>
                                        <p:cTn id="45" dur="500"/>
                                        <p:tgtEl>
                                          <p:spTgt spid="31"/>
                                        </p:tgtEl>
                                      </p:cBhvr>
                                    </p:animEffect>
                                  </p:childTnLst>
                                </p:cTn>
                              </p:par>
                            </p:childTnLst>
                          </p:cTn>
                        </p:par>
                        <p:par>
                          <p:cTn id="46" fill="hold">
                            <p:stCondLst>
                              <p:cond delay="4500"/>
                            </p:stCondLst>
                            <p:childTnLst>
                              <p:par>
                                <p:cTn id="47" presetID="14" presetClass="entr" presetSubtype="5" fill="hold" grpId="0" nodeType="afterEffect">
                                  <p:stCondLst>
                                    <p:cond delay="0"/>
                                  </p:stCondLst>
                                  <p:iterate type="lt">
                                    <p:tmPct val="50000"/>
                                  </p:iterate>
                                  <p:childTnLst>
                                    <p:set>
                                      <p:cBhvr>
                                        <p:cTn id="48" dur="1" fill="hold">
                                          <p:stCondLst>
                                            <p:cond delay="0"/>
                                          </p:stCondLst>
                                        </p:cTn>
                                        <p:tgtEl>
                                          <p:spTgt spid="44"/>
                                        </p:tgtEl>
                                        <p:attrNameLst>
                                          <p:attrName>style.visibility</p:attrName>
                                        </p:attrNameLst>
                                      </p:cBhvr>
                                      <p:to>
                                        <p:strVal val="visible"/>
                                      </p:to>
                                    </p:set>
                                    <p:animEffect transition="in" filter="randombar(vertical)">
                                      <p:cBhvr>
                                        <p:cTn id="49" dur="500"/>
                                        <p:tgtEl>
                                          <p:spTgt spid="44"/>
                                        </p:tgtEl>
                                      </p:cBhvr>
                                    </p:animEffect>
                                  </p:childTnLst>
                                </p:cTn>
                              </p:par>
                            </p:childTnLst>
                          </p:cTn>
                        </p:par>
                        <p:par>
                          <p:cTn id="50" fill="hold">
                            <p:stCondLst>
                              <p:cond delay="5500"/>
                            </p:stCondLst>
                            <p:childTnLst>
                              <p:par>
                                <p:cTn id="51" presetID="10" presetClass="entr" presetSubtype="0"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childTnLst>
                          </p:cTn>
                        </p:par>
                        <p:par>
                          <p:cTn id="54" fill="hold">
                            <p:stCondLst>
                              <p:cond delay="6000"/>
                            </p:stCondLst>
                            <p:childTnLst>
                              <p:par>
                                <p:cTn id="55" presetID="12" presetClass="entr" presetSubtype="8" fill="hold" grpId="0" nodeType="afterEffect">
                                  <p:stCondLst>
                                    <p:cond delay="0"/>
                                  </p:stCondLst>
                                  <p:childTnLst>
                                    <p:set>
                                      <p:cBhvr>
                                        <p:cTn id="56" dur="1" fill="hold">
                                          <p:stCondLst>
                                            <p:cond delay="0"/>
                                          </p:stCondLst>
                                        </p:cTn>
                                        <p:tgtEl>
                                          <p:spTgt spid="42"/>
                                        </p:tgtEl>
                                        <p:attrNameLst>
                                          <p:attrName>style.visibility</p:attrName>
                                        </p:attrNameLst>
                                      </p:cBhvr>
                                      <p:to>
                                        <p:strVal val="visible"/>
                                      </p:to>
                                    </p:set>
                                    <p:anim calcmode="lin" valueType="num">
                                      <p:cBhvr additive="base">
                                        <p:cTn id="57" dur="500"/>
                                        <p:tgtEl>
                                          <p:spTgt spid="42"/>
                                        </p:tgtEl>
                                        <p:attrNameLst>
                                          <p:attrName>ppt_x</p:attrName>
                                        </p:attrNameLst>
                                      </p:cBhvr>
                                      <p:tavLst>
                                        <p:tav tm="0">
                                          <p:val>
                                            <p:strVal val="#ppt_x-#ppt_w*1.125000"/>
                                          </p:val>
                                        </p:tav>
                                        <p:tav tm="100000">
                                          <p:val>
                                            <p:strVal val="#ppt_x"/>
                                          </p:val>
                                        </p:tav>
                                      </p:tavLst>
                                    </p:anim>
                                    <p:animEffect transition="in" filter="wipe(right)">
                                      <p:cBhvr>
                                        <p:cTn id="58" dur="500"/>
                                        <p:tgtEl>
                                          <p:spTgt spid="42"/>
                                        </p:tgtEl>
                                      </p:cBhvr>
                                    </p:animEffect>
                                  </p:childTnLst>
                                </p:cTn>
                              </p:par>
                            </p:childTnLst>
                          </p:cTn>
                        </p:par>
                        <p:par>
                          <p:cTn id="59" fill="hold">
                            <p:stCondLst>
                              <p:cond delay="6500"/>
                            </p:stCondLst>
                            <p:childTnLst>
                              <p:par>
                                <p:cTn id="60" presetID="14" presetClass="entr" presetSubtype="5" fill="hold" grpId="0" nodeType="afterEffect">
                                  <p:stCondLst>
                                    <p:cond delay="0"/>
                                  </p:stCondLst>
                                  <p:iterate type="lt">
                                    <p:tmPct val="50000"/>
                                  </p:iterate>
                                  <p:childTnLst>
                                    <p:set>
                                      <p:cBhvr>
                                        <p:cTn id="61" dur="1" fill="hold">
                                          <p:stCondLst>
                                            <p:cond delay="0"/>
                                          </p:stCondLst>
                                        </p:cTn>
                                        <p:tgtEl>
                                          <p:spTgt spid="47"/>
                                        </p:tgtEl>
                                        <p:attrNameLst>
                                          <p:attrName>style.visibility</p:attrName>
                                        </p:attrNameLst>
                                      </p:cBhvr>
                                      <p:to>
                                        <p:strVal val="visible"/>
                                      </p:to>
                                    </p:set>
                                    <p:animEffect transition="in" filter="randombar(vertical)">
                                      <p:cBhvr>
                                        <p:cTn id="62" dur="500"/>
                                        <p:tgtEl>
                                          <p:spTgt spid="47"/>
                                        </p:tgtEl>
                                      </p:cBhvr>
                                    </p:animEffect>
                                  </p:childTnLst>
                                </p:cTn>
                              </p:par>
                            </p:childTnLst>
                          </p:cTn>
                        </p:par>
                        <p:par>
                          <p:cTn id="63" fill="hold">
                            <p:stCondLst>
                              <p:cond delay="7500"/>
                            </p:stCondLst>
                            <p:childTnLst>
                              <p:par>
                                <p:cTn id="64" presetID="10" presetClass="entr" presetSubtype="0" fill="hold" grpId="0" nodeType="after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childTnLst>
                          </p:cTn>
                        </p:par>
                        <p:par>
                          <p:cTn id="67" fill="hold">
                            <p:stCondLst>
                              <p:cond delay="8000"/>
                            </p:stCondLst>
                            <p:childTnLst>
                              <p:par>
                                <p:cTn id="68" presetID="12" presetClass="entr" presetSubtype="8" fill="hold" grpId="0" nodeType="afterEffect">
                                  <p:stCondLst>
                                    <p:cond delay="0"/>
                                  </p:stCondLst>
                                  <p:childTnLst>
                                    <p:set>
                                      <p:cBhvr>
                                        <p:cTn id="69" dur="1" fill="hold">
                                          <p:stCondLst>
                                            <p:cond delay="0"/>
                                          </p:stCondLst>
                                        </p:cTn>
                                        <p:tgtEl>
                                          <p:spTgt spid="45"/>
                                        </p:tgtEl>
                                        <p:attrNameLst>
                                          <p:attrName>style.visibility</p:attrName>
                                        </p:attrNameLst>
                                      </p:cBhvr>
                                      <p:to>
                                        <p:strVal val="visible"/>
                                      </p:to>
                                    </p:set>
                                    <p:anim calcmode="lin" valueType="num">
                                      <p:cBhvr additive="base">
                                        <p:cTn id="70" dur="500"/>
                                        <p:tgtEl>
                                          <p:spTgt spid="45"/>
                                        </p:tgtEl>
                                        <p:attrNameLst>
                                          <p:attrName>ppt_x</p:attrName>
                                        </p:attrNameLst>
                                      </p:cBhvr>
                                      <p:tavLst>
                                        <p:tav tm="0">
                                          <p:val>
                                            <p:strVal val="#ppt_x-#ppt_w*1.125000"/>
                                          </p:val>
                                        </p:tav>
                                        <p:tav tm="100000">
                                          <p:val>
                                            <p:strVal val="#ppt_x"/>
                                          </p:val>
                                        </p:tav>
                                      </p:tavLst>
                                    </p:anim>
                                    <p:animEffect transition="in" filter="wipe(right)">
                                      <p:cBhvr>
                                        <p:cTn id="71" dur="500"/>
                                        <p:tgtEl>
                                          <p:spTgt spid="45"/>
                                        </p:tgtEl>
                                      </p:cBhvr>
                                    </p:animEffect>
                                  </p:childTnLst>
                                </p:cTn>
                              </p:par>
                            </p:childTnLst>
                          </p:cTn>
                        </p:par>
                        <p:par>
                          <p:cTn id="72" fill="hold">
                            <p:stCondLst>
                              <p:cond delay="8500"/>
                            </p:stCondLst>
                            <p:childTnLst>
                              <p:par>
                                <p:cTn id="73" presetID="42" presetClass="entr" presetSubtype="0" fill="hold" grpId="0" nodeType="after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1000"/>
                                        <p:tgtEl>
                                          <p:spTgt spid="48"/>
                                        </p:tgtEl>
                                      </p:cBhvr>
                                    </p:animEffect>
                                    <p:anim calcmode="lin" valueType="num">
                                      <p:cBhvr>
                                        <p:cTn id="76" dur="1000" fill="hold"/>
                                        <p:tgtEl>
                                          <p:spTgt spid="48"/>
                                        </p:tgtEl>
                                        <p:attrNameLst>
                                          <p:attrName>ppt_x</p:attrName>
                                        </p:attrNameLst>
                                      </p:cBhvr>
                                      <p:tavLst>
                                        <p:tav tm="0">
                                          <p:val>
                                            <p:strVal val="#ppt_x"/>
                                          </p:val>
                                        </p:tav>
                                        <p:tav tm="100000">
                                          <p:val>
                                            <p:strVal val="#ppt_x"/>
                                          </p:val>
                                        </p:tav>
                                      </p:tavLst>
                                    </p:anim>
                                    <p:anim calcmode="lin" valueType="num">
                                      <p:cBhvr>
                                        <p:cTn id="77"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animBg="1"/>
      <p:bldP spid="31" grpId="0"/>
      <p:bldP spid="32" grpId="0"/>
      <p:bldP spid="33" grpId="0"/>
      <p:bldP spid="42" grpId="0"/>
      <p:bldP spid="43" grpId="0"/>
      <p:bldP spid="44" grpId="0"/>
      <p:bldP spid="45" grpId="0"/>
      <p:bldP spid="46" grpId="0"/>
      <p:bldP spid="47" grpId="0"/>
      <p:bldGraphic spid="48" grpId="0">
        <p:bldAsOne/>
      </p:bldGraphic>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7"/>
          <p:cNvSpPr>
            <a:spLocks/>
          </p:cNvSpPr>
          <p:nvPr/>
        </p:nvSpPr>
        <p:spPr bwMode="auto">
          <a:xfrm>
            <a:off x="4126134" y="1062868"/>
            <a:ext cx="877744" cy="3360342"/>
          </a:xfrm>
          <a:custGeom>
            <a:avLst/>
            <a:gdLst>
              <a:gd name="T0" fmla="*/ 0 w 777"/>
              <a:gd name="T1" fmla="*/ 2974 h 2974"/>
              <a:gd name="T2" fmla="*/ 507 w 777"/>
              <a:gd name="T3" fmla="*/ 2467 h 2974"/>
              <a:gd name="T4" fmla="*/ 388 w 777"/>
              <a:gd name="T5" fmla="*/ 2138 h 2974"/>
              <a:gd name="T6" fmla="*/ 277 w 777"/>
              <a:gd name="T7" fmla="*/ 1818 h 2974"/>
              <a:gd name="T8" fmla="*/ 398 w 777"/>
              <a:gd name="T9" fmla="*/ 1488 h 2974"/>
              <a:gd name="T10" fmla="*/ 507 w 777"/>
              <a:gd name="T11" fmla="*/ 1171 h 2974"/>
              <a:gd name="T12" fmla="*/ 390 w 777"/>
              <a:gd name="T13" fmla="*/ 844 h 2974"/>
              <a:gd name="T14" fmla="*/ 267 w 777"/>
              <a:gd name="T15" fmla="*/ 511 h 2974"/>
              <a:gd name="T16" fmla="*/ 777 w 777"/>
              <a:gd name="T17" fmla="*/ 0 h 2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7" h="2974">
                <a:moveTo>
                  <a:pt x="0" y="2974"/>
                </a:moveTo>
                <a:cubicBezTo>
                  <a:pt x="280" y="2974"/>
                  <a:pt x="507" y="2747"/>
                  <a:pt x="507" y="2467"/>
                </a:cubicBezTo>
                <a:cubicBezTo>
                  <a:pt x="507" y="2342"/>
                  <a:pt x="459" y="2227"/>
                  <a:pt x="388" y="2138"/>
                </a:cubicBezTo>
                <a:cubicBezTo>
                  <a:pt x="317" y="2049"/>
                  <a:pt x="277" y="1939"/>
                  <a:pt x="277" y="1818"/>
                </a:cubicBezTo>
                <a:cubicBezTo>
                  <a:pt x="277" y="1692"/>
                  <a:pt x="326" y="1577"/>
                  <a:pt x="398" y="1488"/>
                </a:cubicBezTo>
                <a:cubicBezTo>
                  <a:pt x="469" y="1400"/>
                  <a:pt x="507" y="1290"/>
                  <a:pt x="507" y="1171"/>
                </a:cubicBezTo>
                <a:cubicBezTo>
                  <a:pt x="507" y="1047"/>
                  <a:pt x="465" y="933"/>
                  <a:pt x="390" y="844"/>
                </a:cubicBezTo>
                <a:cubicBezTo>
                  <a:pt x="315" y="754"/>
                  <a:pt x="267" y="638"/>
                  <a:pt x="267" y="511"/>
                </a:cubicBezTo>
                <a:cubicBezTo>
                  <a:pt x="267" y="229"/>
                  <a:pt x="496" y="0"/>
                  <a:pt x="777" y="0"/>
                </a:cubicBezTo>
              </a:path>
            </a:pathLst>
          </a:custGeom>
          <a:noFill/>
          <a:ln w="12700" cap="flat">
            <a:solidFill>
              <a:srgbClr val="C49166"/>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35" name="Oval 8"/>
          <p:cNvSpPr>
            <a:spLocks noChangeArrowheads="1"/>
          </p:cNvSpPr>
          <p:nvPr/>
        </p:nvSpPr>
        <p:spPr bwMode="auto">
          <a:xfrm>
            <a:off x="4594723" y="1224524"/>
            <a:ext cx="830389" cy="831716"/>
          </a:xfrm>
          <a:prstGeom prst="ellipse">
            <a:avLst/>
          </a:pr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a:solidFill>
                <a:srgbClr val="50301B"/>
              </a:solidFill>
              <a:latin typeface="HelveticaNeueLT Pro 55 Roman" pitchFamily="34" charset="0"/>
            </a:endParaRPr>
          </a:p>
        </p:txBody>
      </p:sp>
      <p:sp>
        <p:nvSpPr>
          <p:cNvPr id="36" name="Oval 9"/>
          <p:cNvSpPr>
            <a:spLocks noChangeArrowheads="1"/>
          </p:cNvSpPr>
          <p:nvPr/>
        </p:nvSpPr>
        <p:spPr bwMode="auto">
          <a:xfrm>
            <a:off x="3712196" y="1970154"/>
            <a:ext cx="830389" cy="830281"/>
          </a:xfrm>
          <a:prstGeom prst="ellipse">
            <a:avLst/>
          </a:prstGeom>
          <a:blipFill>
            <a:blip r:embed="rId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a:solidFill>
                <a:srgbClr val="50301B"/>
              </a:solidFill>
              <a:latin typeface="HelveticaNeueLT Pro 55 Roman" pitchFamily="34" charset="0"/>
            </a:endParaRPr>
          </a:p>
        </p:txBody>
      </p:sp>
      <p:sp>
        <p:nvSpPr>
          <p:cNvPr id="37" name="Oval 10"/>
          <p:cNvSpPr>
            <a:spLocks noChangeArrowheads="1"/>
          </p:cNvSpPr>
          <p:nvPr/>
        </p:nvSpPr>
        <p:spPr bwMode="auto">
          <a:xfrm>
            <a:off x="4601420" y="2701432"/>
            <a:ext cx="830389" cy="831238"/>
          </a:xfrm>
          <a:prstGeom prst="ellipse">
            <a:avLst/>
          </a:prstGeom>
          <a:blipFill>
            <a:blip r:embed="rId5"/>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a:solidFill>
                <a:srgbClr val="50301B"/>
              </a:solidFill>
              <a:latin typeface="HelveticaNeueLT Pro 55 Roman" pitchFamily="34" charset="0"/>
            </a:endParaRPr>
          </a:p>
        </p:txBody>
      </p:sp>
      <p:sp>
        <p:nvSpPr>
          <p:cNvPr id="38" name="Oval 11"/>
          <p:cNvSpPr>
            <a:spLocks noChangeArrowheads="1"/>
          </p:cNvSpPr>
          <p:nvPr/>
        </p:nvSpPr>
        <p:spPr bwMode="auto">
          <a:xfrm>
            <a:off x="3715542" y="3435581"/>
            <a:ext cx="830867" cy="830281"/>
          </a:xfrm>
          <a:prstGeom prst="ellipse">
            <a:avLst/>
          </a:pr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a:solidFill>
                <a:srgbClr val="50301B"/>
              </a:solidFill>
              <a:latin typeface="HelveticaNeueLT Pro 55 Roman" pitchFamily="34" charset="0"/>
            </a:endParaRPr>
          </a:p>
        </p:txBody>
      </p:sp>
      <p:sp>
        <p:nvSpPr>
          <p:cNvPr id="39" name="Oval 12"/>
          <p:cNvSpPr>
            <a:spLocks noChangeArrowheads="1"/>
          </p:cNvSpPr>
          <p:nvPr/>
        </p:nvSpPr>
        <p:spPr bwMode="auto">
          <a:xfrm>
            <a:off x="4382521" y="1417746"/>
            <a:ext cx="122932" cy="123395"/>
          </a:xfrm>
          <a:prstGeom prst="ellipse">
            <a:avLst/>
          </a:prstGeom>
          <a:solidFill>
            <a:schemeClr val="tx1"/>
          </a:solidFill>
          <a:ln w="12700" cap="flat">
            <a:solidFill>
              <a:srgbClr val="C49166"/>
            </a:solidFill>
            <a:prstDash val="solid"/>
            <a:miter lim="800000"/>
            <a:headEnd/>
            <a:tailEnd/>
          </a:ln>
        </p:spPr>
        <p:txBody>
          <a:bodyPr vert="horz" wrap="square" lIns="68580" tIns="34290" rIns="68580" bIns="34290" numCol="1" anchor="t" anchorCtr="0" compatLnSpc="1">
            <a:prstTxWarp prst="textNoShape">
              <a:avLst/>
            </a:prstTxWarp>
          </a:bodyPr>
          <a:lstStyle/>
          <a:p>
            <a:endParaRPr lang="zh-CN" altLang="en-US"/>
          </a:p>
        </p:txBody>
      </p:sp>
      <p:sp>
        <p:nvSpPr>
          <p:cNvPr id="40" name="Oval 13"/>
          <p:cNvSpPr>
            <a:spLocks noChangeArrowheads="1"/>
          </p:cNvSpPr>
          <p:nvPr/>
        </p:nvSpPr>
        <p:spPr bwMode="auto">
          <a:xfrm>
            <a:off x="4658044" y="2334116"/>
            <a:ext cx="123411" cy="122916"/>
          </a:xfrm>
          <a:prstGeom prst="ellipse">
            <a:avLst/>
          </a:prstGeom>
          <a:solidFill>
            <a:schemeClr val="tx1"/>
          </a:solidFill>
          <a:ln w="12700" cap="flat">
            <a:solidFill>
              <a:srgbClr val="C49166"/>
            </a:solidFill>
            <a:prstDash val="solid"/>
            <a:miter lim="800000"/>
            <a:headEnd/>
            <a:tailEnd/>
          </a:ln>
        </p:spPr>
        <p:txBody>
          <a:bodyPr vert="horz" wrap="square" lIns="68580" tIns="34290" rIns="68580" bIns="34290" numCol="1" anchor="t" anchorCtr="0" compatLnSpc="1">
            <a:prstTxWarp prst="textNoShape">
              <a:avLst/>
            </a:prstTxWarp>
          </a:bodyPr>
          <a:lstStyle/>
          <a:p>
            <a:endParaRPr lang="zh-CN" altLang="en-US"/>
          </a:p>
        </p:txBody>
      </p:sp>
      <p:sp>
        <p:nvSpPr>
          <p:cNvPr id="41" name="Oval 14"/>
          <p:cNvSpPr>
            <a:spLocks noChangeArrowheads="1"/>
          </p:cNvSpPr>
          <p:nvPr/>
        </p:nvSpPr>
        <p:spPr bwMode="auto">
          <a:xfrm>
            <a:off x="4375824" y="3025698"/>
            <a:ext cx="122932" cy="122916"/>
          </a:xfrm>
          <a:prstGeom prst="ellipse">
            <a:avLst/>
          </a:prstGeom>
          <a:solidFill>
            <a:schemeClr val="tx1"/>
          </a:solidFill>
          <a:ln w="12700" cap="flat">
            <a:solidFill>
              <a:srgbClr val="C49166"/>
            </a:solidFill>
            <a:prstDash val="solid"/>
            <a:miter lim="800000"/>
            <a:headEnd/>
            <a:tailEnd/>
          </a:ln>
        </p:spPr>
        <p:txBody>
          <a:bodyPr vert="horz" wrap="square" lIns="68580" tIns="34290" rIns="68580" bIns="34290" numCol="1" anchor="t" anchorCtr="0" compatLnSpc="1">
            <a:prstTxWarp prst="textNoShape">
              <a:avLst/>
            </a:prstTxWarp>
          </a:bodyPr>
          <a:lstStyle/>
          <a:p>
            <a:endParaRPr lang="zh-CN" altLang="en-US"/>
          </a:p>
        </p:txBody>
      </p:sp>
      <p:sp>
        <p:nvSpPr>
          <p:cNvPr id="49" name="Oval 15"/>
          <p:cNvSpPr>
            <a:spLocks noChangeArrowheads="1"/>
          </p:cNvSpPr>
          <p:nvPr/>
        </p:nvSpPr>
        <p:spPr bwMode="auto">
          <a:xfrm>
            <a:off x="4624082" y="3993721"/>
            <a:ext cx="123411" cy="122916"/>
          </a:xfrm>
          <a:prstGeom prst="ellipse">
            <a:avLst/>
          </a:prstGeom>
          <a:solidFill>
            <a:schemeClr val="tx1"/>
          </a:solidFill>
          <a:ln w="12700" cap="flat">
            <a:solidFill>
              <a:srgbClr val="C49166"/>
            </a:solidFill>
            <a:prstDash val="solid"/>
            <a:miter lim="800000"/>
            <a:headEnd/>
            <a:tailEnd/>
          </a:ln>
        </p:spPr>
        <p:txBody>
          <a:bodyPr vert="horz" wrap="square" lIns="68580" tIns="34290" rIns="68580" bIns="34290" numCol="1" anchor="t" anchorCtr="0" compatLnSpc="1">
            <a:prstTxWarp prst="textNoShape">
              <a:avLst/>
            </a:prstTxWarp>
          </a:bodyPr>
          <a:lstStyle/>
          <a:p>
            <a:endParaRPr lang="zh-CN" altLang="en-US"/>
          </a:p>
        </p:txBody>
      </p:sp>
      <p:sp>
        <p:nvSpPr>
          <p:cNvPr id="50" name="Line 16"/>
          <p:cNvSpPr>
            <a:spLocks noChangeShapeType="1"/>
          </p:cNvSpPr>
          <p:nvPr/>
        </p:nvSpPr>
        <p:spPr bwMode="auto">
          <a:xfrm flipH="1">
            <a:off x="3610967" y="1479922"/>
            <a:ext cx="771554" cy="0"/>
          </a:xfrm>
          <a:prstGeom prst="line">
            <a:avLst/>
          </a:prstGeom>
          <a:noFill/>
          <a:ln w="12700" cap="flat">
            <a:solidFill>
              <a:srgbClr val="C49166"/>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51" name="Line 17"/>
          <p:cNvSpPr>
            <a:spLocks noChangeShapeType="1"/>
          </p:cNvSpPr>
          <p:nvPr/>
        </p:nvSpPr>
        <p:spPr bwMode="auto">
          <a:xfrm flipH="1">
            <a:off x="4781454" y="2394857"/>
            <a:ext cx="771554" cy="0"/>
          </a:xfrm>
          <a:prstGeom prst="line">
            <a:avLst/>
          </a:prstGeom>
          <a:noFill/>
          <a:ln w="12700" cap="flat">
            <a:solidFill>
              <a:srgbClr val="C49166"/>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52" name="Line 18"/>
          <p:cNvSpPr>
            <a:spLocks noChangeShapeType="1"/>
          </p:cNvSpPr>
          <p:nvPr/>
        </p:nvSpPr>
        <p:spPr bwMode="auto">
          <a:xfrm flipH="1">
            <a:off x="3283308" y="3087395"/>
            <a:ext cx="1093474" cy="0"/>
          </a:xfrm>
          <a:prstGeom prst="line">
            <a:avLst/>
          </a:prstGeom>
          <a:noFill/>
          <a:ln w="12700" cap="flat">
            <a:solidFill>
              <a:srgbClr val="C49166"/>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53" name="Line 19"/>
          <p:cNvSpPr>
            <a:spLocks noChangeShapeType="1"/>
          </p:cNvSpPr>
          <p:nvPr/>
        </p:nvSpPr>
        <p:spPr bwMode="auto">
          <a:xfrm flipH="1">
            <a:off x="4746058" y="4055897"/>
            <a:ext cx="770597" cy="0"/>
          </a:xfrm>
          <a:prstGeom prst="line">
            <a:avLst/>
          </a:prstGeom>
          <a:noFill/>
          <a:ln w="12700" cap="flat">
            <a:solidFill>
              <a:srgbClr val="C49166"/>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54" name="TextBox 53"/>
          <p:cNvSpPr txBox="1"/>
          <p:nvPr/>
        </p:nvSpPr>
        <p:spPr>
          <a:xfrm>
            <a:off x="1633468" y="1371609"/>
            <a:ext cx="1849930" cy="549381"/>
          </a:xfrm>
          <a:prstGeom prst="rect">
            <a:avLst/>
          </a:prstGeom>
          <a:noFill/>
        </p:spPr>
        <p:txBody>
          <a:bodyPr wrap="square" lIns="68580" tIns="34290" rIns="68580" bIns="34290" rtlCol="0">
            <a:spAutoFit/>
          </a:bodyPr>
          <a:lstStyle/>
          <a:p>
            <a:pPr algn="r">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55" name="TextBox 54"/>
          <p:cNvSpPr txBox="1"/>
          <p:nvPr/>
        </p:nvSpPr>
        <p:spPr>
          <a:xfrm>
            <a:off x="2324636" y="1117623"/>
            <a:ext cx="1125949" cy="238527"/>
          </a:xfrm>
          <a:prstGeom prst="rect">
            <a:avLst/>
          </a:prstGeom>
          <a:noFill/>
        </p:spPr>
        <p:txBody>
          <a:bodyPr wrap="none" lIns="68580" tIns="34290" rIns="68580" bIns="34290" rtlCol="0">
            <a:spAutoFit/>
          </a:bodyPr>
          <a:lstStyle>
            <a:defPPr>
              <a:defRPr lang="zh-CN"/>
            </a:defPPr>
            <a:lvl1pPr>
              <a:defRPr sz="240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defRPr>
            </a:lvl1pPr>
          </a:lstStyle>
          <a:p>
            <a:pPr algn="r"/>
            <a:r>
              <a:rPr lang="zh-CN" altLang="en-US" sz="1100" dirty="0"/>
              <a:t>概念设想与实现</a:t>
            </a:r>
          </a:p>
        </p:txBody>
      </p:sp>
      <p:sp>
        <p:nvSpPr>
          <p:cNvPr id="56" name="TextBox 55"/>
          <p:cNvSpPr txBox="1"/>
          <p:nvPr/>
        </p:nvSpPr>
        <p:spPr>
          <a:xfrm>
            <a:off x="5677233" y="2284038"/>
            <a:ext cx="1849930" cy="549381"/>
          </a:xfrm>
          <a:prstGeom prst="rect">
            <a:avLst/>
          </a:prstGeom>
          <a:noFill/>
        </p:spPr>
        <p:txBody>
          <a:bodyPr wrap="square" lIns="68580" tIns="34290" rIns="68580" bIns="34290" rtlCol="0">
            <a:spAutoFit/>
          </a:bodyPr>
          <a:lstStyle/>
          <a:p>
            <a:pPr>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57" name="TextBox 56"/>
          <p:cNvSpPr txBox="1"/>
          <p:nvPr/>
        </p:nvSpPr>
        <p:spPr>
          <a:xfrm>
            <a:off x="5677233" y="2030052"/>
            <a:ext cx="1215717" cy="284693"/>
          </a:xfrm>
          <a:prstGeom prst="rect">
            <a:avLst/>
          </a:prstGeom>
          <a:noFill/>
        </p:spPr>
        <p:txBody>
          <a:bodyPr wrap="none" lIns="68580" tIns="34290" rIns="68580" bIns="34290" rtlCol="0">
            <a:spAutoFit/>
          </a:bodyPr>
          <a:lstStyle>
            <a:defPPr>
              <a:defRPr lang="zh-CN"/>
            </a:defPPr>
            <a:lvl1pPr algn="r">
              <a:defRPr sz="140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defRPr>
            </a:lvl1pPr>
          </a:lstStyle>
          <a:p>
            <a:pPr algn="l"/>
            <a:r>
              <a:rPr lang="zh-CN" altLang="en-US" dirty="0" smtClean="0"/>
              <a:t>产品成型测试</a:t>
            </a:r>
            <a:endParaRPr lang="zh-CN" altLang="en-US" dirty="0"/>
          </a:p>
        </p:txBody>
      </p:sp>
      <p:sp>
        <p:nvSpPr>
          <p:cNvPr id="58" name="TextBox 57"/>
          <p:cNvSpPr txBox="1"/>
          <p:nvPr/>
        </p:nvSpPr>
        <p:spPr>
          <a:xfrm>
            <a:off x="1317730" y="3007777"/>
            <a:ext cx="1849930" cy="549381"/>
          </a:xfrm>
          <a:prstGeom prst="rect">
            <a:avLst/>
          </a:prstGeom>
          <a:noFill/>
        </p:spPr>
        <p:txBody>
          <a:bodyPr wrap="square" lIns="68580" tIns="34290" rIns="68580" bIns="34290" rtlCol="0">
            <a:spAutoFit/>
          </a:bodyPr>
          <a:lstStyle/>
          <a:p>
            <a:pPr algn="r">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59" name="TextBox 58"/>
          <p:cNvSpPr txBox="1"/>
          <p:nvPr/>
        </p:nvSpPr>
        <p:spPr>
          <a:xfrm>
            <a:off x="1951944" y="2753791"/>
            <a:ext cx="1215717" cy="284693"/>
          </a:xfrm>
          <a:prstGeom prst="rect">
            <a:avLst/>
          </a:prstGeom>
          <a:noFill/>
        </p:spPr>
        <p:txBody>
          <a:bodyPr wrap="none" lIns="68580" tIns="34290" rIns="68580" bIns="34290" rtlCol="0">
            <a:spAutoFit/>
          </a:bodyPr>
          <a:lstStyle>
            <a:defPPr>
              <a:defRPr lang="zh-CN"/>
            </a:defPPr>
            <a:lvl1pPr algn="r">
              <a:defRPr sz="140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defRPr>
            </a:lvl1pPr>
          </a:lstStyle>
          <a:p>
            <a:r>
              <a:rPr lang="zh-CN" altLang="en-US" dirty="0" smtClean="0"/>
              <a:t>产品调试运作</a:t>
            </a:r>
            <a:endParaRPr lang="zh-CN" altLang="en-US" dirty="0"/>
          </a:p>
        </p:txBody>
      </p:sp>
      <p:sp>
        <p:nvSpPr>
          <p:cNvPr id="60" name="TextBox 59"/>
          <p:cNvSpPr txBox="1"/>
          <p:nvPr/>
        </p:nvSpPr>
        <p:spPr>
          <a:xfrm>
            <a:off x="5598247" y="3942589"/>
            <a:ext cx="1849930" cy="549381"/>
          </a:xfrm>
          <a:prstGeom prst="rect">
            <a:avLst/>
          </a:prstGeom>
          <a:noFill/>
        </p:spPr>
        <p:txBody>
          <a:bodyPr wrap="square" lIns="68580" tIns="34290" rIns="68580" bIns="34290" rtlCol="0">
            <a:spAutoFit/>
          </a:bodyPr>
          <a:lstStyle/>
          <a:p>
            <a:pPr>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61" name="TextBox 60"/>
          <p:cNvSpPr txBox="1"/>
          <p:nvPr/>
        </p:nvSpPr>
        <p:spPr>
          <a:xfrm>
            <a:off x="5598247" y="3688603"/>
            <a:ext cx="1754326" cy="284693"/>
          </a:xfrm>
          <a:prstGeom prst="rect">
            <a:avLst/>
          </a:prstGeom>
          <a:noFill/>
        </p:spPr>
        <p:txBody>
          <a:bodyPr wrap="none" lIns="68580" tIns="34290" rIns="68580" bIns="34290" rtlCol="0">
            <a:spAutoFit/>
          </a:bodyPr>
          <a:lstStyle>
            <a:defPPr>
              <a:defRPr lang="zh-CN"/>
            </a:defPPr>
            <a:lvl1pPr algn="r">
              <a:defRPr sz="140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defRPr>
            </a:lvl1pPr>
          </a:lstStyle>
          <a:p>
            <a:pPr algn="l"/>
            <a:r>
              <a:rPr lang="zh-CN" altLang="en-US" dirty="0" smtClean="0"/>
              <a:t>受众反馈与产品发布</a:t>
            </a:r>
            <a:endParaRPr lang="zh-CN" altLang="en-US" dirty="0"/>
          </a:p>
        </p:txBody>
      </p:sp>
      <p:grpSp>
        <p:nvGrpSpPr>
          <p:cNvPr id="62" name="组合 61"/>
          <p:cNvGrpSpPr/>
          <p:nvPr/>
        </p:nvGrpSpPr>
        <p:grpSpPr>
          <a:xfrm>
            <a:off x="4832192" y="1466579"/>
            <a:ext cx="355447" cy="347606"/>
            <a:chOff x="8905875" y="4843463"/>
            <a:chExt cx="723900" cy="708025"/>
          </a:xfrm>
          <a:solidFill>
            <a:schemeClr val="bg1"/>
          </a:solidFill>
        </p:grpSpPr>
        <p:sp>
          <p:nvSpPr>
            <p:cNvPr id="63" name="Freeform 797"/>
            <p:cNvSpPr>
              <a:spLocks/>
            </p:cNvSpPr>
            <p:nvPr/>
          </p:nvSpPr>
          <p:spPr bwMode="auto">
            <a:xfrm>
              <a:off x="8905875" y="4843463"/>
              <a:ext cx="723900" cy="465138"/>
            </a:xfrm>
            <a:custGeom>
              <a:avLst/>
              <a:gdLst>
                <a:gd name="T0" fmla="*/ 193 w 193"/>
                <a:gd name="T1" fmla="*/ 84 h 124"/>
                <a:gd name="T2" fmla="*/ 153 w 193"/>
                <a:gd name="T3" fmla="*/ 44 h 124"/>
                <a:gd name="T4" fmla="*/ 141 w 193"/>
                <a:gd name="T5" fmla="*/ 46 h 124"/>
                <a:gd name="T6" fmla="*/ 91 w 193"/>
                <a:gd name="T7" fmla="*/ 0 h 124"/>
                <a:gd name="T8" fmla="*/ 40 w 193"/>
                <a:gd name="T9" fmla="*/ 51 h 124"/>
                <a:gd name="T10" fmla="*/ 41 w 193"/>
                <a:gd name="T11" fmla="*/ 61 h 124"/>
                <a:gd name="T12" fmla="*/ 31 w 193"/>
                <a:gd name="T13" fmla="*/ 61 h 124"/>
                <a:gd name="T14" fmla="*/ 0 w 193"/>
                <a:gd name="T15" fmla="*/ 92 h 124"/>
                <a:gd name="T16" fmla="*/ 31 w 193"/>
                <a:gd name="T17" fmla="*/ 124 h 124"/>
                <a:gd name="T18" fmla="*/ 157 w 193"/>
                <a:gd name="T19" fmla="*/ 124 h 124"/>
                <a:gd name="T20" fmla="*/ 180 w 193"/>
                <a:gd name="T21" fmla="*/ 113 h 124"/>
                <a:gd name="T22" fmla="*/ 193 w 193"/>
                <a:gd name="T23" fmla="*/ 8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4">
                  <a:moveTo>
                    <a:pt x="193" y="84"/>
                  </a:moveTo>
                  <a:cubicBezTo>
                    <a:pt x="193" y="62"/>
                    <a:pt x="176" y="44"/>
                    <a:pt x="153" y="44"/>
                  </a:cubicBezTo>
                  <a:cubicBezTo>
                    <a:pt x="149" y="44"/>
                    <a:pt x="145" y="44"/>
                    <a:pt x="141" y="46"/>
                  </a:cubicBezTo>
                  <a:cubicBezTo>
                    <a:pt x="139" y="20"/>
                    <a:pt x="117" y="0"/>
                    <a:pt x="91" y="0"/>
                  </a:cubicBezTo>
                  <a:cubicBezTo>
                    <a:pt x="62" y="0"/>
                    <a:pt x="40" y="23"/>
                    <a:pt x="40" y="51"/>
                  </a:cubicBezTo>
                  <a:cubicBezTo>
                    <a:pt x="40" y="54"/>
                    <a:pt x="40" y="57"/>
                    <a:pt x="41" y="61"/>
                  </a:cubicBezTo>
                  <a:cubicBezTo>
                    <a:pt x="31" y="61"/>
                    <a:pt x="31" y="61"/>
                    <a:pt x="31" y="61"/>
                  </a:cubicBezTo>
                  <a:cubicBezTo>
                    <a:pt x="14" y="61"/>
                    <a:pt x="0" y="75"/>
                    <a:pt x="0" y="92"/>
                  </a:cubicBezTo>
                  <a:cubicBezTo>
                    <a:pt x="0" y="109"/>
                    <a:pt x="14" y="124"/>
                    <a:pt x="31" y="124"/>
                  </a:cubicBezTo>
                  <a:cubicBezTo>
                    <a:pt x="157" y="124"/>
                    <a:pt x="157" y="124"/>
                    <a:pt x="157" y="124"/>
                  </a:cubicBezTo>
                  <a:cubicBezTo>
                    <a:pt x="166" y="124"/>
                    <a:pt x="175" y="120"/>
                    <a:pt x="180" y="113"/>
                  </a:cubicBezTo>
                  <a:cubicBezTo>
                    <a:pt x="188" y="106"/>
                    <a:pt x="193" y="95"/>
                    <a:pt x="193" y="84"/>
                  </a:cubicBezTo>
                  <a:close/>
                </a:path>
              </a:pathLst>
            </a:custGeom>
            <a:solidFill>
              <a:srgbClr val="C49166"/>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a:solidFill>
                  <a:srgbClr val="50301B"/>
                </a:solidFill>
                <a:latin typeface="HelveticaNeueLT Pro 55 Roman" pitchFamily="34" charset="0"/>
              </a:endParaRPr>
            </a:p>
          </p:txBody>
        </p:sp>
        <p:sp>
          <p:nvSpPr>
            <p:cNvPr id="64" name="Freeform 798"/>
            <p:cNvSpPr>
              <a:spLocks/>
            </p:cNvSpPr>
            <p:nvPr/>
          </p:nvSpPr>
          <p:spPr bwMode="auto">
            <a:xfrm>
              <a:off x="9097963" y="5443538"/>
              <a:ext cx="339725" cy="107950"/>
            </a:xfrm>
            <a:custGeom>
              <a:avLst/>
              <a:gdLst>
                <a:gd name="T0" fmla="*/ 46 w 91"/>
                <a:gd name="T1" fmla="*/ 29 h 29"/>
                <a:gd name="T2" fmla="*/ 0 w 91"/>
                <a:gd name="T3" fmla="*/ 10 h 29"/>
                <a:gd name="T4" fmla="*/ 11 w 91"/>
                <a:gd name="T5" fmla="*/ 0 h 29"/>
                <a:gd name="T6" fmla="*/ 80 w 91"/>
                <a:gd name="T7" fmla="*/ 0 h 29"/>
                <a:gd name="T8" fmla="*/ 91 w 91"/>
                <a:gd name="T9" fmla="*/ 10 h 29"/>
                <a:gd name="T10" fmla="*/ 46 w 91"/>
                <a:gd name="T11" fmla="*/ 29 h 29"/>
              </a:gdLst>
              <a:ahLst/>
              <a:cxnLst>
                <a:cxn ang="0">
                  <a:pos x="T0" y="T1"/>
                </a:cxn>
                <a:cxn ang="0">
                  <a:pos x="T2" y="T3"/>
                </a:cxn>
                <a:cxn ang="0">
                  <a:pos x="T4" y="T5"/>
                </a:cxn>
                <a:cxn ang="0">
                  <a:pos x="T6" y="T7"/>
                </a:cxn>
                <a:cxn ang="0">
                  <a:pos x="T8" y="T9"/>
                </a:cxn>
                <a:cxn ang="0">
                  <a:pos x="T10" y="T11"/>
                </a:cxn>
              </a:cxnLst>
              <a:rect l="0" t="0" r="r" b="b"/>
              <a:pathLst>
                <a:path w="91" h="29">
                  <a:moveTo>
                    <a:pt x="46" y="29"/>
                  </a:moveTo>
                  <a:cubicBezTo>
                    <a:pt x="29" y="29"/>
                    <a:pt x="13" y="23"/>
                    <a:pt x="0" y="10"/>
                  </a:cubicBezTo>
                  <a:cubicBezTo>
                    <a:pt x="11" y="0"/>
                    <a:pt x="11" y="0"/>
                    <a:pt x="11" y="0"/>
                  </a:cubicBezTo>
                  <a:cubicBezTo>
                    <a:pt x="30" y="19"/>
                    <a:pt x="61" y="19"/>
                    <a:pt x="80" y="0"/>
                  </a:cubicBezTo>
                  <a:cubicBezTo>
                    <a:pt x="91" y="10"/>
                    <a:pt x="91" y="10"/>
                    <a:pt x="91" y="10"/>
                  </a:cubicBezTo>
                  <a:cubicBezTo>
                    <a:pt x="78" y="23"/>
                    <a:pt x="62" y="29"/>
                    <a:pt x="46" y="29"/>
                  </a:cubicBezTo>
                  <a:close/>
                </a:path>
              </a:pathLst>
            </a:custGeom>
            <a:solidFill>
              <a:srgbClr val="C49166"/>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a:solidFill>
                  <a:srgbClr val="50301B"/>
                </a:solidFill>
                <a:latin typeface="HelveticaNeueLT Pro 55 Roman" pitchFamily="34" charset="0"/>
              </a:endParaRPr>
            </a:p>
          </p:txBody>
        </p:sp>
        <p:sp>
          <p:nvSpPr>
            <p:cNvPr id="65" name="Freeform 799"/>
            <p:cNvSpPr>
              <a:spLocks/>
            </p:cNvSpPr>
            <p:nvPr/>
          </p:nvSpPr>
          <p:spPr bwMode="auto">
            <a:xfrm>
              <a:off x="9175750" y="5364163"/>
              <a:ext cx="184150" cy="79375"/>
            </a:xfrm>
            <a:custGeom>
              <a:avLst/>
              <a:gdLst>
                <a:gd name="T0" fmla="*/ 25 w 49"/>
                <a:gd name="T1" fmla="*/ 21 h 21"/>
                <a:gd name="T2" fmla="*/ 0 w 49"/>
                <a:gd name="T3" fmla="*/ 11 h 21"/>
                <a:gd name="T4" fmla="*/ 10 w 49"/>
                <a:gd name="T5" fmla="*/ 0 h 21"/>
                <a:gd name="T6" fmla="*/ 39 w 49"/>
                <a:gd name="T7" fmla="*/ 0 h 21"/>
                <a:gd name="T8" fmla="*/ 49 w 49"/>
                <a:gd name="T9" fmla="*/ 11 h 21"/>
                <a:gd name="T10" fmla="*/ 25 w 49"/>
                <a:gd name="T11" fmla="*/ 21 h 21"/>
              </a:gdLst>
              <a:ahLst/>
              <a:cxnLst>
                <a:cxn ang="0">
                  <a:pos x="T0" y="T1"/>
                </a:cxn>
                <a:cxn ang="0">
                  <a:pos x="T2" y="T3"/>
                </a:cxn>
                <a:cxn ang="0">
                  <a:pos x="T4" y="T5"/>
                </a:cxn>
                <a:cxn ang="0">
                  <a:pos x="T6" y="T7"/>
                </a:cxn>
                <a:cxn ang="0">
                  <a:pos x="T8" y="T9"/>
                </a:cxn>
                <a:cxn ang="0">
                  <a:pos x="T10" y="T11"/>
                </a:cxn>
              </a:cxnLst>
              <a:rect l="0" t="0" r="r" b="b"/>
              <a:pathLst>
                <a:path w="49" h="21">
                  <a:moveTo>
                    <a:pt x="25" y="21"/>
                  </a:moveTo>
                  <a:cubicBezTo>
                    <a:pt x="16" y="21"/>
                    <a:pt x="7" y="17"/>
                    <a:pt x="0" y="11"/>
                  </a:cubicBezTo>
                  <a:cubicBezTo>
                    <a:pt x="10" y="0"/>
                    <a:pt x="10" y="0"/>
                    <a:pt x="10" y="0"/>
                  </a:cubicBezTo>
                  <a:cubicBezTo>
                    <a:pt x="18" y="8"/>
                    <a:pt x="31" y="8"/>
                    <a:pt x="39" y="0"/>
                  </a:cubicBezTo>
                  <a:cubicBezTo>
                    <a:pt x="49" y="11"/>
                    <a:pt x="49" y="11"/>
                    <a:pt x="49" y="11"/>
                  </a:cubicBezTo>
                  <a:cubicBezTo>
                    <a:pt x="42" y="17"/>
                    <a:pt x="34" y="21"/>
                    <a:pt x="25" y="21"/>
                  </a:cubicBezTo>
                  <a:close/>
                </a:path>
              </a:pathLst>
            </a:custGeom>
            <a:solidFill>
              <a:srgbClr val="C49166"/>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a:solidFill>
                  <a:srgbClr val="50301B"/>
                </a:solidFill>
                <a:latin typeface="HelveticaNeueLT Pro 55 Roman" pitchFamily="34" charset="0"/>
              </a:endParaRPr>
            </a:p>
          </p:txBody>
        </p:sp>
      </p:grpSp>
      <p:grpSp>
        <p:nvGrpSpPr>
          <p:cNvPr id="66" name="组合 65"/>
          <p:cNvGrpSpPr/>
          <p:nvPr/>
        </p:nvGrpSpPr>
        <p:grpSpPr>
          <a:xfrm>
            <a:off x="3967203" y="2227076"/>
            <a:ext cx="320370" cy="316431"/>
            <a:chOff x="1023938" y="1382713"/>
            <a:chExt cx="652463" cy="644525"/>
          </a:xfrm>
          <a:solidFill>
            <a:schemeClr val="bg1"/>
          </a:solidFill>
        </p:grpSpPr>
        <p:sp>
          <p:nvSpPr>
            <p:cNvPr id="67" name="Freeform 824"/>
            <p:cNvSpPr>
              <a:spLocks noEditPoints="1"/>
            </p:cNvSpPr>
            <p:nvPr/>
          </p:nvSpPr>
          <p:spPr bwMode="auto">
            <a:xfrm>
              <a:off x="1023938" y="1382713"/>
              <a:ext cx="652463" cy="509588"/>
            </a:xfrm>
            <a:custGeom>
              <a:avLst/>
              <a:gdLst>
                <a:gd name="T0" fmla="*/ 165 w 174"/>
                <a:gd name="T1" fmla="*/ 0 h 136"/>
                <a:gd name="T2" fmla="*/ 9 w 174"/>
                <a:gd name="T3" fmla="*/ 0 h 136"/>
                <a:gd name="T4" fmla="*/ 0 w 174"/>
                <a:gd name="T5" fmla="*/ 9 h 136"/>
                <a:gd name="T6" fmla="*/ 0 w 174"/>
                <a:gd name="T7" fmla="*/ 128 h 136"/>
                <a:gd name="T8" fmla="*/ 9 w 174"/>
                <a:gd name="T9" fmla="*/ 136 h 136"/>
                <a:gd name="T10" fmla="*/ 50 w 174"/>
                <a:gd name="T11" fmla="*/ 136 h 136"/>
                <a:gd name="T12" fmla="*/ 41 w 174"/>
                <a:gd name="T13" fmla="*/ 121 h 136"/>
                <a:gd name="T14" fmla="*/ 17 w 174"/>
                <a:gd name="T15" fmla="*/ 121 h 136"/>
                <a:gd name="T16" fmla="*/ 17 w 174"/>
                <a:gd name="T17" fmla="*/ 16 h 136"/>
                <a:gd name="T18" fmla="*/ 157 w 174"/>
                <a:gd name="T19" fmla="*/ 16 h 136"/>
                <a:gd name="T20" fmla="*/ 157 w 174"/>
                <a:gd name="T21" fmla="*/ 121 h 136"/>
                <a:gd name="T22" fmla="*/ 133 w 174"/>
                <a:gd name="T23" fmla="*/ 121 h 136"/>
                <a:gd name="T24" fmla="*/ 133 w 174"/>
                <a:gd name="T25" fmla="*/ 127 h 136"/>
                <a:gd name="T26" fmla="*/ 131 w 174"/>
                <a:gd name="T27" fmla="*/ 136 h 136"/>
                <a:gd name="T28" fmla="*/ 165 w 174"/>
                <a:gd name="T29" fmla="*/ 136 h 136"/>
                <a:gd name="T30" fmla="*/ 174 w 174"/>
                <a:gd name="T31" fmla="*/ 128 h 136"/>
                <a:gd name="T32" fmla="*/ 174 w 174"/>
                <a:gd name="T33" fmla="*/ 9 h 136"/>
                <a:gd name="T34" fmla="*/ 165 w 174"/>
                <a:gd name="T35" fmla="*/ 0 h 136"/>
                <a:gd name="T36" fmla="*/ 8 w 174"/>
                <a:gd name="T37" fmla="*/ 74 h 136"/>
                <a:gd name="T38" fmla="*/ 3 w 174"/>
                <a:gd name="T39" fmla="*/ 68 h 136"/>
                <a:gd name="T40" fmla="*/ 8 w 174"/>
                <a:gd name="T41" fmla="*/ 63 h 136"/>
                <a:gd name="T42" fmla="*/ 14 w 174"/>
                <a:gd name="T43" fmla="*/ 68 h 136"/>
                <a:gd name="T44" fmla="*/ 8 w 174"/>
                <a:gd name="T45" fmla="*/ 7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36">
                  <a:moveTo>
                    <a:pt x="165" y="0"/>
                  </a:moveTo>
                  <a:cubicBezTo>
                    <a:pt x="9" y="0"/>
                    <a:pt x="9" y="0"/>
                    <a:pt x="9" y="0"/>
                  </a:cubicBezTo>
                  <a:cubicBezTo>
                    <a:pt x="4" y="0"/>
                    <a:pt x="0" y="4"/>
                    <a:pt x="0" y="9"/>
                  </a:cubicBezTo>
                  <a:cubicBezTo>
                    <a:pt x="0" y="128"/>
                    <a:pt x="0" y="128"/>
                    <a:pt x="0" y="128"/>
                  </a:cubicBezTo>
                  <a:cubicBezTo>
                    <a:pt x="0" y="132"/>
                    <a:pt x="4" y="136"/>
                    <a:pt x="9" y="136"/>
                  </a:cubicBezTo>
                  <a:cubicBezTo>
                    <a:pt x="50" y="136"/>
                    <a:pt x="50" y="136"/>
                    <a:pt x="50" y="136"/>
                  </a:cubicBezTo>
                  <a:cubicBezTo>
                    <a:pt x="46" y="131"/>
                    <a:pt x="43" y="126"/>
                    <a:pt x="41" y="121"/>
                  </a:cubicBezTo>
                  <a:cubicBezTo>
                    <a:pt x="17" y="121"/>
                    <a:pt x="17" y="121"/>
                    <a:pt x="17" y="121"/>
                  </a:cubicBezTo>
                  <a:cubicBezTo>
                    <a:pt x="17" y="16"/>
                    <a:pt x="17" y="16"/>
                    <a:pt x="17" y="16"/>
                  </a:cubicBezTo>
                  <a:cubicBezTo>
                    <a:pt x="157" y="16"/>
                    <a:pt x="157" y="16"/>
                    <a:pt x="157" y="16"/>
                  </a:cubicBezTo>
                  <a:cubicBezTo>
                    <a:pt x="157" y="121"/>
                    <a:pt x="157" y="121"/>
                    <a:pt x="157" y="121"/>
                  </a:cubicBezTo>
                  <a:cubicBezTo>
                    <a:pt x="133" y="121"/>
                    <a:pt x="133" y="121"/>
                    <a:pt x="133" y="121"/>
                  </a:cubicBezTo>
                  <a:cubicBezTo>
                    <a:pt x="133" y="127"/>
                    <a:pt x="133" y="127"/>
                    <a:pt x="133" y="127"/>
                  </a:cubicBezTo>
                  <a:cubicBezTo>
                    <a:pt x="133" y="130"/>
                    <a:pt x="132" y="133"/>
                    <a:pt x="131" y="136"/>
                  </a:cubicBezTo>
                  <a:cubicBezTo>
                    <a:pt x="165" y="136"/>
                    <a:pt x="165" y="136"/>
                    <a:pt x="165" y="136"/>
                  </a:cubicBezTo>
                  <a:cubicBezTo>
                    <a:pt x="170" y="136"/>
                    <a:pt x="174" y="132"/>
                    <a:pt x="174" y="128"/>
                  </a:cubicBezTo>
                  <a:cubicBezTo>
                    <a:pt x="174" y="9"/>
                    <a:pt x="174" y="9"/>
                    <a:pt x="174" y="9"/>
                  </a:cubicBezTo>
                  <a:cubicBezTo>
                    <a:pt x="174" y="4"/>
                    <a:pt x="170" y="0"/>
                    <a:pt x="165" y="0"/>
                  </a:cubicBezTo>
                  <a:close/>
                  <a:moveTo>
                    <a:pt x="8" y="74"/>
                  </a:moveTo>
                  <a:cubicBezTo>
                    <a:pt x="5" y="74"/>
                    <a:pt x="3" y="71"/>
                    <a:pt x="3" y="68"/>
                  </a:cubicBezTo>
                  <a:cubicBezTo>
                    <a:pt x="3" y="65"/>
                    <a:pt x="5" y="63"/>
                    <a:pt x="8" y="63"/>
                  </a:cubicBezTo>
                  <a:cubicBezTo>
                    <a:pt x="11" y="63"/>
                    <a:pt x="14" y="65"/>
                    <a:pt x="14" y="68"/>
                  </a:cubicBezTo>
                  <a:cubicBezTo>
                    <a:pt x="14" y="71"/>
                    <a:pt x="11" y="74"/>
                    <a:pt x="8" y="74"/>
                  </a:cubicBezTo>
                  <a:close/>
                </a:path>
              </a:pathLst>
            </a:custGeom>
            <a:solidFill>
              <a:srgbClr val="503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825"/>
            <p:cNvSpPr>
              <a:spLocks/>
            </p:cNvSpPr>
            <p:nvPr/>
          </p:nvSpPr>
          <p:spPr bwMode="auto">
            <a:xfrm>
              <a:off x="1166813" y="1517650"/>
              <a:ext cx="330200" cy="509588"/>
            </a:xfrm>
            <a:custGeom>
              <a:avLst/>
              <a:gdLst>
                <a:gd name="T0" fmla="*/ 88 w 88"/>
                <a:gd name="T1" fmla="*/ 72 h 136"/>
                <a:gd name="T2" fmla="*/ 88 w 88"/>
                <a:gd name="T3" fmla="*/ 69 h 136"/>
                <a:gd name="T4" fmla="*/ 88 w 88"/>
                <a:gd name="T5" fmla="*/ 47 h 136"/>
                <a:gd name="T6" fmla="*/ 81 w 88"/>
                <a:gd name="T7" fmla="*/ 40 h 136"/>
                <a:gd name="T8" fmla="*/ 73 w 88"/>
                <a:gd name="T9" fmla="*/ 47 h 136"/>
                <a:gd name="T10" fmla="*/ 73 w 88"/>
                <a:gd name="T11" fmla="*/ 49 h 136"/>
                <a:gd name="T12" fmla="*/ 72 w 88"/>
                <a:gd name="T13" fmla="*/ 48 h 136"/>
                <a:gd name="T14" fmla="*/ 72 w 88"/>
                <a:gd name="T15" fmla="*/ 37 h 136"/>
                <a:gd name="T16" fmla="*/ 64 w 88"/>
                <a:gd name="T17" fmla="*/ 30 h 136"/>
                <a:gd name="T18" fmla="*/ 57 w 88"/>
                <a:gd name="T19" fmla="*/ 37 h 136"/>
                <a:gd name="T20" fmla="*/ 57 w 88"/>
                <a:gd name="T21" fmla="*/ 43 h 136"/>
                <a:gd name="T22" fmla="*/ 55 w 88"/>
                <a:gd name="T23" fmla="*/ 43 h 136"/>
                <a:gd name="T24" fmla="*/ 55 w 88"/>
                <a:gd name="T25" fmla="*/ 31 h 136"/>
                <a:gd name="T26" fmla="*/ 48 w 88"/>
                <a:gd name="T27" fmla="*/ 24 h 136"/>
                <a:gd name="T28" fmla="*/ 40 w 88"/>
                <a:gd name="T29" fmla="*/ 31 h 136"/>
                <a:gd name="T30" fmla="*/ 40 w 88"/>
                <a:gd name="T31" fmla="*/ 40 h 136"/>
                <a:gd name="T32" fmla="*/ 38 w 88"/>
                <a:gd name="T33" fmla="*/ 41 h 136"/>
                <a:gd name="T34" fmla="*/ 38 w 88"/>
                <a:gd name="T35" fmla="*/ 7 h 136"/>
                <a:gd name="T36" fmla="*/ 31 w 88"/>
                <a:gd name="T37" fmla="*/ 0 h 136"/>
                <a:gd name="T38" fmla="*/ 24 w 88"/>
                <a:gd name="T39" fmla="*/ 7 h 136"/>
                <a:gd name="T40" fmla="*/ 24 w 88"/>
                <a:gd name="T41" fmla="*/ 67 h 136"/>
                <a:gd name="T42" fmla="*/ 22 w 88"/>
                <a:gd name="T43" fmla="*/ 56 h 136"/>
                <a:gd name="T44" fmla="*/ 8 w 88"/>
                <a:gd name="T45" fmla="*/ 40 h 136"/>
                <a:gd name="T46" fmla="*/ 1 w 88"/>
                <a:gd name="T47" fmla="*/ 46 h 136"/>
                <a:gd name="T48" fmla="*/ 8 w 88"/>
                <a:gd name="T49" fmla="*/ 73 h 136"/>
                <a:gd name="T50" fmla="*/ 20 w 88"/>
                <a:gd name="T51" fmla="*/ 98 h 136"/>
                <a:gd name="T52" fmla="*/ 22 w 88"/>
                <a:gd name="T53" fmla="*/ 101 h 136"/>
                <a:gd name="T54" fmla="*/ 32 w 88"/>
                <a:gd name="T55" fmla="*/ 111 h 136"/>
                <a:gd name="T56" fmla="*/ 32 w 88"/>
                <a:gd name="T57" fmla="*/ 136 h 136"/>
                <a:gd name="T58" fmla="*/ 81 w 88"/>
                <a:gd name="T59" fmla="*/ 136 h 136"/>
                <a:gd name="T60" fmla="*/ 81 w 88"/>
                <a:gd name="T61" fmla="*/ 110 h 136"/>
                <a:gd name="T62" fmla="*/ 87 w 88"/>
                <a:gd name="T63" fmla="*/ 91 h 136"/>
                <a:gd name="T64" fmla="*/ 88 w 88"/>
                <a:gd name="T65" fmla="*/ 72 h 136"/>
                <a:gd name="T66" fmla="*/ 88 w 88"/>
                <a:gd name="T67" fmla="*/ 72 h 136"/>
                <a:gd name="T68" fmla="*/ 88 w 88"/>
                <a:gd name="T69" fmla="*/ 7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136">
                  <a:moveTo>
                    <a:pt x="88" y="72"/>
                  </a:moveTo>
                  <a:cubicBezTo>
                    <a:pt x="88" y="71"/>
                    <a:pt x="88" y="70"/>
                    <a:pt x="88" y="69"/>
                  </a:cubicBezTo>
                  <a:cubicBezTo>
                    <a:pt x="88" y="47"/>
                    <a:pt x="88" y="47"/>
                    <a:pt x="88" y="47"/>
                  </a:cubicBezTo>
                  <a:cubicBezTo>
                    <a:pt x="88" y="43"/>
                    <a:pt x="85" y="40"/>
                    <a:pt x="81" y="40"/>
                  </a:cubicBezTo>
                  <a:cubicBezTo>
                    <a:pt x="77" y="40"/>
                    <a:pt x="73" y="43"/>
                    <a:pt x="73" y="47"/>
                  </a:cubicBezTo>
                  <a:cubicBezTo>
                    <a:pt x="73" y="49"/>
                    <a:pt x="73" y="49"/>
                    <a:pt x="73" y="49"/>
                  </a:cubicBezTo>
                  <a:cubicBezTo>
                    <a:pt x="73" y="49"/>
                    <a:pt x="72" y="48"/>
                    <a:pt x="72" y="48"/>
                  </a:cubicBezTo>
                  <a:cubicBezTo>
                    <a:pt x="72" y="37"/>
                    <a:pt x="72" y="37"/>
                    <a:pt x="72" y="37"/>
                  </a:cubicBezTo>
                  <a:cubicBezTo>
                    <a:pt x="72" y="33"/>
                    <a:pt x="68" y="30"/>
                    <a:pt x="64" y="30"/>
                  </a:cubicBezTo>
                  <a:cubicBezTo>
                    <a:pt x="60" y="30"/>
                    <a:pt x="57" y="33"/>
                    <a:pt x="57" y="37"/>
                  </a:cubicBezTo>
                  <a:cubicBezTo>
                    <a:pt x="57" y="43"/>
                    <a:pt x="57" y="43"/>
                    <a:pt x="57" y="43"/>
                  </a:cubicBezTo>
                  <a:cubicBezTo>
                    <a:pt x="56" y="43"/>
                    <a:pt x="56" y="43"/>
                    <a:pt x="55" y="43"/>
                  </a:cubicBezTo>
                  <a:cubicBezTo>
                    <a:pt x="55" y="31"/>
                    <a:pt x="55" y="31"/>
                    <a:pt x="55" y="31"/>
                  </a:cubicBezTo>
                  <a:cubicBezTo>
                    <a:pt x="55" y="27"/>
                    <a:pt x="52" y="24"/>
                    <a:pt x="48" y="24"/>
                  </a:cubicBezTo>
                  <a:cubicBezTo>
                    <a:pt x="44" y="24"/>
                    <a:pt x="40" y="27"/>
                    <a:pt x="40" y="31"/>
                  </a:cubicBezTo>
                  <a:cubicBezTo>
                    <a:pt x="40" y="40"/>
                    <a:pt x="40" y="40"/>
                    <a:pt x="40" y="40"/>
                  </a:cubicBezTo>
                  <a:cubicBezTo>
                    <a:pt x="40" y="40"/>
                    <a:pt x="39" y="40"/>
                    <a:pt x="38" y="41"/>
                  </a:cubicBezTo>
                  <a:cubicBezTo>
                    <a:pt x="38" y="7"/>
                    <a:pt x="38" y="7"/>
                    <a:pt x="38" y="7"/>
                  </a:cubicBezTo>
                  <a:cubicBezTo>
                    <a:pt x="38" y="3"/>
                    <a:pt x="35" y="0"/>
                    <a:pt x="31" y="0"/>
                  </a:cubicBezTo>
                  <a:cubicBezTo>
                    <a:pt x="27" y="0"/>
                    <a:pt x="24" y="3"/>
                    <a:pt x="24" y="7"/>
                  </a:cubicBezTo>
                  <a:cubicBezTo>
                    <a:pt x="24" y="67"/>
                    <a:pt x="24" y="67"/>
                    <a:pt x="24" y="67"/>
                  </a:cubicBezTo>
                  <a:cubicBezTo>
                    <a:pt x="22" y="63"/>
                    <a:pt x="22" y="59"/>
                    <a:pt x="22" y="56"/>
                  </a:cubicBezTo>
                  <a:cubicBezTo>
                    <a:pt x="19" y="44"/>
                    <a:pt x="12" y="39"/>
                    <a:pt x="8" y="40"/>
                  </a:cubicBezTo>
                  <a:cubicBezTo>
                    <a:pt x="7" y="40"/>
                    <a:pt x="0" y="43"/>
                    <a:pt x="1" y="46"/>
                  </a:cubicBezTo>
                  <a:cubicBezTo>
                    <a:pt x="2" y="48"/>
                    <a:pt x="7" y="60"/>
                    <a:pt x="8" y="73"/>
                  </a:cubicBezTo>
                  <a:cubicBezTo>
                    <a:pt x="8" y="82"/>
                    <a:pt x="14" y="91"/>
                    <a:pt x="20" y="98"/>
                  </a:cubicBezTo>
                  <a:cubicBezTo>
                    <a:pt x="20" y="99"/>
                    <a:pt x="21" y="100"/>
                    <a:pt x="22" y="101"/>
                  </a:cubicBezTo>
                  <a:cubicBezTo>
                    <a:pt x="32" y="111"/>
                    <a:pt x="32" y="111"/>
                    <a:pt x="32" y="111"/>
                  </a:cubicBezTo>
                  <a:cubicBezTo>
                    <a:pt x="32" y="136"/>
                    <a:pt x="32" y="136"/>
                    <a:pt x="32" y="136"/>
                  </a:cubicBezTo>
                  <a:cubicBezTo>
                    <a:pt x="81" y="136"/>
                    <a:pt x="81" y="136"/>
                    <a:pt x="81" y="136"/>
                  </a:cubicBezTo>
                  <a:cubicBezTo>
                    <a:pt x="81" y="110"/>
                    <a:pt x="81" y="110"/>
                    <a:pt x="81" y="110"/>
                  </a:cubicBezTo>
                  <a:cubicBezTo>
                    <a:pt x="85" y="104"/>
                    <a:pt x="87" y="97"/>
                    <a:pt x="87" y="91"/>
                  </a:cubicBezTo>
                  <a:cubicBezTo>
                    <a:pt x="88" y="85"/>
                    <a:pt x="88" y="78"/>
                    <a:pt x="88" y="72"/>
                  </a:cubicBezTo>
                  <a:cubicBezTo>
                    <a:pt x="88" y="72"/>
                    <a:pt x="88" y="72"/>
                    <a:pt x="88" y="72"/>
                  </a:cubicBezTo>
                  <a:cubicBezTo>
                    <a:pt x="88" y="72"/>
                    <a:pt x="88" y="72"/>
                    <a:pt x="88" y="72"/>
                  </a:cubicBezTo>
                  <a:close/>
                </a:path>
              </a:pathLst>
            </a:custGeom>
            <a:solidFill>
              <a:srgbClr val="503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9" name="组合 68"/>
          <p:cNvGrpSpPr/>
          <p:nvPr/>
        </p:nvGrpSpPr>
        <p:grpSpPr>
          <a:xfrm>
            <a:off x="3948578" y="3673800"/>
            <a:ext cx="364799" cy="353842"/>
            <a:chOff x="10469563" y="1273175"/>
            <a:chExt cx="742950" cy="720726"/>
          </a:xfrm>
          <a:solidFill>
            <a:schemeClr val="bg1"/>
          </a:solidFill>
        </p:grpSpPr>
        <p:sp>
          <p:nvSpPr>
            <p:cNvPr id="70" name="Oval 879"/>
            <p:cNvSpPr>
              <a:spLocks noChangeArrowheads="1"/>
            </p:cNvSpPr>
            <p:nvPr/>
          </p:nvSpPr>
          <p:spPr bwMode="auto">
            <a:xfrm>
              <a:off x="10904538" y="1306513"/>
              <a:ext cx="93663" cy="117475"/>
            </a:xfrm>
            <a:prstGeom prst="ellipse">
              <a:avLst/>
            </a:prstGeom>
            <a:solidFill>
              <a:srgbClr val="C49166"/>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a:solidFill>
                  <a:srgbClr val="50301B"/>
                </a:solidFill>
                <a:latin typeface="HelveticaNeueLT Pro 55 Roman" pitchFamily="34" charset="0"/>
              </a:endParaRPr>
            </a:p>
          </p:txBody>
        </p:sp>
        <p:sp>
          <p:nvSpPr>
            <p:cNvPr id="71" name="Rectangle 880"/>
            <p:cNvSpPr>
              <a:spLocks noChangeArrowheads="1"/>
            </p:cNvSpPr>
            <p:nvPr/>
          </p:nvSpPr>
          <p:spPr bwMode="auto">
            <a:xfrm>
              <a:off x="10953750" y="1592263"/>
              <a:ext cx="1588" cy="1588"/>
            </a:xfrm>
            <a:prstGeom prst="rect">
              <a:avLst/>
            </a:prstGeom>
            <a:solidFill>
              <a:srgbClr val="C49166"/>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a:solidFill>
                  <a:srgbClr val="50301B"/>
                </a:solidFill>
                <a:latin typeface="HelveticaNeueLT Pro 55 Roman" pitchFamily="34" charset="0"/>
              </a:endParaRPr>
            </a:p>
          </p:txBody>
        </p:sp>
        <p:sp>
          <p:nvSpPr>
            <p:cNvPr id="72" name="Freeform 881"/>
            <p:cNvSpPr>
              <a:spLocks/>
            </p:cNvSpPr>
            <p:nvPr/>
          </p:nvSpPr>
          <p:spPr bwMode="auto">
            <a:xfrm>
              <a:off x="10934700" y="1441450"/>
              <a:ext cx="33338" cy="34925"/>
            </a:xfrm>
            <a:custGeom>
              <a:avLst/>
              <a:gdLst>
                <a:gd name="T0" fmla="*/ 16 w 21"/>
                <a:gd name="T1" fmla="*/ 0 h 22"/>
                <a:gd name="T2" fmla="*/ 21 w 21"/>
                <a:gd name="T3" fmla="*/ 12 h 22"/>
                <a:gd name="T4" fmla="*/ 12 w 21"/>
                <a:gd name="T5" fmla="*/ 22 h 22"/>
                <a:gd name="T6" fmla="*/ 0 w 21"/>
                <a:gd name="T7" fmla="*/ 12 h 22"/>
                <a:gd name="T8" fmla="*/ 5 w 21"/>
                <a:gd name="T9" fmla="*/ 0 h 22"/>
                <a:gd name="T10" fmla="*/ 16 w 21"/>
                <a:gd name="T11" fmla="*/ 0 h 22"/>
              </a:gdLst>
              <a:ahLst/>
              <a:cxnLst>
                <a:cxn ang="0">
                  <a:pos x="T0" y="T1"/>
                </a:cxn>
                <a:cxn ang="0">
                  <a:pos x="T2" y="T3"/>
                </a:cxn>
                <a:cxn ang="0">
                  <a:pos x="T4" y="T5"/>
                </a:cxn>
                <a:cxn ang="0">
                  <a:pos x="T6" y="T7"/>
                </a:cxn>
                <a:cxn ang="0">
                  <a:pos x="T8" y="T9"/>
                </a:cxn>
                <a:cxn ang="0">
                  <a:pos x="T10" y="T11"/>
                </a:cxn>
              </a:cxnLst>
              <a:rect l="0" t="0" r="r" b="b"/>
              <a:pathLst>
                <a:path w="21" h="22">
                  <a:moveTo>
                    <a:pt x="16" y="0"/>
                  </a:moveTo>
                  <a:lnTo>
                    <a:pt x="21" y="12"/>
                  </a:lnTo>
                  <a:lnTo>
                    <a:pt x="12" y="22"/>
                  </a:lnTo>
                  <a:lnTo>
                    <a:pt x="0" y="12"/>
                  </a:lnTo>
                  <a:lnTo>
                    <a:pt x="5" y="0"/>
                  </a:lnTo>
                  <a:lnTo>
                    <a:pt x="16" y="0"/>
                  </a:lnTo>
                  <a:close/>
                </a:path>
              </a:pathLst>
            </a:custGeom>
            <a:solidFill>
              <a:srgbClr val="C49166"/>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a:solidFill>
                  <a:srgbClr val="50301B"/>
                </a:solidFill>
                <a:latin typeface="HelveticaNeueLT Pro 55 Roman" pitchFamily="34" charset="0"/>
              </a:endParaRPr>
            </a:p>
          </p:txBody>
        </p:sp>
        <p:sp>
          <p:nvSpPr>
            <p:cNvPr id="73" name="Freeform 882"/>
            <p:cNvSpPr>
              <a:spLocks/>
            </p:cNvSpPr>
            <p:nvPr/>
          </p:nvSpPr>
          <p:spPr bwMode="auto">
            <a:xfrm>
              <a:off x="10934700" y="1465263"/>
              <a:ext cx="33338" cy="138113"/>
            </a:xfrm>
            <a:custGeom>
              <a:avLst/>
              <a:gdLst>
                <a:gd name="T0" fmla="*/ 19 w 21"/>
                <a:gd name="T1" fmla="*/ 0 h 87"/>
                <a:gd name="T2" fmla="*/ 21 w 21"/>
                <a:gd name="T3" fmla="*/ 80 h 87"/>
                <a:gd name="T4" fmla="*/ 12 w 21"/>
                <a:gd name="T5" fmla="*/ 87 h 87"/>
                <a:gd name="T6" fmla="*/ 0 w 21"/>
                <a:gd name="T7" fmla="*/ 80 h 87"/>
                <a:gd name="T8" fmla="*/ 5 w 21"/>
                <a:gd name="T9" fmla="*/ 0 h 87"/>
                <a:gd name="T10" fmla="*/ 19 w 21"/>
                <a:gd name="T11" fmla="*/ 0 h 87"/>
              </a:gdLst>
              <a:ahLst/>
              <a:cxnLst>
                <a:cxn ang="0">
                  <a:pos x="T0" y="T1"/>
                </a:cxn>
                <a:cxn ang="0">
                  <a:pos x="T2" y="T3"/>
                </a:cxn>
                <a:cxn ang="0">
                  <a:pos x="T4" y="T5"/>
                </a:cxn>
                <a:cxn ang="0">
                  <a:pos x="T6" y="T7"/>
                </a:cxn>
                <a:cxn ang="0">
                  <a:pos x="T8" y="T9"/>
                </a:cxn>
                <a:cxn ang="0">
                  <a:pos x="T10" y="T11"/>
                </a:cxn>
              </a:cxnLst>
              <a:rect l="0" t="0" r="r" b="b"/>
              <a:pathLst>
                <a:path w="21" h="87">
                  <a:moveTo>
                    <a:pt x="19" y="0"/>
                  </a:moveTo>
                  <a:lnTo>
                    <a:pt x="21" y="80"/>
                  </a:lnTo>
                  <a:lnTo>
                    <a:pt x="12" y="87"/>
                  </a:lnTo>
                  <a:lnTo>
                    <a:pt x="0" y="80"/>
                  </a:lnTo>
                  <a:lnTo>
                    <a:pt x="5" y="0"/>
                  </a:lnTo>
                  <a:lnTo>
                    <a:pt x="19" y="0"/>
                  </a:lnTo>
                  <a:close/>
                </a:path>
              </a:pathLst>
            </a:custGeom>
            <a:solidFill>
              <a:srgbClr val="C49166"/>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a:solidFill>
                  <a:srgbClr val="50301B"/>
                </a:solidFill>
                <a:latin typeface="HelveticaNeueLT Pro 55 Roman" pitchFamily="34" charset="0"/>
              </a:endParaRPr>
            </a:p>
          </p:txBody>
        </p:sp>
        <p:sp>
          <p:nvSpPr>
            <p:cNvPr id="74" name="Oval 883"/>
            <p:cNvSpPr>
              <a:spLocks noChangeArrowheads="1"/>
            </p:cNvSpPr>
            <p:nvPr/>
          </p:nvSpPr>
          <p:spPr bwMode="auto">
            <a:xfrm>
              <a:off x="10604500" y="1273175"/>
              <a:ext cx="109538" cy="131763"/>
            </a:xfrm>
            <a:prstGeom prst="ellipse">
              <a:avLst/>
            </a:prstGeom>
            <a:solidFill>
              <a:srgbClr val="C49166"/>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a:solidFill>
                  <a:srgbClr val="50301B"/>
                </a:solidFill>
                <a:latin typeface="HelveticaNeueLT Pro 55 Roman" pitchFamily="34" charset="0"/>
              </a:endParaRPr>
            </a:p>
          </p:txBody>
        </p:sp>
        <p:sp>
          <p:nvSpPr>
            <p:cNvPr id="75" name="Rectangle 884"/>
            <p:cNvSpPr>
              <a:spLocks noChangeArrowheads="1"/>
            </p:cNvSpPr>
            <p:nvPr/>
          </p:nvSpPr>
          <p:spPr bwMode="auto">
            <a:xfrm>
              <a:off x="10661650" y="1592263"/>
              <a:ext cx="1588" cy="1588"/>
            </a:xfrm>
            <a:prstGeom prst="rect">
              <a:avLst/>
            </a:prstGeom>
            <a:solidFill>
              <a:srgbClr val="C49166"/>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a:solidFill>
                  <a:srgbClr val="50301B"/>
                </a:solidFill>
                <a:latin typeface="HelveticaNeueLT Pro 55 Roman" pitchFamily="34" charset="0"/>
              </a:endParaRPr>
            </a:p>
          </p:txBody>
        </p:sp>
        <p:sp>
          <p:nvSpPr>
            <p:cNvPr id="76" name="Freeform 885"/>
            <p:cNvSpPr>
              <a:spLocks/>
            </p:cNvSpPr>
            <p:nvPr/>
          </p:nvSpPr>
          <p:spPr bwMode="auto">
            <a:xfrm>
              <a:off x="10472738" y="1528763"/>
              <a:ext cx="0" cy="31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solidFill>
              <a:srgbClr val="C49166"/>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a:solidFill>
                  <a:srgbClr val="50301B"/>
                </a:solidFill>
                <a:latin typeface="HelveticaNeueLT Pro 55 Roman" pitchFamily="34" charset="0"/>
              </a:endParaRPr>
            </a:p>
          </p:txBody>
        </p:sp>
        <p:sp>
          <p:nvSpPr>
            <p:cNvPr id="77" name="Rectangle 886"/>
            <p:cNvSpPr>
              <a:spLocks noChangeArrowheads="1"/>
            </p:cNvSpPr>
            <p:nvPr/>
          </p:nvSpPr>
          <p:spPr bwMode="auto">
            <a:xfrm>
              <a:off x="10661650" y="1592263"/>
              <a:ext cx="1588" cy="1588"/>
            </a:xfrm>
            <a:prstGeom prst="rect">
              <a:avLst/>
            </a:prstGeom>
            <a:solidFill>
              <a:srgbClr val="C49166"/>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a:solidFill>
                  <a:srgbClr val="50301B"/>
                </a:solidFill>
                <a:latin typeface="HelveticaNeueLT Pro 55 Roman" pitchFamily="34" charset="0"/>
              </a:endParaRPr>
            </a:p>
          </p:txBody>
        </p:sp>
        <p:sp>
          <p:nvSpPr>
            <p:cNvPr id="78" name="Freeform 887"/>
            <p:cNvSpPr>
              <a:spLocks/>
            </p:cNvSpPr>
            <p:nvPr/>
          </p:nvSpPr>
          <p:spPr bwMode="auto">
            <a:xfrm>
              <a:off x="10642600" y="1412875"/>
              <a:ext cx="33338" cy="39688"/>
            </a:xfrm>
            <a:custGeom>
              <a:avLst/>
              <a:gdLst>
                <a:gd name="T0" fmla="*/ 19 w 21"/>
                <a:gd name="T1" fmla="*/ 0 h 25"/>
                <a:gd name="T2" fmla="*/ 21 w 21"/>
                <a:gd name="T3" fmla="*/ 16 h 25"/>
                <a:gd name="T4" fmla="*/ 12 w 21"/>
                <a:gd name="T5" fmla="*/ 25 h 25"/>
                <a:gd name="T6" fmla="*/ 0 w 21"/>
                <a:gd name="T7" fmla="*/ 16 h 25"/>
                <a:gd name="T8" fmla="*/ 4 w 21"/>
                <a:gd name="T9" fmla="*/ 0 h 25"/>
                <a:gd name="T10" fmla="*/ 19 w 21"/>
                <a:gd name="T11" fmla="*/ 0 h 25"/>
              </a:gdLst>
              <a:ahLst/>
              <a:cxnLst>
                <a:cxn ang="0">
                  <a:pos x="T0" y="T1"/>
                </a:cxn>
                <a:cxn ang="0">
                  <a:pos x="T2" y="T3"/>
                </a:cxn>
                <a:cxn ang="0">
                  <a:pos x="T4" y="T5"/>
                </a:cxn>
                <a:cxn ang="0">
                  <a:pos x="T6" y="T7"/>
                </a:cxn>
                <a:cxn ang="0">
                  <a:pos x="T8" y="T9"/>
                </a:cxn>
                <a:cxn ang="0">
                  <a:pos x="T10" y="T11"/>
                </a:cxn>
              </a:cxnLst>
              <a:rect l="0" t="0" r="r" b="b"/>
              <a:pathLst>
                <a:path w="21" h="25">
                  <a:moveTo>
                    <a:pt x="19" y="0"/>
                  </a:moveTo>
                  <a:lnTo>
                    <a:pt x="21" y="16"/>
                  </a:lnTo>
                  <a:lnTo>
                    <a:pt x="12" y="25"/>
                  </a:lnTo>
                  <a:lnTo>
                    <a:pt x="0" y="16"/>
                  </a:lnTo>
                  <a:lnTo>
                    <a:pt x="4" y="0"/>
                  </a:lnTo>
                  <a:lnTo>
                    <a:pt x="19" y="0"/>
                  </a:lnTo>
                  <a:close/>
                </a:path>
              </a:pathLst>
            </a:custGeom>
            <a:solidFill>
              <a:srgbClr val="C49166"/>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a:solidFill>
                  <a:srgbClr val="50301B"/>
                </a:solidFill>
                <a:latin typeface="HelveticaNeueLT Pro 55 Roman" pitchFamily="34" charset="0"/>
              </a:endParaRPr>
            </a:p>
          </p:txBody>
        </p:sp>
        <p:sp>
          <p:nvSpPr>
            <p:cNvPr id="79" name="Freeform 888"/>
            <p:cNvSpPr>
              <a:spLocks/>
            </p:cNvSpPr>
            <p:nvPr/>
          </p:nvSpPr>
          <p:spPr bwMode="auto">
            <a:xfrm>
              <a:off x="10637838" y="1441450"/>
              <a:ext cx="41275" cy="165100"/>
            </a:xfrm>
            <a:custGeom>
              <a:avLst/>
              <a:gdLst>
                <a:gd name="T0" fmla="*/ 22 w 26"/>
                <a:gd name="T1" fmla="*/ 0 h 104"/>
                <a:gd name="T2" fmla="*/ 26 w 26"/>
                <a:gd name="T3" fmla="*/ 95 h 104"/>
                <a:gd name="T4" fmla="*/ 15 w 26"/>
                <a:gd name="T5" fmla="*/ 104 h 104"/>
                <a:gd name="T6" fmla="*/ 0 w 26"/>
                <a:gd name="T7" fmla="*/ 95 h 104"/>
                <a:gd name="T8" fmla="*/ 5 w 26"/>
                <a:gd name="T9" fmla="*/ 0 h 104"/>
                <a:gd name="T10" fmla="*/ 22 w 26"/>
                <a:gd name="T11" fmla="*/ 0 h 104"/>
              </a:gdLst>
              <a:ahLst/>
              <a:cxnLst>
                <a:cxn ang="0">
                  <a:pos x="T0" y="T1"/>
                </a:cxn>
                <a:cxn ang="0">
                  <a:pos x="T2" y="T3"/>
                </a:cxn>
                <a:cxn ang="0">
                  <a:pos x="T4" y="T5"/>
                </a:cxn>
                <a:cxn ang="0">
                  <a:pos x="T6" y="T7"/>
                </a:cxn>
                <a:cxn ang="0">
                  <a:pos x="T8" y="T9"/>
                </a:cxn>
                <a:cxn ang="0">
                  <a:pos x="T10" y="T11"/>
                </a:cxn>
              </a:cxnLst>
              <a:rect l="0" t="0" r="r" b="b"/>
              <a:pathLst>
                <a:path w="26" h="104">
                  <a:moveTo>
                    <a:pt x="22" y="0"/>
                  </a:moveTo>
                  <a:lnTo>
                    <a:pt x="26" y="95"/>
                  </a:lnTo>
                  <a:lnTo>
                    <a:pt x="15" y="104"/>
                  </a:lnTo>
                  <a:lnTo>
                    <a:pt x="0" y="95"/>
                  </a:lnTo>
                  <a:lnTo>
                    <a:pt x="5" y="0"/>
                  </a:lnTo>
                  <a:lnTo>
                    <a:pt x="22" y="0"/>
                  </a:lnTo>
                  <a:close/>
                </a:path>
              </a:pathLst>
            </a:custGeom>
            <a:solidFill>
              <a:srgbClr val="C49166"/>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a:solidFill>
                  <a:srgbClr val="50301B"/>
                </a:solidFill>
                <a:latin typeface="HelveticaNeueLT Pro 55 Roman" pitchFamily="34" charset="0"/>
              </a:endParaRPr>
            </a:p>
          </p:txBody>
        </p:sp>
        <p:sp>
          <p:nvSpPr>
            <p:cNvPr id="80" name="Freeform 889"/>
            <p:cNvSpPr>
              <a:spLocks noEditPoints="1"/>
            </p:cNvSpPr>
            <p:nvPr/>
          </p:nvSpPr>
          <p:spPr bwMode="auto">
            <a:xfrm>
              <a:off x="10469563" y="1419225"/>
              <a:ext cx="368300" cy="539750"/>
            </a:xfrm>
            <a:custGeom>
              <a:avLst/>
              <a:gdLst>
                <a:gd name="T0" fmla="*/ 60 w 98"/>
                <a:gd name="T1" fmla="*/ 74 h 144"/>
                <a:gd name="T2" fmla="*/ 75 w 98"/>
                <a:gd name="T3" fmla="*/ 57 h 144"/>
                <a:gd name="T4" fmla="*/ 74 w 98"/>
                <a:gd name="T5" fmla="*/ 36 h 144"/>
                <a:gd name="T6" fmla="*/ 77 w 98"/>
                <a:gd name="T7" fmla="*/ 40 h 144"/>
                <a:gd name="T8" fmla="*/ 78 w 98"/>
                <a:gd name="T9" fmla="*/ 57 h 144"/>
                <a:gd name="T10" fmla="*/ 98 w 98"/>
                <a:gd name="T11" fmla="*/ 57 h 144"/>
                <a:gd name="T12" fmla="*/ 92 w 98"/>
                <a:gd name="T13" fmla="*/ 31 h 144"/>
                <a:gd name="T14" fmla="*/ 74 w 98"/>
                <a:gd name="T15" fmla="*/ 4 h 144"/>
                <a:gd name="T16" fmla="*/ 63 w 98"/>
                <a:gd name="T17" fmla="*/ 0 h 144"/>
                <a:gd name="T18" fmla="*/ 63 w 98"/>
                <a:gd name="T19" fmla="*/ 0 h 144"/>
                <a:gd name="T20" fmla="*/ 69 w 98"/>
                <a:gd name="T21" fmla="*/ 5 h 144"/>
                <a:gd name="T22" fmla="*/ 61 w 98"/>
                <a:gd name="T23" fmla="*/ 9 h 144"/>
                <a:gd name="T24" fmla="*/ 65 w 98"/>
                <a:gd name="T25" fmla="*/ 15 h 144"/>
                <a:gd name="T26" fmla="*/ 51 w 98"/>
                <a:gd name="T27" fmla="*/ 46 h 144"/>
                <a:gd name="T28" fmla="*/ 51 w 98"/>
                <a:gd name="T29" fmla="*/ 46 h 144"/>
                <a:gd name="T30" fmla="*/ 51 w 98"/>
                <a:gd name="T31" fmla="*/ 46 h 144"/>
                <a:gd name="T32" fmla="*/ 51 w 98"/>
                <a:gd name="T33" fmla="*/ 46 h 144"/>
                <a:gd name="T34" fmla="*/ 51 w 98"/>
                <a:gd name="T35" fmla="*/ 46 h 144"/>
                <a:gd name="T36" fmla="*/ 36 w 98"/>
                <a:gd name="T37" fmla="*/ 15 h 144"/>
                <a:gd name="T38" fmla="*/ 40 w 98"/>
                <a:gd name="T39" fmla="*/ 9 h 144"/>
                <a:gd name="T40" fmla="*/ 33 w 98"/>
                <a:gd name="T41" fmla="*/ 5 h 144"/>
                <a:gd name="T42" fmla="*/ 39 w 98"/>
                <a:gd name="T43" fmla="*/ 0 h 144"/>
                <a:gd name="T44" fmla="*/ 39 w 98"/>
                <a:gd name="T45" fmla="*/ 0 h 144"/>
                <a:gd name="T46" fmla="*/ 31 w 98"/>
                <a:gd name="T47" fmla="*/ 0 h 144"/>
                <a:gd name="T48" fmla="*/ 25 w 98"/>
                <a:gd name="T49" fmla="*/ 3 h 144"/>
                <a:gd name="T50" fmla="*/ 1 w 98"/>
                <a:gd name="T51" fmla="*/ 29 h 144"/>
                <a:gd name="T52" fmla="*/ 1 w 98"/>
                <a:gd name="T53" fmla="*/ 29 h 144"/>
                <a:gd name="T54" fmla="*/ 1 w 98"/>
                <a:gd name="T55" fmla="*/ 30 h 144"/>
                <a:gd name="T56" fmla="*/ 0 w 98"/>
                <a:gd name="T57" fmla="*/ 40 h 144"/>
                <a:gd name="T58" fmla="*/ 0 w 98"/>
                <a:gd name="T59" fmla="*/ 41 h 144"/>
                <a:gd name="T60" fmla="*/ 0 w 98"/>
                <a:gd name="T61" fmla="*/ 42 h 144"/>
                <a:gd name="T62" fmla="*/ 1 w 98"/>
                <a:gd name="T63" fmla="*/ 44 h 144"/>
                <a:gd name="T64" fmla="*/ 3 w 98"/>
                <a:gd name="T65" fmla="*/ 48 h 144"/>
                <a:gd name="T66" fmla="*/ 7 w 98"/>
                <a:gd name="T67" fmla="*/ 55 h 144"/>
                <a:gd name="T68" fmla="*/ 15 w 98"/>
                <a:gd name="T69" fmla="*/ 71 h 144"/>
                <a:gd name="T70" fmla="*/ 26 w 98"/>
                <a:gd name="T71" fmla="*/ 65 h 144"/>
                <a:gd name="T72" fmla="*/ 26 w 98"/>
                <a:gd name="T73" fmla="*/ 75 h 144"/>
                <a:gd name="T74" fmla="*/ 26 w 98"/>
                <a:gd name="T75" fmla="*/ 76 h 144"/>
                <a:gd name="T76" fmla="*/ 28 w 98"/>
                <a:gd name="T77" fmla="*/ 76 h 144"/>
                <a:gd name="T78" fmla="*/ 30 w 98"/>
                <a:gd name="T79" fmla="*/ 144 h 144"/>
                <a:gd name="T80" fmla="*/ 50 w 98"/>
                <a:gd name="T81" fmla="*/ 144 h 144"/>
                <a:gd name="T82" fmla="*/ 50 w 98"/>
                <a:gd name="T83" fmla="*/ 76 h 144"/>
                <a:gd name="T84" fmla="*/ 52 w 98"/>
                <a:gd name="T85" fmla="*/ 76 h 144"/>
                <a:gd name="T86" fmla="*/ 54 w 98"/>
                <a:gd name="T87" fmla="*/ 144 h 144"/>
                <a:gd name="T88" fmla="*/ 60 w 98"/>
                <a:gd name="T89" fmla="*/ 144 h 144"/>
                <a:gd name="T90" fmla="*/ 60 w 98"/>
                <a:gd name="T91" fmla="*/ 74 h 144"/>
                <a:gd name="T92" fmla="*/ 27 w 98"/>
                <a:gd name="T93" fmla="*/ 50 h 144"/>
                <a:gd name="T94" fmla="*/ 24 w 98"/>
                <a:gd name="T95" fmla="*/ 46 h 144"/>
                <a:gd name="T96" fmla="*/ 20 w 98"/>
                <a:gd name="T97" fmla="*/ 39 h 144"/>
                <a:gd name="T98" fmla="*/ 19 w 98"/>
                <a:gd name="T99" fmla="*/ 36 h 144"/>
                <a:gd name="T100" fmla="*/ 27 w 98"/>
                <a:gd name="T101" fmla="*/ 26 h 144"/>
                <a:gd name="T102" fmla="*/ 27 w 98"/>
                <a:gd name="T103" fmla="*/ 5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8" h="144">
                  <a:moveTo>
                    <a:pt x="60" y="74"/>
                  </a:moveTo>
                  <a:cubicBezTo>
                    <a:pt x="60" y="66"/>
                    <a:pt x="66" y="58"/>
                    <a:pt x="75" y="57"/>
                  </a:cubicBezTo>
                  <a:cubicBezTo>
                    <a:pt x="75" y="50"/>
                    <a:pt x="75" y="43"/>
                    <a:pt x="74" y="36"/>
                  </a:cubicBezTo>
                  <a:cubicBezTo>
                    <a:pt x="77" y="40"/>
                    <a:pt x="77" y="40"/>
                    <a:pt x="77" y="40"/>
                  </a:cubicBezTo>
                  <a:cubicBezTo>
                    <a:pt x="78" y="41"/>
                    <a:pt x="78" y="49"/>
                    <a:pt x="78" y="57"/>
                  </a:cubicBezTo>
                  <a:cubicBezTo>
                    <a:pt x="98" y="57"/>
                    <a:pt x="98" y="57"/>
                    <a:pt x="98" y="57"/>
                  </a:cubicBezTo>
                  <a:cubicBezTo>
                    <a:pt x="98" y="50"/>
                    <a:pt x="98" y="43"/>
                    <a:pt x="92" y="31"/>
                  </a:cubicBezTo>
                  <a:cubicBezTo>
                    <a:pt x="74" y="4"/>
                    <a:pt x="74" y="4"/>
                    <a:pt x="74" y="4"/>
                  </a:cubicBezTo>
                  <a:cubicBezTo>
                    <a:pt x="71" y="0"/>
                    <a:pt x="64" y="0"/>
                    <a:pt x="63" y="0"/>
                  </a:cubicBezTo>
                  <a:cubicBezTo>
                    <a:pt x="63" y="0"/>
                    <a:pt x="63" y="0"/>
                    <a:pt x="63" y="0"/>
                  </a:cubicBezTo>
                  <a:cubicBezTo>
                    <a:pt x="69" y="5"/>
                    <a:pt x="69" y="5"/>
                    <a:pt x="69" y="5"/>
                  </a:cubicBezTo>
                  <a:cubicBezTo>
                    <a:pt x="61" y="9"/>
                    <a:pt x="61" y="9"/>
                    <a:pt x="61" y="9"/>
                  </a:cubicBezTo>
                  <a:cubicBezTo>
                    <a:pt x="65" y="15"/>
                    <a:pt x="65" y="15"/>
                    <a:pt x="65" y="15"/>
                  </a:cubicBezTo>
                  <a:cubicBezTo>
                    <a:pt x="51" y="46"/>
                    <a:pt x="51" y="46"/>
                    <a:pt x="51" y="46"/>
                  </a:cubicBezTo>
                  <a:cubicBezTo>
                    <a:pt x="51" y="46"/>
                    <a:pt x="51" y="46"/>
                    <a:pt x="51" y="46"/>
                  </a:cubicBezTo>
                  <a:cubicBezTo>
                    <a:pt x="51" y="46"/>
                    <a:pt x="51" y="46"/>
                    <a:pt x="51" y="46"/>
                  </a:cubicBezTo>
                  <a:cubicBezTo>
                    <a:pt x="51" y="46"/>
                    <a:pt x="51" y="46"/>
                    <a:pt x="51" y="46"/>
                  </a:cubicBezTo>
                  <a:cubicBezTo>
                    <a:pt x="51" y="46"/>
                    <a:pt x="51" y="46"/>
                    <a:pt x="51" y="46"/>
                  </a:cubicBezTo>
                  <a:cubicBezTo>
                    <a:pt x="36" y="15"/>
                    <a:pt x="36" y="15"/>
                    <a:pt x="36" y="15"/>
                  </a:cubicBezTo>
                  <a:cubicBezTo>
                    <a:pt x="40" y="9"/>
                    <a:pt x="40" y="9"/>
                    <a:pt x="40" y="9"/>
                  </a:cubicBezTo>
                  <a:cubicBezTo>
                    <a:pt x="33" y="5"/>
                    <a:pt x="33" y="5"/>
                    <a:pt x="33" y="5"/>
                  </a:cubicBezTo>
                  <a:cubicBezTo>
                    <a:pt x="39" y="0"/>
                    <a:pt x="39" y="0"/>
                    <a:pt x="39" y="0"/>
                  </a:cubicBezTo>
                  <a:cubicBezTo>
                    <a:pt x="39" y="0"/>
                    <a:pt x="39" y="0"/>
                    <a:pt x="39" y="0"/>
                  </a:cubicBezTo>
                  <a:cubicBezTo>
                    <a:pt x="36" y="0"/>
                    <a:pt x="31" y="0"/>
                    <a:pt x="31" y="0"/>
                  </a:cubicBezTo>
                  <a:cubicBezTo>
                    <a:pt x="29" y="1"/>
                    <a:pt x="27" y="2"/>
                    <a:pt x="25" y="3"/>
                  </a:cubicBezTo>
                  <a:cubicBezTo>
                    <a:pt x="1" y="29"/>
                    <a:pt x="1" y="29"/>
                    <a:pt x="1" y="29"/>
                  </a:cubicBezTo>
                  <a:cubicBezTo>
                    <a:pt x="1" y="29"/>
                    <a:pt x="1" y="29"/>
                    <a:pt x="1" y="29"/>
                  </a:cubicBezTo>
                  <a:cubicBezTo>
                    <a:pt x="1" y="30"/>
                    <a:pt x="1" y="30"/>
                    <a:pt x="1" y="30"/>
                  </a:cubicBezTo>
                  <a:cubicBezTo>
                    <a:pt x="1" y="31"/>
                    <a:pt x="0" y="40"/>
                    <a:pt x="0" y="40"/>
                  </a:cubicBezTo>
                  <a:cubicBezTo>
                    <a:pt x="0" y="41"/>
                    <a:pt x="0" y="41"/>
                    <a:pt x="0" y="41"/>
                  </a:cubicBezTo>
                  <a:cubicBezTo>
                    <a:pt x="0" y="42"/>
                    <a:pt x="0" y="42"/>
                    <a:pt x="0" y="42"/>
                  </a:cubicBezTo>
                  <a:cubicBezTo>
                    <a:pt x="1" y="44"/>
                    <a:pt x="1" y="44"/>
                    <a:pt x="1" y="44"/>
                  </a:cubicBezTo>
                  <a:cubicBezTo>
                    <a:pt x="3" y="48"/>
                    <a:pt x="3" y="48"/>
                    <a:pt x="3" y="48"/>
                  </a:cubicBezTo>
                  <a:cubicBezTo>
                    <a:pt x="7" y="55"/>
                    <a:pt x="7" y="55"/>
                    <a:pt x="7" y="55"/>
                  </a:cubicBezTo>
                  <a:cubicBezTo>
                    <a:pt x="15" y="71"/>
                    <a:pt x="15" y="71"/>
                    <a:pt x="15" y="71"/>
                  </a:cubicBezTo>
                  <a:cubicBezTo>
                    <a:pt x="19" y="69"/>
                    <a:pt x="23" y="67"/>
                    <a:pt x="26" y="65"/>
                  </a:cubicBezTo>
                  <a:cubicBezTo>
                    <a:pt x="26" y="69"/>
                    <a:pt x="26" y="72"/>
                    <a:pt x="26" y="75"/>
                  </a:cubicBezTo>
                  <a:cubicBezTo>
                    <a:pt x="26" y="76"/>
                    <a:pt x="26" y="76"/>
                    <a:pt x="26" y="76"/>
                  </a:cubicBezTo>
                  <a:cubicBezTo>
                    <a:pt x="27" y="76"/>
                    <a:pt x="27" y="76"/>
                    <a:pt x="28" y="76"/>
                  </a:cubicBezTo>
                  <a:cubicBezTo>
                    <a:pt x="30" y="144"/>
                    <a:pt x="30" y="144"/>
                    <a:pt x="30" y="144"/>
                  </a:cubicBezTo>
                  <a:cubicBezTo>
                    <a:pt x="50" y="144"/>
                    <a:pt x="50" y="144"/>
                    <a:pt x="50" y="144"/>
                  </a:cubicBezTo>
                  <a:cubicBezTo>
                    <a:pt x="50" y="124"/>
                    <a:pt x="50" y="89"/>
                    <a:pt x="50" y="76"/>
                  </a:cubicBezTo>
                  <a:cubicBezTo>
                    <a:pt x="50" y="76"/>
                    <a:pt x="51" y="76"/>
                    <a:pt x="52" y="76"/>
                  </a:cubicBezTo>
                  <a:cubicBezTo>
                    <a:pt x="54" y="144"/>
                    <a:pt x="54" y="144"/>
                    <a:pt x="54" y="144"/>
                  </a:cubicBezTo>
                  <a:cubicBezTo>
                    <a:pt x="60" y="144"/>
                    <a:pt x="60" y="144"/>
                    <a:pt x="60" y="144"/>
                  </a:cubicBezTo>
                  <a:lnTo>
                    <a:pt x="60" y="74"/>
                  </a:lnTo>
                  <a:close/>
                  <a:moveTo>
                    <a:pt x="27" y="50"/>
                  </a:moveTo>
                  <a:cubicBezTo>
                    <a:pt x="24" y="46"/>
                    <a:pt x="24" y="46"/>
                    <a:pt x="24" y="46"/>
                  </a:cubicBezTo>
                  <a:cubicBezTo>
                    <a:pt x="20" y="39"/>
                    <a:pt x="20" y="39"/>
                    <a:pt x="20" y="39"/>
                  </a:cubicBezTo>
                  <a:cubicBezTo>
                    <a:pt x="19" y="36"/>
                    <a:pt x="19" y="36"/>
                    <a:pt x="19" y="36"/>
                  </a:cubicBezTo>
                  <a:cubicBezTo>
                    <a:pt x="27" y="26"/>
                    <a:pt x="27" y="26"/>
                    <a:pt x="27" y="26"/>
                  </a:cubicBezTo>
                  <a:cubicBezTo>
                    <a:pt x="27" y="34"/>
                    <a:pt x="27" y="42"/>
                    <a:pt x="27" y="50"/>
                  </a:cubicBezTo>
                  <a:close/>
                </a:path>
              </a:pathLst>
            </a:custGeom>
            <a:solidFill>
              <a:srgbClr val="C49166"/>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a:solidFill>
                  <a:srgbClr val="50301B"/>
                </a:solidFill>
                <a:latin typeface="HelveticaNeueLT Pro 55 Roman" pitchFamily="34" charset="0"/>
              </a:endParaRPr>
            </a:p>
          </p:txBody>
        </p:sp>
        <p:sp>
          <p:nvSpPr>
            <p:cNvPr id="81" name="Freeform 890"/>
            <p:cNvSpPr>
              <a:spLocks/>
            </p:cNvSpPr>
            <p:nvPr/>
          </p:nvSpPr>
          <p:spPr bwMode="auto">
            <a:xfrm>
              <a:off x="10844213" y="1438275"/>
              <a:ext cx="217488" cy="195263"/>
            </a:xfrm>
            <a:custGeom>
              <a:avLst/>
              <a:gdLst>
                <a:gd name="T0" fmla="*/ 1 w 58"/>
                <a:gd name="T1" fmla="*/ 52 h 52"/>
                <a:gd name="T2" fmla="*/ 30 w 58"/>
                <a:gd name="T3" fmla="*/ 52 h 52"/>
                <a:gd name="T4" fmla="*/ 58 w 58"/>
                <a:gd name="T5" fmla="*/ 52 h 52"/>
                <a:gd name="T6" fmla="*/ 55 w 58"/>
                <a:gd name="T7" fmla="*/ 8 h 52"/>
                <a:gd name="T8" fmla="*/ 47 w 58"/>
                <a:gd name="T9" fmla="*/ 0 h 52"/>
                <a:gd name="T10" fmla="*/ 40 w 58"/>
                <a:gd name="T11" fmla="*/ 0 h 52"/>
                <a:gd name="T12" fmla="*/ 45 w 58"/>
                <a:gd name="T13" fmla="*/ 4 h 52"/>
                <a:gd name="T14" fmla="*/ 38 w 58"/>
                <a:gd name="T15" fmla="*/ 8 h 52"/>
                <a:gd name="T16" fmla="*/ 41 w 58"/>
                <a:gd name="T17" fmla="*/ 13 h 52"/>
                <a:gd name="T18" fmla="*/ 29 w 58"/>
                <a:gd name="T19" fmla="*/ 41 h 52"/>
                <a:gd name="T20" fmla="*/ 29 w 58"/>
                <a:gd name="T21" fmla="*/ 41 h 52"/>
                <a:gd name="T22" fmla="*/ 29 w 58"/>
                <a:gd name="T23" fmla="*/ 41 h 52"/>
                <a:gd name="T24" fmla="*/ 29 w 58"/>
                <a:gd name="T25" fmla="*/ 41 h 52"/>
                <a:gd name="T26" fmla="*/ 29 w 58"/>
                <a:gd name="T27" fmla="*/ 41 h 52"/>
                <a:gd name="T28" fmla="*/ 16 w 58"/>
                <a:gd name="T29" fmla="*/ 13 h 52"/>
                <a:gd name="T30" fmla="*/ 19 w 58"/>
                <a:gd name="T31" fmla="*/ 8 h 52"/>
                <a:gd name="T32" fmla="*/ 12 w 58"/>
                <a:gd name="T33" fmla="*/ 4 h 52"/>
                <a:gd name="T34" fmla="*/ 17 w 58"/>
                <a:gd name="T35" fmla="*/ 0 h 52"/>
                <a:gd name="T36" fmla="*/ 11 w 58"/>
                <a:gd name="T37" fmla="*/ 0 h 52"/>
                <a:gd name="T38" fmla="*/ 11 w 58"/>
                <a:gd name="T39" fmla="*/ 0 h 52"/>
                <a:gd name="T40" fmla="*/ 3 w 58"/>
                <a:gd name="T41" fmla="*/ 8 h 52"/>
                <a:gd name="T42" fmla="*/ 0 w 58"/>
                <a:gd name="T43" fmla="*/ 52 h 52"/>
                <a:gd name="T44" fmla="*/ 1 w 58"/>
                <a:gd name="T4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 h="52">
                  <a:moveTo>
                    <a:pt x="1" y="52"/>
                  </a:moveTo>
                  <a:cubicBezTo>
                    <a:pt x="30" y="52"/>
                    <a:pt x="30" y="52"/>
                    <a:pt x="30" y="52"/>
                  </a:cubicBezTo>
                  <a:cubicBezTo>
                    <a:pt x="58" y="52"/>
                    <a:pt x="58" y="52"/>
                    <a:pt x="58" y="52"/>
                  </a:cubicBezTo>
                  <a:cubicBezTo>
                    <a:pt x="55" y="8"/>
                    <a:pt x="55" y="8"/>
                    <a:pt x="55" y="8"/>
                  </a:cubicBezTo>
                  <a:cubicBezTo>
                    <a:pt x="54" y="3"/>
                    <a:pt x="51" y="0"/>
                    <a:pt x="47" y="0"/>
                  </a:cubicBezTo>
                  <a:cubicBezTo>
                    <a:pt x="47" y="0"/>
                    <a:pt x="44" y="0"/>
                    <a:pt x="40" y="0"/>
                  </a:cubicBezTo>
                  <a:cubicBezTo>
                    <a:pt x="45" y="4"/>
                    <a:pt x="45" y="4"/>
                    <a:pt x="45" y="4"/>
                  </a:cubicBezTo>
                  <a:cubicBezTo>
                    <a:pt x="38" y="8"/>
                    <a:pt x="38" y="8"/>
                    <a:pt x="38" y="8"/>
                  </a:cubicBezTo>
                  <a:cubicBezTo>
                    <a:pt x="41" y="13"/>
                    <a:pt x="41" y="13"/>
                    <a:pt x="41" y="13"/>
                  </a:cubicBezTo>
                  <a:cubicBezTo>
                    <a:pt x="29" y="41"/>
                    <a:pt x="29" y="41"/>
                    <a:pt x="29" y="41"/>
                  </a:cubicBezTo>
                  <a:cubicBezTo>
                    <a:pt x="29" y="41"/>
                    <a:pt x="29" y="41"/>
                    <a:pt x="29" y="41"/>
                  </a:cubicBezTo>
                  <a:cubicBezTo>
                    <a:pt x="29" y="41"/>
                    <a:pt x="29" y="41"/>
                    <a:pt x="29" y="41"/>
                  </a:cubicBezTo>
                  <a:cubicBezTo>
                    <a:pt x="29" y="41"/>
                    <a:pt x="29" y="41"/>
                    <a:pt x="29" y="41"/>
                  </a:cubicBezTo>
                  <a:cubicBezTo>
                    <a:pt x="29" y="41"/>
                    <a:pt x="29" y="41"/>
                    <a:pt x="29" y="41"/>
                  </a:cubicBezTo>
                  <a:cubicBezTo>
                    <a:pt x="16" y="13"/>
                    <a:pt x="16" y="13"/>
                    <a:pt x="16" y="13"/>
                  </a:cubicBezTo>
                  <a:cubicBezTo>
                    <a:pt x="19" y="8"/>
                    <a:pt x="19" y="8"/>
                    <a:pt x="19" y="8"/>
                  </a:cubicBezTo>
                  <a:cubicBezTo>
                    <a:pt x="12" y="4"/>
                    <a:pt x="12" y="4"/>
                    <a:pt x="12" y="4"/>
                  </a:cubicBezTo>
                  <a:cubicBezTo>
                    <a:pt x="17" y="0"/>
                    <a:pt x="17" y="0"/>
                    <a:pt x="17" y="0"/>
                  </a:cubicBezTo>
                  <a:cubicBezTo>
                    <a:pt x="13" y="0"/>
                    <a:pt x="11" y="0"/>
                    <a:pt x="11" y="0"/>
                  </a:cubicBezTo>
                  <a:cubicBezTo>
                    <a:pt x="11" y="0"/>
                    <a:pt x="11" y="0"/>
                    <a:pt x="11" y="0"/>
                  </a:cubicBezTo>
                  <a:cubicBezTo>
                    <a:pt x="7" y="0"/>
                    <a:pt x="3" y="3"/>
                    <a:pt x="3" y="8"/>
                  </a:cubicBezTo>
                  <a:cubicBezTo>
                    <a:pt x="0" y="52"/>
                    <a:pt x="0" y="52"/>
                    <a:pt x="0" y="52"/>
                  </a:cubicBezTo>
                  <a:lnTo>
                    <a:pt x="1" y="52"/>
                  </a:lnTo>
                  <a:close/>
                </a:path>
              </a:pathLst>
            </a:custGeom>
            <a:solidFill>
              <a:srgbClr val="C49166"/>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a:solidFill>
                  <a:srgbClr val="50301B"/>
                </a:solidFill>
                <a:latin typeface="HelveticaNeueLT Pro 55 Roman" pitchFamily="34" charset="0"/>
              </a:endParaRPr>
            </a:p>
          </p:txBody>
        </p:sp>
        <p:sp>
          <p:nvSpPr>
            <p:cNvPr id="82" name="Freeform 891"/>
            <p:cNvSpPr>
              <a:spLocks/>
            </p:cNvSpPr>
            <p:nvPr/>
          </p:nvSpPr>
          <p:spPr bwMode="auto">
            <a:xfrm>
              <a:off x="10766425" y="1835150"/>
              <a:ext cx="107950" cy="101600"/>
            </a:xfrm>
            <a:custGeom>
              <a:avLst/>
              <a:gdLst>
                <a:gd name="T0" fmla="*/ 27 w 29"/>
                <a:gd name="T1" fmla="*/ 0 h 27"/>
                <a:gd name="T2" fmla="*/ 26 w 29"/>
                <a:gd name="T3" fmla="*/ 0 h 27"/>
                <a:gd name="T4" fmla="*/ 1 w 29"/>
                <a:gd name="T5" fmla="*/ 24 h 27"/>
                <a:gd name="T6" fmla="*/ 1 w 29"/>
                <a:gd name="T7" fmla="*/ 27 h 27"/>
                <a:gd name="T8" fmla="*/ 2 w 29"/>
                <a:gd name="T9" fmla="*/ 27 h 27"/>
                <a:gd name="T10" fmla="*/ 4 w 29"/>
                <a:gd name="T11" fmla="*/ 27 h 27"/>
                <a:gd name="T12" fmla="*/ 29 w 29"/>
                <a:gd name="T13" fmla="*/ 3 h 27"/>
                <a:gd name="T14" fmla="*/ 29 w 29"/>
                <a:gd name="T15" fmla="*/ 0 h 27"/>
                <a:gd name="T16" fmla="*/ 27 w 2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7">
                  <a:moveTo>
                    <a:pt x="27" y="0"/>
                  </a:moveTo>
                  <a:cubicBezTo>
                    <a:pt x="26" y="0"/>
                    <a:pt x="26" y="0"/>
                    <a:pt x="26" y="0"/>
                  </a:cubicBezTo>
                  <a:cubicBezTo>
                    <a:pt x="1" y="24"/>
                    <a:pt x="1" y="24"/>
                    <a:pt x="1" y="24"/>
                  </a:cubicBezTo>
                  <a:cubicBezTo>
                    <a:pt x="0" y="25"/>
                    <a:pt x="0" y="26"/>
                    <a:pt x="1" y="27"/>
                  </a:cubicBezTo>
                  <a:cubicBezTo>
                    <a:pt x="1" y="27"/>
                    <a:pt x="2" y="27"/>
                    <a:pt x="2" y="27"/>
                  </a:cubicBezTo>
                  <a:cubicBezTo>
                    <a:pt x="3" y="27"/>
                    <a:pt x="3" y="27"/>
                    <a:pt x="4" y="27"/>
                  </a:cubicBezTo>
                  <a:cubicBezTo>
                    <a:pt x="29" y="3"/>
                    <a:pt x="29" y="3"/>
                    <a:pt x="29" y="3"/>
                  </a:cubicBezTo>
                  <a:cubicBezTo>
                    <a:pt x="29" y="3"/>
                    <a:pt x="29" y="1"/>
                    <a:pt x="29" y="0"/>
                  </a:cubicBezTo>
                  <a:cubicBezTo>
                    <a:pt x="28" y="0"/>
                    <a:pt x="28" y="0"/>
                    <a:pt x="27" y="0"/>
                  </a:cubicBezTo>
                  <a:close/>
                </a:path>
              </a:pathLst>
            </a:custGeom>
            <a:solidFill>
              <a:srgbClr val="C49166"/>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a:solidFill>
                  <a:srgbClr val="50301B"/>
                </a:solidFill>
                <a:latin typeface="HelveticaNeueLT Pro 55 Roman" pitchFamily="34" charset="0"/>
              </a:endParaRPr>
            </a:p>
          </p:txBody>
        </p:sp>
        <p:sp>
          <p:nvSpPr>
            <p:cNvPr id="83" name="Freeform 892"/>
            <p:cNvSpPr>
              <a:spLocks noEditPoints="1"/>
            </p:cNvSpPr>
            <p:nvPr/>
          </p:nvSpPr>
          <p:spPr bwMode="auto">
            <a:xfrm>
              <a:off x="10714038" y="1652588"/>
              <a:ext cx="498475" cy="341313"/>
            </a:xfrm>
            <a:custGeom>
              <a:avLst/>
              <a:gdLst>
                <a:gd name="T0" fmla="*/ 128 w 133"/>
                <a:gd name="T1" fmla="*/ 4 h 91"/>
                <a:gd name="T2" fmla="*/ 118 w 133"/>
                <a:gd name="T3" fmla="*/ 0 h 91"/>
                <a:gd name="T4" fmla="*/ 15 w 133"/>
                <a:gd name="T5" fmla="*/ 0 h 91"/>
                <a:gd name="T6" fmla="*/ 5 w 133"/>
                <a:gd name="T7" fmla="*/ 4 h 91"/>
                <a:gd name="T8" fmla="*/ 0 w 133"/>
                <a:gd name="T9" fmla="*/ 17 h 91"/>
                <a:gd name="T10" fmla="*/ 0 w 133"/>
                <a:gd name="T11" fmla="*/ 75 h 91"/>
                <a:gd name="T12" fmla="*/ 15 w 133"/>
                <a:gd name="T13" fmla="*/ 91 h 91"/>
                <a:gd name="T14" fmla="*/ 118 w 133"/>
                <a:gd name="T15" fmla="*/ 91 h 91"/>
                <a:gd name="T16" fmla="*/ 133 w 133"/>
                <a:gd name="T17" fmla="*/ 75 h 91"/>
                <a:gd name="T18" fmla="*/ 133 w 133"/>
                <a:gd name="T19" fmla="*/ 17 h 91"/>
                <a:gd name="T20" fmla="*/ 128 w 133"/>
                <a:gd name="T21" fmla="*/ 4 h 91"/>
                <a:gd name="T22" fmla="*/ 66 w 133"/>
                <a:gd name="T23" fmla="*/ 50 h 91"/>
                <a:gd name="T24" fmla="*/ 17 w 133"/>
                <a:gd name="T25" fmla="*/ 10 h 91"/>
                <a:gd name="T26" fmla="*/ 115 w 133"/>
                <a:gd name="T27" fmla="*/ 10 h 91"/>
                <a:gd name="T28" fmla="*/ 66 w 133"/>
                <a:gd name="T29" fmla="*/ 50 h 91"/>
                <a:gd name="T30" fmla="*/ 123 w 133"/>
                <a:gd name="T31" fmla="*/ 75 h 91"/>
                <a:gd name="T32" fmla="*/ 118 w 133"/>
                <a:gd name="T33" fmla="*/ 80 h 91"/>
                <a:gd name="T34" fmla="*/ 15 w 133"/>
                <a:gd name="T35" fmla="*/ 80 h 91"/>
                <a:gd name="T36" fmla="*/ 10 w 133"/>
                <a:gd name="T37" fmla="*/ 75 h 91"/>
                <a:gd name="T38" fmla="*/ 10 w 133"/>
                <a:gd name="T39" fmla="*/ 17 h 91"/>
                <a:gd name="T40" fmla="*/ 62 w 133"/>
                <a:gd name="T41" fmla="*/ 60 h 91"/>
                <a:gd name="T42" fmla="*/ 66 w 133"/>
                <a:gd name="T43" fmla="*/ 61 h 91"/>
                <a:gd name="T44" fmla="*/ 70 w 133"/>
                <a:gd name="T45" fmla="*/ 60 h 91"/>
                <a:gd name="T46" fmla="*/ 123 w 133"/>
                <a:gd name="T47" fmla="*/ 17 h 91"/>
                <a:gd name="T48" fmla="*/ 123 w 133"/>
                <a:gd name="T49" fmla="*/ 7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3" h="91">
                  <a:moveTo>
                    <a:pt x="128" y="4"/>
                  </a:moveTo>
                  <a:cubicBezTo>
                    <a:pt x="125" y="1"/>
                    <a:pt x="121" y="0"/>
                    <a:pt x="118" y="0"/>
                  </a:cubicBezTo>
                  <a:cubicBezTo>
                    <a:pt x="15" y="0"/>
                    <a:pt x="15" y="0"/>
                    <a:pt x="15" y="0"/>
                  </a:cubicBezTo>
                  <a:cubicBezTo>
                    <a:pt x="12" y="0"/>
                    <a:pt x="8" y="1"/>
                    <a:pt x="5" y="4"/>
                  </a:cubicBezTo>
                  <a:cubicBezTo>
                    <a:pt x="3" y="6"/>
                    <a:pt x="0" y="11"/>
                    <a:pt x="0" y="17"/>
                  </a:cubicBezTo>
                  <a:cubicBezTo>
                    <a:pt x="0" y="75"/>
                    <a:pt x="0" y="75"/>
                    <a:pt x="0" y="75"/>
                  </a:cubicBezTo>
                  <a:cubicBezTo>
                    <a:pt x="0" y="84"/>
                    <a:pt x="7" y="91"/>
                    <a:pt x="15" y="91"/>
                  </a:cubicBezTo>
                  <a:cubicBezTo>
                    <a:pt x="118" y="91"/>
                    <a:pt x="118" y="91"/>
                    <a:pt x="118" y="91"/>
                  </a:cubicBezTo>
                  <a:cubicBezTo>
                    <a:pt x="126" y="91"/>
                    <a:pt x="133" y="84"/>
                    <a:pt x="133" y="75"/>
                  </a:cubicBezTo>
                  <a:cubicBezTo>
                    <a:pt x="133" y="17"/>
                    <a:pt x="133" y="17"/>
                    <a:pt x="133" y="17"/>
                  </a:cubicBezTo>
                  <a:cubicBezTo>
                    <a:pt x="133" y="11"/>
                    <a:pt x="130" y="6"/>
                    <a:pt x="128" y="4"/>
                  </a:cubicBezTo>
                  <a:close/>
                  <a:moveTo>
                    <a:pt x="66" y="50"/>
                  </a:moveTo>
                  <a:cubicBezTo>
                    <a:pt x="17" y="10"/>
                    <a:pt x="17" y="10"/>
                    <a:pt x="17" y="10"/>
                  </a:cubicBezTo>
                  <a:cubicBezTo>
                    <a:pt x="115" y="10"/>
                    <a:pt x="115" y="10"/>
                    <a:pt x="115" y="10"/>
                  </a:cubicBezTo>
                  <a:lnTo>
                    <a:pt x="66" y="50"/>
                  </a:lnTo>
                  <a:close/>
                  <a:moveTo>
                    <a:pt x="123" y="75"/>
                  </a:moveTo>
                  <a:cubicBezTo>
                    <a:pt x="123" y="78"/>
                    <a:pt x="120" y="80"/>
                    <a:pt x="118" y="80"/>
                  </a:cubicBezTo>
                  <a:cubicBezTo>
                    <a:pt x="15" y="80"/>
                    <a:pt x="15" y="80"/>
                    <a:pt x="15" y="80"/>
                  </a:cubicBezTo>
                  <a:cubicBezTo>
                    <a:pt x="12" y="80"/>
                    <a:pt x="10" y="78"/>
                    <a:pt x="10" y="75"/>
                  </a:cubicBezTo>
                  <a:cubicBezTo>
                    <a:pt x="10" y="17"/>
                    <a:pt x="10" y="17"/>
                    <a:pt x="10" y="17"/>
                  </a:cubicBezTo>
                  <a:cubicBezTo>
                    <a:pt x="62" y="60"/>
                    <a:pt x="62" y="60"/>
                    <a:pt x="62" y="60"/>
                  </a:cubicBezTo>
                  <a:cubicBezTo>
                    <a:pt x="64" y="61"/>
                    <a:pt x="65" y="61"/>
                    <a:pt x="66" y="61"/>
                  </a:cubicBezTo>
                  <a:cubicBezTo>
                    <a:pt x="68" y="61"/>
                    <a:pt x="69" y="61"/>
                    <a:pt x="70" y="60"/>
                  </a:cubicBezTo>
                  <a:cubicBezTo>
                    <a:pt x="123" y="17"/>
                    <a:pt x="123" y="17"/>
                    <a:pt x="123" y="17"/>
                  </a:cubicBezTo>
                  <a:lnTo>
                    <a:pt x="123" y="75"/>
                  </a:lnTo>
                  <a:close/>
                </a:path>
              </a:pathLst>
            </a:custGeom>
            <a:solidFill>
              <a:srgbClr val="C49166"/>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a:solidFill>
                  <a:srgbClr val="50301B"/>
                </a:solidFill>
                <a:latin typeface="HelveticaNeueLT Pro 55 Roman" pitchFamily="34" charset="0"/>
              </a:endParaRPr>
            </a:p>
          </p:txBody>
        </p:sp>
        <p:sp>
          <p:nvSpPr>
            <p:cNvPr id="84" name="Freeform 893"/>
            <p:cNvSpPr>
              <a:spLocks/>
            </p:cNvSpPr>
            <p:nvPr/>
          </p:nvSpPr>
          <p:spPr bwMode="auto">
            <a:xfrm>
              <a:off x="11047413" y="1835150"/>
              <a:ext cx="112713" cy="101600"/>
            </a:xfrm>
            <a:custGeom>
              <a:avLst/>
              <a:gdLst>
                <a:gd name="T0" fmla="*/ 26 w 30"/>
                <a:gd name="T1" fmla="*/ 27 h 27"/>
                <a:gd name="T2" fmla="*/ 28 w 30"/>
                <a:gd name="T3" fmla="*/ 27 h 27"/>
                <a:gd name="T4" fmla="*/ 29 w 30"/>
                <a:gd name="T5" fmla="*/ 27 h 27"/>
                <a:gd name="T6" fmla="*/ 29 w 30"/>
                <a:gd name="T7" fmla="*/ 24 h 27"/>
                <a:gd name="T8" fmla="*/ 4 w 30"/>
                <a:gd name="T9" fmla="*/ 0 h 27"/>
                <a:gd name="T10" fmla="*/ 3 w 30"/>
                <a:gd name="T11" fmla="*/ 0 h 27"/>
                <a:gd name="T12" fmla="*/ 1 w 30"/>
                <a:gd name="T13" fmla="*/ 0 h 27"/>
                <a:gd name="T14" fmla="*/ 1 w 30"/>
                <a:gd name="T15" fmla="*/ 3 h 27"/>
                <a:gd name="T16" fmla="*/ 26 w 30"/>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7">
                  <a:moveTo>
                    <a:pt x="26" y="27"/>
                  </a:moveTo>
                  <a:cubicBezTo>
                    <a:pt x="26" y="27"/>
                    <a:pt x="27" y="27"/>
                    <a:pt x="28" y="27"/>
                  </a:cubicBezTo>
                  <a:cubicBezTo>
                    <a:pt x="28" y="27"/>
                    <a:pt x="29" y="27"/>
                    <a:pt x="29" y="27"/>
                  </a:cubicBezTo>
                  <a:cubicBezTo>
                    <a:pt x="30" y="26"/>
                    <a:pt x="30" y="25"/>
                    <a:pt x="29" y="24"/>
                  </a:cubicBezTo>
                  <a:cubicBezTo>
                    <a:pt x="4" y="0"/>
                    <a:pt x="4" y="0"/>
                    <a:pt x="4" y="0"/>
                  </a:cubicBezTo>
                  <a:cubicBezTo>
                    <a:pt x="4" y="0"/>
                    <a:pt x="3" y="0"/>
                    <a:pt x="3" y="0"/>
                  </a:cubicBezTo>
                  <a:cubicBezTo>
                    <a:pt x="2" y="0"/>
                    <a:pt x="2" y="0"/>
                    <a:pt x="1" y="0"/>
                  </a:cubicBezTo>
                  <a:cubicBezTo>
                    <a:pt x="0" y="1"/>
                    <a:pt x="0" y="3"/>
                    <a:pt x="1" y="3"/>
                  </a:cubicBezTo>
                  <a:lnTo>
                    <a:pt x="26" y="27"/>
                  </a:lnTo>
                  <a:close/>
                </a:path>
              </a:pathLst>
            </a:custGeom>
            <a:solidFill>
              <a:srgbClr val="C49166"/>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a:solidFill>
                  <a:srgbClr val="50301B"/>
                </a:solidFill>
                <a:latin typeface="HelveticaNeueLT Pro 55 Roman" pitchFamily="34" charset="0"/>
              </a:endParaRPr>
            </a:p>
          </p:txBody>
        </p:sp>
        <p:sp>
          <p:nvSpPr>
            <p:cNvPr id="85" name="Freeform 894"/>
            <p:cNvSpPr>
              <a:spLocks/>
            </p:cNvSpPr>
            <p:nvPr/>
          </p:nvSpPr>
          <p:spPr bwMode="auto">
            <a:xfrm>
              <a:off x="10761663" y="1617663"/>
              <a:ext cx="79375" cy="57150"/>
            </a:xfrm>
            <a:custGeom>
              <a:avLst/>
              <a:gdLst>
                <a:gd name="T0" fmla="*/ 1 w 21"/>
                <a:gd name="T1" fmla="*/ 15 h 15"/>
                <a:gd name="T2" fmla="*/ 21 w 21"/>
                <a:gd name="T3" fmla="*/ 14 h 15"/>
                <a:gd name="T4" fmla="*/ 20 w 21"/>
                <a:gd name="T5" fmla="*/ 0 h 15"/>
                <a:gd name="T6" fmla="*/ 0 w 21"/>
                <a:gd name="T7" fmla="*/ 0 h 15"/>
                <a:gd name="T8" fmla="*/ 1 w 21"/>
                <a:gd name="T9" fmla="*/ 15 h 15"/>
              </a:gdLst>
              <a:ahLst/>
              <a:cxnLst>
                <a:cxn ang="0">
                  <a:pos x="T0" y="T1"/>
                </a:cxn>
                <a:cxn ang="0">
                  <a:pos x="T2" y="T3"/>
                </a:cxn>
                <a:cxn ang="0">
                  <a:pos x="T4" y="T5"/>
                </a:cxn>
                <a:cxn ang="0">
                  <a:pos x="T6" y="T7"/>
                </a:cxn>
                <a:cxn ang="0">
                  <a:pos x="T8" y="T9"/>
                </a:cxn>
              </a:cxnLst>
              <a:rect l="0" t="0" r="r" b="b"/>
              <a:pathLst>
                <a:path w="21" h="15">
                  <a:moveTo>
                    <a:pt x="1" y="15"/>
                  </a:moveTo>
                  <a:cubicBezTo>
                    <a:pt x="8" y="15"/>
                    <a:pt x="14" y="14"/>
                    <a:pt x="21" y="14"/>
                  </a:cubicBezTo>
                  <a:cubicBezTo>
                    <a:pt x="20" y="8"/>
                    <a:pt x="20" y="4"/>
                    <a:pt x="20" y="0"/>
                  </a:cubicBezTo>
                  <a:cubicBezTo>
                    <a:pt x="0" y="0"/>
                    <a:pt x="0" y="0"/>
                    <a:pt x="0" y="0"/>
                  </a:cubicBezTo>
                  <a:cubicBezTo>
                    <a:pt x="1" y="5"/>
                    <a:pt x="1" y="11"/>
                    <a:pt x="1" y="15"/>
                  </a:cubicBezTo>
                  <a:close/>
                </a:path>
              </a:pathLst>
            </a:custGeom>
            <a:solidFill>
              <a:srgbClr val="C49166"/>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a:solidFill>
                  <a:srgbClr val="50301B"/>
                </a:solidFill>
                <a:latin typeface="HelveticaNeueLT Pro 55 Roman" pitchFamily="34" charset="0"/>
              </a:endParaRPr>
            </a:p>
          </p:txBody>
        </p:sp>
      </p:grpSp>
      <p:sp>
        <p:nvSpPr>
          <p:cNvPr id="86" name="Freeform 946"/>
          <p:cNvSpPr>
            <a:spLocks noEditPoints="1"/>
          </p:cNvSpPr>
          <p:nvPr/>
        </p:nvSpPr>
        <p:spPr bwMode="auto">
          <a:xfrm>
            <a:off x="4784751" y="2898308"/>
            <a:ext cx="463722" cy="437480"/>
          </a:xfrm>
          <a:custGeom>
            <a:avLst/>
            <a:gdLst>
              <a:gd name="T0" fmla="*/ 857 w 952"/>
              <a:gd name="T1" fmla="*/ 580 h 898"/>
              <a:gd name="T2" fmla="*/ 809 w 952"/>
              <a:gd name="T3" fmla="*/ 447 h 898"/>
              <a:gd name="T4" fmla="*/ 462 w 952"/>
              <a:gd name="T5" fmla="*/ 102 h 898"/>
              <a:gd name="T6" fmla="*/ 139 w 952"/>
              <a:gd name="T7" fmla="*/ 326 h 898"/>
              <a:gd name="T8" fmla="*/ 34 w 952"/>
              <a:gd name="T9" fmla="*/ 317 h 898"/>
              <a:gd name="T10" fmla="*/ 910 w 952"/>
              <a:gd name="T11" fmla="*/ 427 h 898"/>
              <a:gd name="T12" fmla="*/ 952 w 952"/>
              <a:gd name="T13" fmla="*/ 447 h 898"/>
              <a:gd name="T14" fmla="*/ 462 w 952"/>
              <a:gd name="T15" fmla="*/ 796 h 898"/>
              <a:gd name="T16" fmla="*/ 147 w 952"/>
              <a:gd name="T17" fmla="*/ 596 h 898"/>
              <a:gd name="T18" fmla="*/ 95 w 952"/>
              <a:gd name="T19" fmla="*/ 462 h 898"/>
              <a:gd name="T20" fmla="*/ 38 w 952"/>
              <a:gd name="T21" fmla="*/ 596 h 898"/>
              <a:gd name="T22" fmla="*/ 462 w 952"/>
              <a:gd name="T23" fmla="*/ 898 h 898"/>
              <a:gd name="T24" fmla="*/ 838 w 952"/>
              <a:gd name="T25" fmla="*/ 695 h 898"/>
              <a:gd name="T26" fmla="*/ 704 w 952"/>
              <a:gd name="T27" fmla="*/ 697 h 898"/>
              <a:gd name="T28" fmla="*/ 255 w 952"/>
              <a:gd name="T29" fmla="*/ 322 h 898"/>
              <a:gd name="T30" fmla="*/ 292 w 952"/>
              <a:gd name="T31" fmla="*/ 217 h 898"/>
              <a:gd name="T32" fmla="*/ 406 w 952"/>
              <a:gd name="T33" fmla="*/ 217 h 898"/>
              <a:gd name="T34" fmla="*/ 506 w 952"/>
              <a:gd name="T35" fmla="*/ 178 h 898"/>
              <a:gd name="T36" fmla="*/ 591 w 952"/>
              <a:gd name="T37" fmla="*/ 250 h 898"/>
              <a:gd name="T38" fmla="*/ 694 w 952"/>
              <a:gd name="T39" fmla="*/ 289 h 898"/>
              <a:gd name="T40" fmla="*/ 697 w 952"/>
              <a:gd name="T41" fmla="*/ 405 h 898"/>
              <a:gd name="T42" fmla="*/ 740 w 952"/>
              <a:gd name="T43" fmla="*/ 505 h 898"/>
              <a:gd name="T44" fmla="*/ 661 w 952"/>
              <a:gd name="T45" fmla="*/ 586 h 898"/>
              <a:gd name="T46" fmla="*/ 620 w 952"/>
              <a:gd name="T47" fmla="*/ 687 h 898"/>
              <a:gd name="T48" fmla="*/ 506 w 952"/>
              <a:gd name="T49" fmla="*/ 690 h 898"/>
              <a:gd name="T50" fmla="*/ 406 w 952"/>
              <a:gd name="T51" fmla="*/ 728 h 898"/>
              <a:gd name="T52" fmla="*/ 327 w 952"/>
              <a:gd name="T53" fmla="*/ 656 h 898"/>
              <a:gd name="T54" fmla="*/ 224 w 952"/>
              <a:gd name="T55" fmla="*/ 617 h 898"/>
              <a:gd name="T56" fmla="*/ 222 w 952"/>
              <a:gd name="T57" fmla="*/ 505 h 898"/>
              <a:gd name="T58" fmla="*/ 176 w 952"/>
              <a:gd name="T59" fmla="*/ 405 h 898"/>
              <a:gd name="T60" fmla="*/ 459 w 952"/>
              <a:gd name="T61" fmla="*/ 282 h 898"/>
              <a:gd name="T62" fmla="*/ 459 w 952"/>
              <a:gd name="T63" fmla="*/ 624 h 898"/>
              <a:gd name="T64" fmla="*/ 459 w 952"/>
              <a:gd name="T65" fmla="*/ 282 h 898"/>
              <a:gd name="T66" fmla="*/ 327 w 952"/>
              <a:gd name="T67" fmla="*/ 453 h 898"/>
              <a:gd name="T68" fmla="*/ 588 w 952"/>
              <a:gd name="T69" fmla="*/ 453 h 898"/>
              <a:gd name="T70" fmla="*/ 458 w 952"/>
              <a:gd name="T71" fmla="*/ 366 h 898"/>
              <a:gd name="T72" fmla="*/ 458 w 952"/>
              <a:gd name="T73" fmla="*/ 541 h 898"/>
              <a:gd name="T74" fmla="*/ 458 w 952"/>
              <a:gd name="T75" fmla="*/ 366 h 898"/>
              <a:gd name="T76" fmla="*/ 504 w 952"/>
              <a:gd name="T77" fmla="*/ 453 h 898"/>
              <a:gd name="T78" fmla="*/ 411 w 952"/>
              <a:gd name="T79" fmla="*/ 453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52" h="898">
                <a:moveTo>
                  <a:pt x="952" y="447"/>
                </a:moveTo>
                <a:cubicBezTo>
                  <a:pt x="857" y="580"/>
                  <a:pt x="857" y="580"/>
                  <a:pt x="857" y="580"/>
                </a:cubicBezTo>
                <a:cubicBezTo>
                  <a:pt x="760" y="447"/>
                  <a:pt x="760" y="447"/>
                  <a:pt x="760" y="447"/>
                </a:cubicBezTo>
                <a:cubicBezTo>
                  <a:pt x="809" y="447"/>
                  <a:pt x="809" y="447"/>
                  <a:pt x="809" y="447"/>
                </a:cubicBezTo>
                <a:cubicBezTo>
                  <a:pt x="807" y="424"/>
                  <a:pt x="807" y="424"/>
                  <a:pt x="807" y="424"/>
                </a:cubicBezTo>
                <a:cubicBezTo>
                  <a:pt x="794" y="244"/>
                  <a:pt x="643" y="102"/>
                  <a:pt x="462" y="102"/>
                </a:cubicBezTo>
                <a:cubicBezTo>
                  <a:pt x="319" y="102"/>
                  <a:pt x="193" y="188"/>
                  <a:pt x="140" y="322"/>
                </a:cubicBezTo>
                <a:cubicBezTo>
                  <a:pt x="139" y="326"/>
                  <a:pt x="139" y="326"/>
                  <a:pt x="139" y="326"/>
                </a:cubicBezTo>
                <a:cubicBezTo>
                  <a:pt x="31" y="326"/>
                  <a:pt x="31" y="326"/>
                  <a:pt x="31" y="326"/>
                </a:cubicBezTo>
                <a:cubicBezTo>
                  <a:pt x="34" y="317"/>
                  <a:pt x="34" y="317"/>
                  <a:pt x="34" y="317"/>
                </a:cubicBezTo>
                <a:cubicBezTo>
                  <a:pt x="91" y="130"/>
                  <a:pt x="267" y="0"/>
                  <a:pt x="462" y="0"/>
                </a:cubicBezTo>
                <a:cubicBezTo>
                  <a:pt x="701" y="0"/>
                  <a:pt x="898" y="187"/>
                  <a:pt x="910" y="427"/>
                </a:cubicBezTo>
                <a:cubicBezTo>
                  <a:pt x="911" y="447"/>
                  <a:pt x="911" y="447"/>
                  <a:pt x="911" y="447"/>
                </a:cubicBezTo>
                <a:lnTo>
                  <a:pt x="952" y="447"/>
                </a:lnTo>
                <a:close/>
                <a:moveTo>
                  <a:pt x="704" y="697"/>
                </a:moveTo>
                <a:cubicBezTo>
                  <a:pt x="640" y="760"/>
                  <a:pt x="551" y="796"/>
                  <a:pt x="462" y="796"/>
                </a:cubicBezTo>
                <a:cubicBezTo>
                  <a:pt x="342" y="796"/>
                  <a:pt x="228" y="732"/>
                  <a:pt x="166" y="628"/>
                </a:cubicBezTo>
                <a:cubicBezTo>
                  <a:pt x="147" y="596"/>
                  <a:pt x="147" y="596"/>
                  <a:pt x="147" y="596"/>
                </a:cubicBezTo>
                <a:cubicBezTo>
                  <a:pt x="192" y="596"/>
                  <a:pt x="192" y="596"/>
                  <a:pt x="192" y="596"/>
                </a:cubicBezTo>
                <a:cubicBezTo>
                  <a:pt x="95" y="462"/>
                  <a:pt x="95" y="462"/>
                  <a:pt x="95" y="462"/>
                </a:cubicBezTo>
                <a:cubicBezTo>
                  <a:pt x="0" y="596"/>
                  <a:pt x="0" y="596"/>
                  <a:pt x="0" y="596"/>
                </a:cubicBezTo>
                <a:cubicBezTo>
                  <a:pt x="38" y="596"/>
                  <a:pt x="38" y="596"/>
                  <a:pt x="38" y="596"/>
                </a:cubicBezTo>
                <a:cubicBezTo>
                  <a:pt x="43" y="609"/>
                  <a:pt x="43" y="609"/>
                  <a:pt x="43" y="609"/>
                </a:cubicBezTo>
                <a:cubicBezTo>
                  <a:pt x="109" y="782"/>
                  <a:pt x="278" y="898"/>
                  <a:pt x="462" y="898"/>
                </a:cubicBezTo>
                <a:cubicBezTo>
                  <a:pt x="609" y="898"/>
                  <a:pt x="746" y="826"/>
                  <a:pt x="830" y="706"/>
                </a:cubicBezTo>
                <a:cubicBezTo>
                  <a:pt x="838" y="695"/>
                  <a:pt x="838" y="695"/>
                  <a:pt x="838" y="695"/>
                </a:cubicBezTo>
                <a:cubicBezTo>
                  <a:pt x="706" y="695"/>
                  <a:pt x="706" y="695"/>
                  <a:pt x="706" y="695"/>
                </a:cubicBezTo>
                <a:lnTo>
                  <a:pt x="704" y="697"/>
                </a:lnTo>
                <a:close/>
                <a:moveTo>
                  <a:pt x="221" y="405"/>
                </a:moveTo>
                <a:cubicBezTo>
                  <a:pt x="227" y="375"/>
                  <a:pt x="239" y="347"/>
                  <a:pt x="255" y="322"/>
                </a:cubicBezTo>
                <a:cubicBezTo>
                  <a:pt x="221" y="288"/>
                  <a:pt x="221" y="288"/>
                  <a:pt x="221" y="288"/>
                </a:cubicBezTo>
                <a:cubicBezTo>
                  <a:pt x="292" y="217"/>
                  <a:pt x="292" y="217"/>
                  <a:pt x="292" y="217"/>
                </a:cubicBezTo>
                <a:cubicBezTo>
                  <a:pt x="326" y="251"/>
                  <a:pt x="326" y="251"/>
                  <a:pt x="326" y="251"/>
                </a:cubicBezTo>
                <a:cubicBezTo>
                  <a:pt x="350" y="235"/>
                  <a:pt x="377" y="224"/>
                  <a:pt x="406" y="217"/>
                </a:cubicBezTo>
                <a:cubicBezTo>
                  <a:pt x="406" y="178"/>
                  <a:pt x="406" y="178"/>
                  <a:pt x="406" y="178"/>
                </a:cubicBezTo>
                <a:cubicBezTo>
                  <a:pt x="506" y="178"/>
                  <a:pt x="506" y="178"/>
                  <a:pt x="506" y="178"/>
                </a:cubicBezTo>
                <a:cubicBezTo>
                  <a:pt x="506" y="216"/>
                  <a:pt x="506" y="216"/>
                  <a:pt x="506" y="216"/>
                </a:cubicBezTo>
                <a:cubicBezTo>
                  <a:pt x="537" y="222"/>
                  <a:pt x="565" y="234"/>
                  <a:pt x="591" y="250"/>
                </a:cubicBezTo>
                <a:cubicBezTo>
                  <a:pt x="623" y="218"/>
                  <a:pt x="623" y="218"/>
                  <a:pt x="623" y="218"/>
                </a:cubicBezTo>
                <a:cubicBezTo>
                  <a:pt x="694" y="289"/>
                  <a:pt x="694" y="289"/>
                  <a:pt x="694" y="289"/>
                </a:cubicBezTo>
                <a:cubicBezTo>
                  <a:pt x="662" y="321"/>
                  <a:pt x="662" y="321"/>
                  <a:pt x="662" y="321"/>
                </a:cubicBezTo>
                <a:cubicBezTo>
                  <a:pt x="679" y="346"/>
                  <a:pt x="691" y="374"/>
                  <a:pt x="697" y="405"/>
                </a:cubicBezTo>
                <a:cubicBezTo>
                  <a:pt x="740" y="405"/>
                  <a:pt x="740" y="405"/>
                  <a:pt x="740" y="405"/>
                </a:cubicBezTo>
                <a:cubicBezTo>
                  <a:pt x="740" y="505"/>
                  <a:pt x="740" y="505"/>
                  <a:pt x="740" y="505"/>
                </a:cubicBezTo>
                <a:cubicBezTo>
                  <a:pt x="696" y="505"/>
                  <a:pt x="696" y="505"/>
                  <a:pt x="696" y="505"/>
                </a:cubicBezTo>
                <a:cubicBezTo>
                  <a:pt x="690" y="534"/>
                  <a:pt x="678" y="562"/>
                  <a:pt x="661" y="586"/>
                </a:cubicBezTo>
                <a:cubicBezTo>
                  <a:pt x="691" y="616"/>
                  <a:pt x="691" y="616"/>
                  <a:pt x="691" y="616"/>
                </a:cubicBezTo>
                <a:cubicBezTo>
                  <a:pt x="620" y="687"/>
                  <a:pt x="620" y="687"/>
                  <a:pt x="620" y="687"/>
                </a:cubicBezTo>
                <a:cubicBezTo>
                  <a:pt x="590" y="656"/>
                  <a:pt x="590" y="656"/>
                  <a:pt x="590" y="656"/>
                </a:cubicBezTo>
                <a:cubicBezTo>
                  <a:pt x="565" y="672"/>
                  <a:pt x="536" y="684"/>
                  <a:pt x="506" y="690"/>
                </a:cubicBezTo>
                <a:cubicBezTo>
                  <a:pt x="506" y="728"/>
                  <a:pt x="506" y="728"/>
                  <a:pt x="506" y="728"/>
                </a:cubicBezTo>
                <a:cubicBezTo>
                  <a:pt x="406" y="728"/>
                  <a:pt x="406" y="728"/>
                  <a:pt x="406" y="728"/>
                </a:cubicBezTo>
                <a:cubicBezTo>
                  <a:pt x="406" y="689"/>
                  <a:pt x="406" y="689"/>
                  <a:pt x="406" y="689"/>
                </a:cubicBezTo>
                <a:cubicBezTo>
                  <a:pt x="378" y="682"/>
                  <a:pt x="351" y="671"/>
                  <a:pt x="327" y="656"/>
                </a:cubicBezTo>
                <a:cubicBezTo>
                  <a:pt x="295" y="688"/>
                  <a:pt x="295" y="688"/>
                  <a:pt x="295" y="688"/>
                </a:cubicBezTo>
                <a:cubicBezTo>
                  <a:pt x="224" y="617"/>
                  <a:pt x="224" y="617"/>
                  <a:pt x="224" y="617"/>
                </a:cubicBezTo>
                <a:cubicBezTo>
                  <a:pt x="256" y="585"/>
                  <a:pt x="256" y="585"/>
                  <a:pt x="256" y="585"/>
                </a:cubicBezTo>
                <a:cubicBezTo>
                  <a:pt x="240" y="561"/>
                  <a:pt x="228" y="534"/>
                  <a:pt x="222" y="505"/>
                </a:cubicBezTo>
                <a:cubicBezTo>
                  <a:pt x="176" y="505"/>
                  <a:pt x="176" y="505"/>
                  <a:pt x="176" y="505"/>
                </a:cubicBezTo>
                <a:cubicBezTo>
                  <a:pt x="176" y="405"/>
                  <a:pt x="176" y="405"/>
                  <a:pt x="176" y="405"/>
                </a:cubicBezTo>
                <a:lnTo>
                  <a:pt x="221" y="405"/>
                </a:lnTo>
                <a:close/>
                <a:moveTo>
                  <a:pt x="459" y="282"/>
                </a:moveTo>
                <a:cubicBezTo>
                  <a:pt x="364" y="282"/>
                  <a:pt x="286" y="359"/>
                  <a:pt x="286" y="453"/>
                </a:cubicBezTo>
                <a:cubicBezTo>
                  <a:pt x="286" y="547"/>
                  <a:pt x="364" y="624"/>
                  <a:pt x="459" y="624"/>
                </a:cubicBezTo>
                <a:cubicBezTo>
                  <a:pt x="554" y="624"/>
                  <a:pt x="632" y="547"/>
                  <a:pt x="632" y="453"/>
                </a:cubicBezTo>
                <a:cubicBezTo>
                  <a:pt x="632" y="359"/>
                  <a:pt x="554" y="282"/>
                  <a:pt x="459" y="282"/>
                </a:cubicBezTo>
                <a:moveTo>
                  <a:pt x="458" y="583"/>
                </a:moveTo>
                <a:cubicBezTo>
                  <a:pt x="385" y="583"/>
                  <a:pt x="327" y="525"/>
                  <a:pt x="327" y="453"/>
                </a:cubicBezTo>
                <a:cubicBezTo>
                  <a:pt x="327" y="382"/>
                  <a:pt x="385" y="324"/>
                  <a:pt x="458" y="324"/>
                </a:cubicBezTo>
                <a:cubicBezTo>
                  <a:pt x="530" y="324"/>
                  <a:pt x="588" y="382"/>
                  <a:pt x="588" y="453"/>
                </a:cubicBezTo>
                <a:cubicBezTo>
                  <a:pt x="588" y="525"/>
                  <a:pt x="530" y="583"/>
                  <a:pt x="458" y="583"/>
                </a:cubicBezTo>
                <a:moveTo>
                  <a:pt x="458" y="366"/>
                </a:moveTo>
                <a:cubicBezTo>
                  <a:pt x="409" y="366"/>
                  <a:pt x="369" y="405"/>
                  <a:pt x="369" y="453"/>
                </a:cubicBezTo>
                <a:cubicBezTo>
                  <a:pt x="369" y="501"/>
                  <a:pt x="409" y="541"/>
                  <a:pt x="458" y="541"/>
                </a:cubicBezTo>
                <a:cubicBezTo>
                  <a:pt x="506" y="541"/>
                  <a:pt x="546" y="501"/>
                  <a:pt x="546" y="453"/>
                </a:cubicBezTo>
                <a:cubicBezTo>
                  <a:pt x="546" y="405"/>
                  <a:pt x="506" y="366"/>
                  <a:pt x="458" y="366"/>
                </a:cubicBezTo>
                <a:moveTo>
                  <a:pt x="458" y="498"/>
                </a:moveTo>
                <a:cubicBezTo>
                  <a:pt x="483" y="498"/>
                  <a:pt x="504" y="478"/>
                  <a:pt x="504" y="453"/>
                </a:cubicBezTo>
                <a:cubicBezTo>
                  <a:pt x="504" y="428"/>
                  <a:pt x="483" y="408"/>
                  <a:pt x="458" y="408"/>
                </a:cubicBezTo>
                <a:cubicBezTo>
                  <a:pt x="432" y="408"/>
                  <a:pt x="411" y="428"/>
                  <a:pt x="411" y="453"/>
                </a:cubicBezTo>
                <a:cubicBezTo>
                  <a:pt x="411" y="478"/>
                  <a:pt x="432" y="498"/>
                  <a:pt x="458" y="498"/>
                </a:cubicBezTo>
              </a:path>
            </a:pathLst>
          </a:custGeom>
          <a:solidFill>
            <a:schemeClr val="tx1">
              <a:lumMod val="85000"/>
              <a:lumOff val="1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87" name="TextBox 86"/>
          <p:cNvSpPr txBox="1"/>
          <p:nvPr/>
        </p:nvSpPr>
        <p:spPr>
          <a:xfrm>
            <a:off x="4284808" y="325934"/>
            <a:ext cx="1061967" cy="346249"/>
          </a:xfrm>
          <a:prstGeom prst="rect">
            <a:avLst/>
          </a:prstGeom>
          <a:noFill/>
        </p:spPr>
        <p:txBody>
          <a:bodyPr wrap="none" lIns="68580" tIns="34290" rIns="68580" bIns="34290" rtlCol="0">
            <a:spAutoFit/>
          </a:bodyPr>
          <a:lstStyle/>
          <a:p>
            <a:r>
              <a:rPr lang="zh-CN" altLang="en-US" dirty="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rPr>
              <a:t>产品介绍</a:t>
            </a:r>
          </a:p>
        </p:txBody>
      </p:sp>
      <p:grpSp>
        <p:nvGrpSpPr>
          <p:cNvPr id="88" name="组合 87"/>
          <p:cNvGrpSpPr>
            <a:grpSpLocks noChangeAspect="1"/>
          </p:cNvGrpSpPr>
          <p:nvPr/>
        </p:nvGrpSpPr>
        <p:grpSpPr>
          <a:xfrm>
            <a:off x="3635896" y="146562"/>
            <a:ext cx="622800" cy="678972"/>
            <a:chOff x="4161788" y="-1335297"/>
            <a:chExt cx="1677546" cy="1828848"/>
          </a:xfrm>
        </p:grpSpPr>
        <p:sp>
          <p:nvSpPr>
            <p:cNvPr id="89" name="矩形 10"/>
            <p:cNvSpPr>
              <a:spLocks noChangeAspect="1"/>
            </p:cNvSpPr>
            <p:nvPr/>
          </p:nvSpPr>
          <p:spPr>
            <a:xfrm>
              <a:off x="4161788" y="-1335297"/>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5"/>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90" name="KSO_Shape"/>
            <p:cNvSpPr>
              <a:spLocks noChangeAspect="1"/>
            </p:cNvSpPr>
            <p:nvPr/>
          </p:nvSpPr>
          <p:spPr bwMode="auto">
            <a:xfrm>
              <a:off x="4638147" y="-759126"/>
              <a:ext cx="724829" cy="676507"/>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7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70"/>
                  </a:lnTo>
                  <a:lnTo>
                    <a:pt x="2029121" y="722688"/>
                  </a:lnTo>
                  <a:lnTo>
                    <a:pt x="2026891" y="724900"/>
                  </a:lnTo>
                  <a:lnTo>
                    <a:pt x="2024344" y="727112"/>
                  </a:lnTo>
                  <a:lnTo>
                    <a:pt x="2021796" y="729009"/>
                  </a:lnTo>
                  <a:lnTo>
                    <a:pt x="2018930" y="730905"/>
                  </a:lnTo>
                  <a:lnTo>
                    <a:pt x="2017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7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7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7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blipFill>
              <a:blip r:embed="rId5"/>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Tree>
    <p:extLst>
      <p:ext uri="{BB962C8B-B14F-4D97-AF65-F5344CB8AC3E}">
        <p14:creationId xmlns:p14="http://schemas.microsoft.com/office/powerpoint/2010/main" val="32687037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1000"/>
                                        <p:tgtEl>
                                          <p:spTgt spid="88"/>
                                        </p:tgtEl>
                                      </p:cBhvr>
                                    </p:animEffect>
                                    <p:anim calcmode="lin" valueType="num">
                                      <p:cBhvr>
                                        <p:cTn id="8" dur="1000" fill="hold"/>
                                        <p:tgtEl>
                                          <p:spTgt spid="88"/>
                                        </p:tgtEl>
                                        <p:attrNameLst>
                                          <p:attrName>ppt_x</p:attrName>
                                        </p:attrNameLst>
                                      </p:cBhvr>
                                      <p:tavLst>
                                        <p:tav tm="0">
                                          <p:val>
                                            <p:strVal val="#ppt_x"/>
                                          </p:val>
                                        </p:tav>
                                        <p:tav tm="100000">
                                          <p:val>
                                            <p:strVal val="#ppt_x"/>
                                          </p:val>
                                        </p:tav>
                                      </p:tavLst>
                                    </p:anim>
                                    <p:anim calcmode="lin" valueType="num">
                                      <p:cBhvr>
                                        <p:cTn id="9" dur="1000" fill="hold"/>
                                        <p:tgtEl>
                                          <p:spTgt spid="8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1000"/>
                                        <p:tgtEl>
                                          <p:spTgt spid="87"/>
                                        </p:tgtEl>
                                      </p:cBhvr>
                                    </p:animEffect>
                                    <p:anim calcmode="lin" valueType="num">
                                      <p:cBhvr>
                                        <p:cTn id="13" dur="1000" fill="hold"/>
                                        <p:tgtEl>
                                          <p:spTgt spid="87"/>
                                        </p:tgtEl>
                                        <p:attrNameLst>
                                          <p:attrName>ppt_x</p:attrName>
                                        </p:attrNameLst>
                                      </p:cBhvr>
                                      <p:tavLst>
                                        <p:tav tm="0">
                                          <p:val>
                                            <p:strVal val="#ppt_x"/>
                                          </p:val>
                                        </p:tav>
                                        <p:tav tm="100000">
                                          <p:val>
                                            <p:strVal val="#ppt_x"/>
                                          </p:val>
                                        </p:tav>
                                      </p:tavLst>
                                    </p:anim>
                                    <p:anim calcmode="lin" valueType="num">
                                      <p:cBhvr>
                                        <p:cTn id="14" dur="1000" fill="hold"/>
                                        <p:tgtEl>
                                          <p:spTgt spid="8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up)">
                                      <p:cBhvr>
                                        <p:cTn id="18" dur="4000"/>
                                        <p:tgtEl>
                                          <p:spTgt spid="34"/>
                                        </p:tgtEl>
                                      </p:cBhvr>
                                    </p:animEffect>
                                  </p:childTnLst>
                                </p:cTn>
                              </p:par>
                              <p:par>
                                <p:cTn id="19" presetID="49" presetClass="entr" presetSubtype="0" decel="100000" fill="hold" grpId="0" nodeType="withEffect">
                                  <p:stCondLst>
                                    <p:cond delay="50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ppt_w</p:attrName>
                                        </p:attrNameLst>
                                      </p:cBhvr>
                                      <p:tavLst>
                                        <p:tav tm="0">
                                          <p:val>
                                            <p:fltVal val="0"/>
                                          </p:val>
                                        </p:tav>
                                        <p:tav tm="100000">
                                          <p:val>
                                            <p:strVal val="#ppt_w"/>
                                          </p:val>
                                        </p:tav>
                                      </p:tavLst>
                                    </p:anim>
                                    <p:anim calcmode="lin" valueType="num">
                                      <p:cBhvr>
                                        <p:cTn id="22" dur="500" fill="hold"/>
                                        <p:tgtEl>
                                          <p:spTgt spid="35"/>
                                        </p:tgtEl>
                                        <p:attrNameLst>
                                          <p:attrName>ppt_h</p:attrName>
                                        </p:attrNameLst>
                                      </p:cBhvr>
                                      <p:tavLst>
                                        <p:tav tm="0">
                                          <p:val>
                                            <p:fltVal val="0"/>
                                          </p:val>
                                        </p:tav>
                                        <p:tav tm="100000">
                                          <p:val>
                                            <p:strVal val="#ppt_h"/>
                                          </p:val>
                                        </p:tav>
                                      </p:tavLst>
                                    </p:anim>
                                    <p:anim calcmode="lin" valueType="num">
                                      <p:cBhvr>
                                        <p:cTn id="23" dur="500" fill="hold"/>
                                        <p:tgtEl>
                                          <p:spTgt spid="35"/>
                                        </p:tgtEl>
                                        <p:attrNameLst>
                                          <p:attrName>style.rotation</p:attrName>
                                        </p:attrNameLst>
                                      </p:cBhvr>
                                      <p:tavLst>
                                        <p:tav tm="0">
                                          <p:val>
                                            <p:fltVal val="360"/>
                                          </p:val>
                                        </p:tav>
                                        <p:tav tm="100000">
                                          <p:val>
                                            <p:fltVal val="0"/>
                                          </p:val>
                                        </p:tav>
                                      </p:tavLst>
                                    </p:anim>
                                    <p:animEffect transition="in" filter="fade">
                                      <p:cBhvr>
                                        <p:cTn id="24" dur="500"/>
                                        <p:tgtEl>
                                          <p:spTgt spid="35"/>
                                        </p:tgtEl>
                                      </p:cBhvr>
                                    </p:animEffect>
                                  </p:childTnLst>
                                </p:cTn>
                              </p:par>
                              <p:par>
                                <p:cTn id="25" presetID="14" presetClass="entr" presetSubtype="10" fill="hold" nodeType="withEffect">
                                  <p:stCondLst>
                                    <p:cond delay="500"/>
                                  </p:stCondLst>
                                  <p:childTnLst>
                                    <p:set>
                                      <p:cBhvr>
                                        <p:cTn id="26" dur="1" fill="hold">
                                          <p:stCondLst>
                                            <p:cond delay="0"/>
                                          </p:stCondLst>
                                        </p:cTn>
                                        <p:tgtEl>
                                          <p:spTgt spid="62"/>
                                        </p:tgtEl>
                                        <p:attrNameLst>
                                          <p:attrName>style.visibility</p:attrName>
                                        </p:attrNameLst>
                                      </p:cBhvr>
                                      <p:to>
                                        <p:strVal val="visible"/>
                                      </p:to>
                                    </p:set>
                                    <p:animEffect transition="in" filter="randombar(horizontal)">
                                      <p:cBhvr>
                                        <p:cTn id="27" dur="500"/>
                                        <p:tgtEl>
                                          <p:spTgt spid="62"/>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par>
                                <p:cTn id="31" presetID="22" presetClass="entr" presetSubtype="2" fill="hold" grpId="0" nodeType="withEffect">
                                  <p:stCondLst>
                                    <p:cond delay="500"/>
                                  </p:stCondLst>
                                  <p:childTnLst>
                                    <p:set>
                                      <p:cBhvr>
                                        <p:cTn id="32" dur="1" fill="hold">
                                          <p:stCondLst>
                                            <p:cond delay="0"/>
                                          </p:stCondLst>
                                        </p:cTn>
                                        <p:tgtEl>
                                          <p:spTgt spid="50"/>
                                        </p:tgtEl>
                                        <p:attrNameLst>
                                          <p:attrName>style.visibility</p:attrName>
                                        </p:attrNameLst>
                                      </p:cBhvr>
                                      <p:to>
                                        <p:strVal val="visible"/>
                                      </p:to>
                                    </p:set>
                                    <p:animEffect transition="in" filter="wipe(right)">
                                      <p:cBhvr>
                                        <p:cTn id="33" dur="500"/>
                                        <p:tgtEl>
                                          <p:spTgt spid="50"/>
                                        </p:tgtEl>
                                      </p:cBhvr>
                                    </p:animEffect>
                                  </p:childTnLst>
                                </p:cTn>
                              </p:par>
                              <p:par>
                                <p:cTn id="34" presetID="12" presetClass="entr" presetSubtype="2" fill="hold" grpId="0" nodeType="withEffect">
                                  <p:stCondLst>
                                    <p:cond delay="1000"/>
                                  </p:stCondLst>
                                  <p:childTnLst>
                                    <p:set>
                                      <p:cBhvr>
                                        <p:cTn id="35" dur="1" fill="hold">
                                          <p:stCondLst>
                                            <p:cond delay="0"/>
                                          </p:stCondLst>
                                        </p:cTn>
                                        <p:tgtEl>
                                          <p:spTgt spid="55"/>
                                        </p:tgtEl>
                                        <p:attrNameLst>
                                          <p:attrName>style.visibility</p:attrName>
                                        </p:attrNameLst>
                                      </p:cBhvr>
                                      <p:to>
                                        <p:strVal val="visible"/>
                                      </p:to>
                                    </p:set>
                                    <p:anim calcmode="lin" valueType="num">
                                      <p:cBhvr additive="base">
                                        <p:cTn id="36" dur="500"/>
                                        <p:tgtEl>
                                          <p:spTgt spid="55"/>
                                        </p:tgtEl>
                                        <p:attrNameLst>
                                          <p:attrName>ppt_x</p:attrName>
                                        </p:attrNameLst>
                                      </p:cBhvr>
                                      <p:tavLst>
                                        <p:tav tm="0">
                                          <p:val>
                                            <p:strVal val="#ppt_x+#ppt_w*1.125000"/>
                                          </p:val>
                                        </p:tav>
                                        <p:tav tm="100000">
                                          <p:val>
                                            <p:strVal val="#ppt_x"/>
                                          </p:val>
                                        </p:tav>
                                      </p:tavLst>
                                    </p:anim>
                                    <p:animEffect transition="in" filter="wipe(left)">
                                      <p:cBhvr>
                                        <p:cTn id="37" dur="500"/>
                                        <p:tgtEl>
                                          <p:spTgt spid="55"/>
                                        </p:tgtEl>
                                      </p:cBhvr>
                                    </p:animEffect>
                                  </p:childTnLst>
                                </p:cTn>
                              </p:par>
                              <p:par>
                                <p:cTn id="38" presetID="12" presetClass="entr" presetSubtype="2" fill="hold" grpId="0" nodeType="withEffect">
                                  <p:stCondLst>
                                    <p:cond delay="1000"/>
                                  </p:stCondLst>
                                  <p:childTnLst>
                                    <p:set>
                                      <p:cBhvr>
                                        <p:cTn id="39" dur="1" fill="hold">
                                          <p:stCondLst>
                                            <p:cond delay="0"/>
                                          </p:stCondLst>
                                        </p:cTn>
                                        <p:tgtEl>
                                          <p:spTgt spid="54"/>
                                        </p:tgtEl>
                                        <p:attrNameLst>
                                          <p:attrName>style.visibility</p:attrName>
                                        </p:attrNameLst>
                                      </p:cBhvr>
                                      <p:to>
                                        <p:strVal val="visible"/>
                                      </p:to>
                                    </p:set>
                                    <p:anim calcmode="lin" valueType="num">
                                      <p:cBhvr additive="base">
                                        <p:cTn id="40" dur="500"/>
                                        <p:tgtEl>
                                          <p:spTgt spid="54"/>
                                        </p:tgtEl>
                                        <p:attrNameLst>
                                          <p:attrName>ppt_x</p:attrName>
                                        </p:attrNameLst>
                                      </p:cBhvr>
                                      <p:tavLst>
                                        <p:tav tm="0">
                                          <p:val>
                                            <p:strVal val="#ppt_x+#ppt_w*1.125000"/>
                                          </p:val>
                                        </p:tav>
                                        <p:tav tm="100000">
                                          <p:val>
                                            <p:strVal val="#ppt_x"/>
                                          </p:val>
                                        </p:tav>
                                      </p:tavLst>
                                    </p:anim>
                                    <p:animEffect transition="in" filter="wipe(left)">
                                      <p:cBhvr>
                                        <p:cTn id="41" dur="500"/>
                                        <p:tgtEl>
                                          <p:spTgt spid="54"/>
                                        </p:tgtEl>
                                      </p:cBhvr>
                                    </p:animEffect>
                                  </p:childTnLst>
                                </p:cTn>
                              </p:par>
                              <p:par>
                                <p:cTn id="42" presetID="49" presetClass="entr" presetSubtype="0" decel="100000" fill="hold" grpId="0" nodeType="withEffect">
                                  <p:stCondLst>
                                    <p:cond delay="150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ppt_w</p:attrName>
                                        </p:attrNameLst>
                                      </p:cBhvr>
                                      <p:tavLst>
                                        <p:tav tm="0">
                                          <p:val>
                                            <p:fltVal val="0"/>
                                          </p:val>
                                        </p:tav>
                                        <p:tav tm="100000">
                                          <p:val>
                                            <p:strVal val="#ppt_w"/>
                                          </p:val>
                                        </p:tav>
                                      </p:tavLst>
                                    </p:anim>
                                    <p:anim calcmode="lin" valueType="num">
                                      <p:cBhvr>
                                        <p:cTn id="45" dur="500" fill="hold"/>
                                        <p:tgtEl>
                                          <p:spTgt spid="36"/>
                                        </p:tgtEl>
                                        <p:attrNameLst>
                                          <p:attrName>ppt_h</p:attrName>
                                        </p:attrNameLst>
                                      </p:cBhvr>
                                      <p:tavLst>
                                        <p:tav tm="0">
                                          <p:val>
                                            <p:fltVal val="0"/>
                                          </p:val>
                                        </p:tav>
                                        <p:tav tm="100000">
                                          <p:val>
                                            <p:strVal val="#ppt_h"/>
                                          </p:val>
                                        </p:tav>
                                      </p:tavLst>
                                    </p:anim>
                                    <p:anim calcmode="lin" valueType="num">
                                      <p:cBhvr>
                                        <p:cTn id="46" dur="500" fill="hold"/>
                                        <p:tgtEl>
                                          <p:spTgt spid="36"/>
                                        </p:tgtEl>
                                        <p:attrNameLst>
                                          <p:attrName>style.rotation</p:attrName>
                                        </p:attrNameLst>
                                      </p:cBhvr>
                                      <p:tavLst>
                                        <p:tav tm="0">
                                          <p:val>
                                            <p:fltVal val="360"/>
                                          </p:val>
                                        </p:tav>
                                        <p:tav tm="100000">
                                          <p:val>
                                            <p:fltVal val="0"/>
                                          </p:val>
                                        </p:tav>
                                      </p:tavLst>
                                    </p:anim>
                                    <p:animEffect transition="in" filter="fade">
                                      <p:cBhvr>
                                        <p:cTn id="47" dur="500"/>
                                        <p:tgtEl>
                                          <p:spTgt spid="36"/>
                                        </p:tgtEl>
                                      </p:cBhvr>
                                    </p:animEffect>
                                  </p:childTnLst>
                                </p:cTn>
                              </p:par>
                              <p:par>
                                <p:cTn id="48" presetID="14" presetClass="entr" presetSubtype="10" fill="hold" nodeType="withEffect">
                                  <p:stCondLst>
                                    <p:cond delay="1500"/>
                                  </p:stCondLst>
                                  <p:childTnLst>
                                    <p:set>
                                      <p:cBhvr>
                                        <p:cTn id="49" dur="1" fill="hold">
                                          <p:stCondLst>
                                            <p:cond delay="0"/>
                                          </p:stCondLst>
                                        </p:cTn>
                                        <p:tgtEl>
                                          <p:spTgt spid="66"/>
                                        </p:tgtEl>
                                        <p:attrNameLst>
                                          <p:attrName>style.visibility</p:attrName>
                                        </p:attrNameLst>
                                      </p:cBhvr>
                                      <p:to>
                                        <p:strVal val="visible"/>
                                      </p:to>
                                    </p:set>
                                    <p:animEffect transition="in" filter="randombar(horizontal)">
                                      <p:cBhvr>
                                        <p:cTn id="50" dur="500"/>
                                        <p:tgtEl>
                                          <p:spTgt spid="66"/>
                                        </p:tgtEl>
                                      </p:cBhvr>
                                    </p:animEffect>
                                  </p:childTnLst>
                                </p:cTn>
                              </p:par>
                              <p:par>
                                <p:cTn id="51" presetID="10" presetClass="entr" presetSubtype="0" fill="hold" grpId="0" nodeType="withEffect">
                                  <p:stCondLst>
                                    <p:cond delay="150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par>
                                <p:cTn id="54" presetID="22" presetClass="entr" presetSubtype="8" fill="hold" grpId="0" nodeType="withEffect">
                                  <p:stCondLst>
                                    <p:cond delay="1500"/>
                                  </p:stCondLst>
                                  <p:childTnLst>
                                    <p:set>
                                      <p:cBhvr>
                                        <p:cTn id="55" dur="1" fill="hold">
                                          <p:stCondLst>
                                            <p:cond delay="0"/>
                                          </p:stCondLst>
                                        </p:cTn>
                                        <p:tgtEl>
                                          <p:spTgt spid="51"/>
                                        </p:tgtEl>
                                        <p:attrNameLst>
                                          <p:attrName>style.visibility</p:attrName>
                                        </p:attrNameLst>
                                      </p:cBhvr>
                                      <p:to>
                                        <p:strVal val="visible"/>
                                      </p:to>
                                    </p:set>
                                    <p:animEffect transition="in" filter="wipe(left)">
                                      <p:cBhvr>
                                        <p:cTn id="56" dur="500"/>
                                        <p:tgtEl>
                                          <p:spTgt spid="51"/>
                                        </p:tgtEl>
                                      </p:cBhvr>
                                    </p:animEffect>
                                  </p:childTnLst>
                                </p:cTn>
                              </p:par>
                              <p:par>
                                <p:cTn id="57" presetID="12" presetClass="entr" presetSubtype="8" fill="hold" grpId="0" nodeType="withEffect">
                                  <p:stCondLst>
                                    <p:cond delay="2000"/>
                                  </p:stCondLst>
                                  <p:childTnLst>
                                    <p:set>
                                      <p:cBhvr>
                                        <p:cTn id="58" dur="1" fill="hold">
                                          <p:stCondLst>
                                            <p:cond delay="0"/>
                                          </p:stCondLst>
                                        </p:cTn>
                                        <p:tgtEl>
                                          <p:spTgt spid="57"/>
                                        </p:tgtEl>
                                        <p:attrNameLst>
                                          <p:attrName>style.visibility</p:attrName>
                                        </p:attrNameLst>
                                      </p:cBhvr>
                                      <p:to>
                                        <p:strVal val="visible"/>
                                      </p:to>
                                    </p:set>
                                    <p:anim calcmode="lin" valueType="num">
                                      <p:cBhvr additive="base">
                                        <p:cTn id="59" dur="500"/>
                                        <p:tgtEl>
                                          <p:spTgt spid="57"/>
                                        </p:tgtEl>
                                        <p:attrNameLst>
                                          <p:attrName>ppt_x</p:attrName>
                                        </p:attrNameLst>
                                      </p:cBhvr>
                                      <p:tavLst>
                                        <p:tav tm="0">
                                          <p:val>
                                            <p:strVal val="#ppt_x-#ppt_w*1.125000"/>
                                          </p:val>
                                        </p:tav>
                                        <p:tav tm="100000">
                                          <p:val>
                                            <p:strVal val="#ppt_x"/>
                                          </p:val>
                                        </p:tav>
                                      </p:tavLst>
                                    </p:anim>
                                    <p:animEffect transition="in" filter="wipe(right)">
                                      <p:cBhvr>
                                        <p:cTn id="60" dur="500"/>
                                        <p:tgtEl>
                                          <p:spTgt spid="57"/>
                                        </p:tgtEl>
                                      </p:cBhvr>
                                    </p:animEffect>
                                  </p:childTnLst>
                                </p:cTn>
                              </p:par>
                              <p:par>
                                <p:cTn id="61" presetID="12" presetClass="entr" presetSubtype="8" fill="hold" grpId="0" nodeType="withEffect">
                                  <p:stCondLst>
                                    <p:cond delay="2000"/>
                                  </p:stCondLst>
                                  <p:childTnLst>
                                    <p:set>
                                      <p:cBhvr>
                                        <p:cTn id="62" dur="1" fill="hold">
                                          <p:stCondLst>
                                            <p:cond delay="0"/>
                                          </p:stCondLst>
                                        </p:cTn>
                                        <p:tgtEl>
                                          <p:spTgt spid="56"/>
                                        </p:tgtEl>
                                        <p:attrNameLst>
                                          <p:attrName>style.visibility</p:attrName>
                                        </p:attrNameLst>
                                      </p:cBhvr>
                                      <p:to>
                                        <p:strVal val="visible"/>
                                      </p:to>
                                    </p:set>
                                    <p:anim calcmode="lin" valueType="num">
                                      <p:cBhvr additive="base">
                                        <p:cTn id="63" dur="500"/>
                                        <p:tgtEl>
                                          <p:spTgt spid="56"/>
                                        </p:tgtEl>
                                        <p:attrNameLst>
                                          <p:attrName>ppt_x</p:attrName>
                                        </p:attrNameLst>
                                      </p:cBhvr>
                                      <p:tavLst>
                                        <p:tav tm="0">
                                          <p:val>
                                            <p:strVal val="#ppt_x-#ppt_w*1.125000"/>
                                          </p:val>
                                        </p:tav>
                                        <p:tav tm="100000">
                                          <p:val>
                                            <p:strVal val="#ppt_x"/>
                                          </p:val>
                                        </p:tav>
                                      </p:tavLst>
                                    </p:anim>
                                    <p:animEffect transition="in" filter="wipe(right)">
                                      <p:cBhvr>
                                        <p:cTn id="64" dur="500"/>
                                        <p:tgtEl>
                                          <p:spTgt spid="56"/>
                                        </p:tgtEl>
                                      </p:cBhvr>
                                    </p:animEffect>
                                  </p:childTnLst>
                                </p:cTn>
                              </p:par>
                              <p:par>
                                <p:cTn id="65" presetID="49" presetClass="entr" presetSubtype="0" decel="100000" fill="hold" grpId="0" nodeType="withEffect">
                                  <p:stCondLst>
                                    <p:cond delay="2500"/>
                                  </p:stCondLst>
                                  <p:childTnLst>
                                    <p:set>
                                      <p:cBhvr>
                                        <p:cTn id="66" dur="1" fill="hold">
                                          <p:stCondLst>
                                            <p:cond delay="0"/>
                                          </p:stCondLst>
                                        </p:cTn>
                                        <p:tgtEl>
                                          <p:spTgt spid="37"/>
                                        </p:tgtEl>
                                        <p:attrNameLst>
                                          <p:attrName>style.visibility</p:attrName>
                                        </p:attrNameLst>
                                      </p:cBhvr>
                                      <p:to>
                                        <p:strVal val="visible"/>
                                      </p:to>
                                    </p:set>
                                    <p:anim calcmode="lin" valueType="num">
                                      <p:cBhvr>
                                        <p:cTn id="67" dur="500" fill="hold"/>
                                        <p:tgtEl>
                                          <p:spTgt spid="37"/>
                                        </p:tgtEl>
                                        <p:attrNameLst>
                                          <p:attrName>ppt_w</p:attrName>
                                        </p:attrNameLst>
                                      </p:cBhvr>
                                      <p:tavLst>
                                        <p:tav tm="0">
                                          <p:val>
                                            <p:fltVal val="0"/>
                                          </p:val>
                                        </p:tav>
                                        <p:tav tm="100000">
                                          <p:val>
                                            <p:strVal val="#ppt_w"/>
                                          </p:val>
                                        </p:tav>
                                      </p:tavLst>
                                    </p:anim>
                                    <p:anim calcmode="lin" valueType="num">
                                      <p:cBhvr>
                                        <p:cTn id="68" dur="500" fill="hold"/>
                                        <p:tgtEl>
                                          <p:spTgt spid="37"/>
                                        </p:tgtEl>
                                        <p:attrNameLst>
                                          <p:attrName>ppt_h</p:attrName>
                                        </p:attrNameLst>
                                      </p:cBhvr>
                                      <p:tavLst>
                                        <p:tav tm="0">
                                          <p:val>
                                            <p:fltVal val="0"/>
                                          </p:val>
                                        </p:tav>
                                        <p:tav tm="100000">
                                          <p:val>
                                            <p:strVal val="#ppt_h"/>
                                          </p:val>
                                        </p:tav>
                                      </p:tavLst>
                                    </p:anim>
                                    <p:anim calcmode="lin" valueType="num">
                                      <p:cBhvr>
                                        <p:cTn id="69" dur="500" fill="hold"/>
                                        <p:tgtEl>
                                          <p:spTgt spid="37"/>
                                        </p:tgtEl>
                                        <p:attrNameLst>
                                          <p:attrName>style.rotation</p:attrName>
                                        </p:attrNameLst>
                                      </p:cBhvr>
                                      <p:tavLst>
                                        <p:tav tm="0">
                                          <p:val>
                                            <p:fltVal val="360"/>
                                          </p:val>
                                        </p:tav>
                                        <p:tav tm="100000">
                                          <p:val>
                                            <p:fltVal val="0"/>
                                          </p:val>
                                        </p:tav>
                                      </p:tavLst>
                                    </p:anim>
                                    <p:animEffect transition="in" filter="fade">
                                      <p:cBhvr>
                                        <p:cTn id="70" dur="500"/>
                                        <p:tgtEl>
                                          <p:spTgt spid="37"/>
                                        </p:tgtEl>
                                      </p:cBhvr>
                                    </p:animEffect>
                                  </p:childTnLst>
                                </p:cTn>
                              </p:par>
                              <p:par>
                                <p:cTn id="71" presetID="14" presetClass="entr" presetSubtype="10" fill="hold" grpId="0" nodeType="withEffect">
                                  <p:stCondLst>
                                    <p:cond delay="2500"/>
                                  </p:stCondLst>
                                  <p:childTnLst>
                                    <p:set>
                                      <p:cBhvr>
                                        <p:cTn id="72" dur="1" fill="hold">
                                          <p:stCondLst>
                                            <p:cond delay="0"/>
                                          </p:stCondLst>
                                        </p:cTn>
                                        <p:tgtEl>
                                          <p:spTgt spid="86"/>
                                        </p:tgtEl>
                                        <p:attrNameLst>
                                          <p:attrName>style.visibility</p:attrName>
                                        </p:attrNameLst>
                                      </p:cBhvr>
                                      <p:to>
                                        <p:strVal val="visible"/>
                                      </p:to>
                                    </p:set>
                                    <p:animEffect transition="in" filter="randombar(horizontal)">
                                      <p:cBhvr>
                                        <p:cTn id="73" dur="500"/>
                                        <p:tgtEl>
                                          <p:spTgt spid="86"/>
                                        </p:tgtEl>
                                      </p:cBhvr>
                                    </p:animEffect>
                                  </p:childTnLst>
                                </p:cTn>
                              </p:par>
                              <p:par>
                                <p:cTn id="74" presetID="10" presetClass="entr" presetSubtype="0" fill="hold" grpId="0" nodeType="withEffect">
                                  <p:stCondLst>
                                    <p:cond delay="2500"/>
                                  </p:stCondLst>
                                  <p:childTnLst>
                                    <p:set>
                                      <p:cBhvr>
                                        <p:cTn id="75" dur="1" fill="hold">
                                          <p:stCondLst>
                                            <p:cond delay="0"/>
                                          </p:stCondLst>
                                        </p:cTn>
                                        <p:tgtEl>
                                          <p:spTgt spid="41"/>
                                        </p:tgtEl>
                                        <p:attrNameLst>
                                          <p:attrName>style.visibility</p:attrName>
                                        </p:attrNameLst>
                                      </p:cBhvr>
                                      <p:to>
                                        <p:strVal val="visible"/>
                                      </p:to>
                                    </p:set>
                                    <p:animEffect transition="in" filter="fade">
                                      <p:cBhvr>
                                        <p:cTn id="76" dur="500"/>
                                        <p:tgtEl>
                                          <p:spTgt spid="41"/>
                                        </p:tgtEl>
                                      </p:cBhvr>
                                    </p:animEffect>
                                  </p:childTnLst>
                                </p:cTn>
                              </p:par>
                              <p:par>
                                <p:cTn id="77" presetID="22" presetClass="entr" presetSubtype="2" fill="hold" grpId="0" nodeType="withEffect">
                                  <p:stCondLst>
                                    <p:cond delay="2500"/>
                                  </p:stCondLst>
                                  <p:childTnLst>
                                    <p:set>
                                      <p:cBhvr>
                                        <p:cTn id="78" dur="1" fill="hold">
                                          <p:stCondLst>
                                            <p:cond delay="0"/>
                                          </p:stCondLst>
                                        </p:cTn>
                                        <p:tgtEl>
                                          <p:spTgt spid="52"/>
                                        </p:tgtEl>
                                        <p:attrNameLst>
                                          <p:attrName>style.visibility</p:attrName>
                                        </p:attrNameLst>
                                      </p:cBhvr>
                                      <p:to>
                                        <p:strVal val="visible"/>
                                      </p:to>
                                    </p:set>
                                    <p:animEffect transition="in" filter="wipe(right)">
                                      <p:cBhvr>
                                        <p:cTn id="79" dur="500"/>
                                        <p:tgtEl>
                                          <p:spTgt spid="52"/>
                                        </p:tgtEl>
                                      </p:cBhvr>
                                    </p:animEffect>
                                  </p:childTnLst>
                                </p:cTn>
                              </p:par>
                              <p:par>
                                <p:cTn id="80" presetID="12" presetClass="entr" presetSubtype="2" fill="hold" grpId="0" nodeType="withEffect">
                                  <p:stCondLst>
                                    <p:cond delay="3000"/>
                                  </p:stCondLst>
                                  <p:childTnLst>
                                    <p:set>
                                      <p:cBhvr>
                                        <p:cTn id="81" dur="1" fill="hold">
                                          <p:stCondLst>
                                            <p:cond delay="0"/>
                                          </p:stCondLst>
                                        </p:cTn>
                                        <p:tgtEl>
                                          <p:spTgt spid="59"/>
                                        </p:tgtEl>
                                        <p:attrNameLst>
                                          <p:attrName>style.visibility</p:attrName>
                                        </p:attrNameLst>
                                      </p:cBhvr>
                                      <p:to>
                                        <p:strVal val="visible"/>
                                      </p:to>
                                    </p:set>
                                    <p:anim calcmode="lin" valueType="num">
                                      <p:cBhvr additive="base">
                                        <p:cTn id="82" dur="500"/>
                                        <p:tgtEl>
                                          <p:spTgt spid="59"/>
                                        </p:tgtEl>
                                        <p:attrNameLst>
                                          <p:attrName>ppt_x</p:attrName>
                                        </p:attrNameLst>
                                      </p:cBhvr>
                                      <p:tavLst>
                                        <p:tav tm="0">
                                          <p:val>
                                            <p:strVal val="#ppt_x+#ppt_w*1.125000"/>
                                          </p:val>
                                        </p:tav>
                                        <p:tav tm="100000">
                                          <p:val>
                                            <p:strVal val="#ppt_x"/>
                                          </p:val>
                                        </p:tav>
                                      </p:tavLst>
                                    </p:anim>
                                    <p:animEffect transition="in" filter="wipe(left)">
                                      <p:cBhvr>
                                        <p:cTn id="83" dur="500"/>
                                        <p:tgtEl>
                                          <p:spTgt spid="59"/>
                                        </p:tgtEl>
                                      </p:cBhvr>
                                    </p:animEffect>
                                  </p:childTnLst>
                                </p:cTn>
                              </p:par>
                              <p:par>
                                <p:cTn id="84" presetID="12" presetClass="entr" presetSubtype="2" fill="hold" grpId="0" nodeType="withEffect">
                                  <p:stCondLst>
                                    <p:cond delay="3000"/>
                                  </p:stCondLst>
                                  <p:childTnLst>
                                    <p:set>
                                      <p:cBhvr>
                                        <p:cTn id="85" dur="1" fill="hold">
                                          <p:stCondLst>
                                            <p:cond delay="0"/>
                                          </p:stCondLst>
                                        </p:cTn>
                                        <p:tgtEl>
                                          <p:spTgt spid="58"/>
                                        </p:tgtEl>
                                        <p:attrNameLst>
                                          <p:attrName>style.visibility</p:attrName>
                                        </p:attrNameLst>
                                      </p:cBhvr>
                                      <p:to>
                                        <p:strVal val="visible"/>
                                      </p:to>
                                    </p:set>
                                    <p:anim calcmode="lin" valueType="num">
                                      <p:cBhvr additive="base">
                                        <p:cTn id="86" dur="500"/>
                                        <p:tgtEl>
                                          <p:spTgt spid="58"/>
                                        </p:tgtEl>
                                        <p:attrNameLst>
                                          <p:attrName>ppt_x</p:attrName>
                                        </p:attrNameLst>
                                      </p:cBhvr>
                                      <p:tavLst>
                                        <p:tav tm="0">
                                          <p:val>
                                            <p:strVal val="#ppt_x+#ppt_w*1.125000"/>
                                          </p:val>
                                        </p:tav>
                                        <p:tav tm="100000">
                                          <p:val>
                                            <p:strVal val="#ppt_x"/>
                                          </p:val>
                                        </p:tav>
                                      </p:tavLst>
                                    </p:anim>
                                    <p:animEffect transition="in" filter="wipe(left)">
                                      <p:cBhvr>
                                        <p:cTn id="87" dur="500"/>
                                        <p:tgtEl>
                                          <p:spTgt spid="58"/>
                                        </p:tgtEl>
                                      </p:cBhvr>
                                    </p:animEffect>
                                  </p:childTnLst>
                                </p:cTn>
                              </p:par>
                              <p:par>
                                <p:cTn id="88" presetID="49" presetClass="entr" presetSubtype="0" decel="100000" fill="hold" grpId="0" nodeType="withEffect">
                                  <p:stCondLst>
                                    <p:cond delay="3500"/>
                                  </p:stCondLst>
                                  <p:childTnLst>
                                    <p:set>
                                      <p:cBhvr>
                                        <p:cTn id="89" dur="1" fill="hold">
                                          <p:stCondLst>
                                            <p:cond delay="0"/>
                                          </p:stCondLst>
                                        </p:cTn>
                                        <p:tgtEl>
                                          <p:spTgt spid="38"/>
                                        </p:tgtEl>
                                        <p:attrNameLst>
                                          <p:attrName>style.visibility</p:attrName>
                                        </p:attrNameLst>
                                      </p:cBhvr>
                                      <p:to>
                                        <p:strVal val="visible"/>
                                      </p:to>
                                    </p:set>
                                    <p:anim calcmode="lin" valueType="num">
                                      <p:cBhvr>
                                        <p:cTn id="90" dur="500" fill="hold"/>
                                        <p:tgtEl>
                                          <p:spTgt spid="38"/>
                                        </p:tgtEl>
                                        <p:attrNameLst>
                                          <p:attrName>ppt_w</p:attrName>
                                        </p:attrNameLst>
                                      </p:cBhvr>
                                      <p:tavLst>
                                        <p:tav tm="0">
                                          <p:val>
                                            <p:fltVal val="0"/>
                                          </p:val>
                                        </p:tav>
                                        <p:tav tm="100000">
                                          <p:val>
                                            <p:strVal val="#ppt_w"/>
                                          </p:val>
                                        </p:tav>
                                      </p:tavLst>
                                    </p:anim>
                                    <p:anim calcmode="lin" valueType="num">
                                      <p:cBhvr>
                                        <p:cTn id="91" dur="500" fill="hold"/>
                                        <p:tgtEl>
                                          <p:spTgt spid="38"/>
                                        </p:tgtEl>
                                        <p:attrNameLst>
                                          <p:attrName>ppt_h</p:attrName>
                                        </p:attrNameLst>
                                      </p:cBhvr>
                                      <p:tavLst>
                                        <p:tav tm="0">
                                          <p:val>
                                            <p:fltVal val="0"/>
                                          </p:val>
                                        </p:tav>
                                        <p:tav tm="100000">
                                          <p:val>
                                            <p:strVal val="#ppt_h"/>
                                          </p:val>
                                        </p:tav>
                                      </p:tavLst>
                                    </p:anim>
                                    <p:anim calcmode="lin" valueType="num">
                                      <p:cBhvr>
                                        <p:cTn id="92" dur="500" fill="hold"/>
                                        <p:tgtEl>
                                          <p:spTgt spid="38"/>
                                        </p:tgtEl>
                                        <p:attrNameLst>
                                          <p:attrName>style.rotation</p:attrName>
                                        </p:attrNameLst>
                                      </p:cBhvr>
                                      <p:tavLst>
                                        <p:tav tm="0">
                                          <p:val>
                                            <p:fltVal val="360"/>
                                          </p:val>
                                        </p:tav>
                                        <p:tav tm="100000">
                                          <p:val>
                                            <p:fltVal val="0"/>
                                          </p:val>
                                        </p:tav>
                                      </p:tavLst>
                                    </p:anim>
                                    <p:animEffect transition="in" filter="fade">
                                      <p:cBhvr>
                                        <p:cTn id="93" dur="500"/>
                                        <p:tgtEl>
                                          <p:spTgt spid="38"/>
                                        </p:tgtEl>
                                      </p:cBhvr>
                                    </p:animEffect>
                                  </p:childTnLst>
                                </p:cTn>
                              </p:par>
                              <p:par>
                                <p:cTn id="94" presetID="14" presetClass="entr" presetSubtype="10" fill="hold" nodeType="withEffect">
                                  <p:stCondLst>
                                    <p:cond delay="3500"/>
                                  </p:stCondLst>
                                  <p:childTnLst>
                                    <p:set>
                                      <p:cBhvr>
                                        <p:cTn id="95" dur="1" fill="hold">
                                          <p:stCondLst>
                                            <p:cond delay="0"/>
                                          </p:stCondLst>
                                        </p:cTn>
                                        <p:tgtEl>
                                          <p:spTgt spid="69"/>
                                        </p:tgtEl>
                                        <p:attrNameLst>
                                          <p:attrName>style.visibility</p:attrName>
                                        </p:attrNameLst>
                                      </p:cBhvr>
                                      <p:to>
                                        <p:strVal val="visible"/>
                                      </p:to>
                                    </p:set>
                                    <p:animEffect transition="in" filter="randombar(horizontal)">
                                      <p:cBhvr>
                                        <p:cTn id="96" dur="500"/>
                                        <p:tgtEl>
                                          <p:spTgt spid="69"/>
                                        </p:tgtEl>
                                      </p:cBhvr>
                                    </p:animEffect>
                                  </p:childTnLst>
                                </p:cTn>
                              </p:par>
                              <p:par>
                                <p:cTn id="97" presetID="10" presetClass="entr" presetSubtype="0" fill="hold" grpId="0" nodeType="withEffect">
                                  <p:stCondLst>
                                    <p:cond delay="3500"/>
                                  </p:stCondLst>
                                  <p:childTnLst>
                                    <p:set>
                                      <p:cBhvr>
                                        <p:cTn id="98" dur="1" fill="hold">
                                          <p:stCondLst>
                                            <p:cond delay="0"/>
                                          </p:stCondLst>
                                        </p:cTn>
                                        <p:tgtEl>
                                          <p:spTgt spid="49"/>
                                        </p:tgtEl>
                                        <p:attrNameLst>
                                          <p:attrName>style.visibility</p:attrName>
                                        </p:attrNameLst>
                                      </p:cBhvr>
                                      <p:to>
                                        <p:strVal val="visible"/>
                                      </p:to>
                                    </p:set>
                                    <p:animEffect transition="in" filter="fade">
                                      <p:cBhvr>
                                        <p:cTn id="99" dur="500"/>
                                        <p:tgtEl>
                                          <p:spTgt spid="49"/>
                                        </p:tgtEl>
                                      </p:cBhvr>
                                    </p:animEffect>
                                  </p:childTnLst>
                                </p:cTn>
                              </p:par>
                              <p:par>
                                <p:cTn id="100" presetID="22" presetClass="entr" presetSubtype="8" fill="hold" grpId="0" nodeType="withEffect">
                                  <p:stCondLst>
                                    <p:cond delay="3500"/>
                                  </p:stCondLst>
                                  <p:childTnLst>
                                    <p:set>
                                      <p:cBhvr>
                                        <p:cTn id="101" dur="1" fill="hold">
                                          <p:stCondLst>
                                            <p:cond delay="0"/>
                                          </p:stCondLst>
                                        </p:cTn>
                                        <p:tgtEl>
                                          <p:spTgt spid="53"/>
                                        </p:tgtEl>
                                        <p:attrNameLst>
                                          <p:attrName>style.visibility</p:attrName>
                                        </p:attrNameLst>
                                      </p:cBhvr>
                                      <p:to>
                                        <p:strVal val="visible"/>
                                      </p:to>
                                    </p:set>
                                    <p:animEffect transition="in" filter="wipe(left)">
                                      <p:cBhvr>
                                        <p:cTn id="102" dur="500"/>
                                        <p:tgtEl>
                                          <p:spTgt spid="53"/>
                                        </p:tgtEl>
                                      </p:cBhvr>
                                    </p:animEffect>
                                  </p:childTnLst>
                                </p:cTn>
                              </p:par>
                              <p:par>
                                <p:cTn id="103" presetID="12" presetClass="entr" presetSubtype="8" fill="hold" grpId="0" nodeType="withEffect">
                                  <p:stCondLst>
                                    <p:cond delay="4000"/>
                                  </p:stCondLst>
                                  <p:childTnLst>
                                    <p:set>
                                      <p:cBhvr>
                                        <p:cTn id="104" dur="1" fill="hold">
                                          <p:stCondLst>
                                            <p:cond delay="0"/>
                                          </p:stCondLst>
                                        </p:cTn>
                                        <p:tgtEl>
                                          <p:spTgt spid="61"/>
                                        </p:tgtEl>
                                        <p:attrNameLst>
                                          <p:attrName>style.visibility</p:attrName>
                                        </p:attrNameLst>
                                      </p:cBhvr>
                                      <p:to>
                                        <p:strVal val="visible"/>
                                      </p:to>
                                    </p:set>
                                    <p:anim calcmode="lin" valueType="num">
                                      <p:cBhvr additive="base">
                                        <p:cTn id="105" dur="500"/>
                                        <p:tgtEl>
                                          <p:spTgt spid="61"/>
                                        </p:tgtEl>
                                        <p:attrNameLst>
                                          <p:attrName>ppt_x</p:attrName>
                                        </p:attrNameLst>
                                      </p:cBhvr>
                                      <p:tavLst>
                                        <p:tav tm="0">
                                          <p:val>
                                            <p:strVal val="#ppt_x-#ppt_w*1.125000"/>
                                          </p:val>
                                        </p:tav>
                                        <p:tav tm="100000">
                                          <p:val>
                                            <p:strVal val="#ppt_x"/>
                                          </p:val>
                                        </p:tav>
                                      </p:tavLst>
                                    </p:anim>
                                    <p:animEffect transition="in" filter="wipe(right)">
                                      <p:cBhvr>
                                        <p:cTn id="106" dur="500"/>
                                        <p:tgtEl>
                                          <p:spTgt spid="61"/>
                                        </p:tgtEl>
                                      </p:cBhvr>
                                    </p:animEffect>
                                  </p:childTnLst>
                                </p:cTn>
                              </p:par>
                              <p:par>
                                <p:cTn id="107" presetID="12" presetClass="entr" presetSubtype="8" fill="hold" grpId="0" nodeType="withEffect">
                                  <p:stCondLst>
                                    <p:cond delay="4000"/>
                                  </p:stCondLst>
                                  <p:childTnLst>
                                    <p:set>
                                      <p:cBhvr>
                                        <p:cTn id="108" dur="1" fill="hold">
                                          <p:stCondLst>
                                            <p:cond delay="0"/>
                                          </p:stCondLst>
                                        </p:cTn>
                                        <p:tgtEl>
                                          <p:spTgt spid="60"/>
                                        </p:tgtEl>
                                        <p:attrNameLst>
                                          <p:attrName>style.visibility</p:attrName>
                                        </p:attrNameLst>
                                      </p:cBhvr>
                                      <p:to>
                                        <p:strVal val="visible"/>
                                      </p:to>
                                    </p:set>
                                    <p:anim calcmode="lin" valueType="num">
                                      <p:cBhvr additive="base">
                                        <p:cTn id="109" dur="500"/>
                                        <p:tgtEl>
                                          <p:spTgt spid="60"/>
                                        </p:tgtEl>
                                        <p:attrNameLst>
                                          <p:attrName>ppt_x</p:attrName>
                                        </p:attrNameLst>
                                      </p:cBhvr>
                                      <p:tavLst>
                                        <p:tav tm="0">
                                          <p:val>
                                            <p:strVal val="#ppt_x-#ppt_w*1.125000"/>
                                          </p:val>
                                        </p:tav>
                                        <p:tav tm="100000">
                                          <p:val>
                                            <p:strVal val="#ppt_x"/>
                                          </p:val>
                                        </p:tav>
                                      </p:tavLst>
                                    </p:anim>
                                    <p:animEffect transition="in" filter="wipe(right)">
                                      <p:cBhvr>
                                        <p:cTn id="1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40" grpId="0" animBg="1"/>
      <p:bldP spid="41" grpId="0" animBg="1"/>
      <p:bldP spid="49" grpId="0" animBg="1"/>
      <p:bldP spid="50" grpId="0" animBg="1"/>
      <p:bldP spid="51" grpId="0" animBg="1"/>
      <p:bldP spid="52" grpId="0" animBg="1"/>
      <p:bldP spid="53" grpId="0" animBg="1"/>
      <p:bldP spid="54" grpId="0"/>
      <p:bldP spid="55" grpId="0"/>
      <p:bldP spid="56" grpId="0"/>
      <p:bldP spid="57" grpId="0"/>
      <p:bldP spid="58" grpId="0"/>
      <p:bldP spid="59" grpId="0"/>
      <p:bldP spid="60" grpId="0"/>
      <p:bldP spid="61" grpId="0"/>
      <p:bldP spid="86" grpId="0" animBg="1"/>
      <p:bldP spid="8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6"/>
          <p:cNvSpPr>
            <a:spLocks/>
          </p:cNvSpPr>
          <p:nvPr/>
        </p:nvSpPr>
        <p:spPr bwMode="auto">
          <a:xfrm>
            <a:off x="1061153" y="1437627"/>
            <a:ext cx="1015716" cy="1013552"/>
          </a:xfrm>
          <a:custGeom>
            <a:avLst/>
            <a:gdLst>
              <a:gd name="T0" fmla="*/ 635 w 635"/>
              <a:gd name="T1" fmla="*/ 345 h 634"/>
              <a:gd name="T2" fmla="*/ 600 w 635"/>
              <a:gd name="T3" fmla="*/ 283 h 634"/>
              <a:gd name="T4" fmla="*/ 553 w 635"/>
              <a:gd name="T5" fmla="*/ 220 h 634"/>
              <a:gd name="T6" fmla="*/ 606 w 635"/>
              <a:gd name="T7" fmla="*/ 184 h 634"/>
              <a:gd name="T8" fmla="*/ 544 w 635"/>
              <a:gd name="T9" fmla="*/ 146 h 634"/>
              <a:gd name="T10" fmla="*/ 473 w 635"/>
              <a:gd name="T11" fmla="*/ 116 h 634"/>
              <a:gd name="T12" fmla="*/ 501 w 635"/>
              <a:gd name="T13" fmla="*/ 57 h 634"/>
              <a:gd name="T14" fmla="*/ 430 w 635"/>
              <a:gd name="T15" fmla="*/ 56 h 634"/>
              <a:gd name="T16" fmla="*/ 351 w 635"/>
              <a:gd name="T17" fmla="*/ 65 h 634"/>
              <a:gd name="T18" fmla="*/ 345 w 635"/>
              <a:gd name="T19" fmla="*/ 0 h 634"/>
              <a:gd name="T20" fmla="*/ 284 w 635"/>
              <a:gd name="T21" fmla="*/ 35 h 634"/>
              <a:gd name="T22" fmla="*/ 220 w 635"/>
              <a:gd name="T23" fmla="*/ 82 h 634"/>
              <a:gd name="T24" fmla="*/ 184 w 635"/>
              <a:gd name="T25" fmla="*/ 29 h 634"/>
              <a:gd name="T26" fmla="*/ 148 w 635"/>
              <a:gd name="T27" fmla="*/ 91 h 634"/>
              <a:gd name="T28" fmla="*/ 116 w 635"/>
              <a:gd name="T29" fmla="*/ 161 h 634"/>
              <a:gd name="T30" fmla="*/ 58 w 635"/>
              <a:gd name="T31" fmla="*/ 134 h 634"/>
              <a:gd name="T32" fmla="*/ 56 w 635"/>
              <a:gd name="T33" fmla="*/ 205 h 634"/>
              <a:gd name="T34" fmla="*/ 65 w 635"/>
              <a:gd name="T35" fmla="*/ 283 h 634"/>
              <a:gd name="T36" fmla="*/ 0 w 635"/>
              <a:gd name="T37" fmla="*/ 289 h 634"/>
              <a:gd name="T38" fmla="*/ 36 w 635"/>
              <a:gd name="T39" fmla="*/ 351 h 634"/>
              <a:gd name="T40" fmla="*/ 82 w 635"/>
              <a:gd name="T41" fmla="*/ 413 h 634"/>
              <a:gd name="T42" fmla="*/ 29 w 635"/>
              <a:gd name="T43" fmla="*/ 450 h 634"/>
              <a:gd name="T44" fmla="*/ 91 w 635"/>
              <a:gd name="T45" fmla="*/ 487 h 634"/>
              <a:gd name="T46" fmla="*/ 162 w 635"/>
              <a:gd name="T47" fmla="*/ 518 h 634"/>
              <a:gd name="T48" fmla="*/ 134 w 635"/>
              <a:gd name="T49" fmla="*/ 577 h 634"/>
              <a:gd name="T50" fmla="*/ 207 w 635"/>
              <a:gd name="T51" fmla="*/ 578 h 634"/>
              <a:gd name="T52" fmla="*/ 284 w 635"/>
              <a:gd name="T53" fmla="*/ 569 h 634"/>
              <a:gd name="T54" fmla="*/ 290 w 635"/>
              <a:gd name="T55" fmla="*/ 634 h 634"/>
              <a:gd name="T56" fmla="*/ 351 w 635"/>
              <a:gd name="T57" fmla="*/ 598 h 634"/>
              <a:gd name="T58" fmla="*/ 415 w 635"/>
              <a:gd name="T59" fmla="*/ 553 h 634"/>
              <a:gd name="T60" fmla="*/ 451 w 635"/>
              <a:gd name="T61" fmla="*/ 605 h 634"/>
              <a:gd name="T62" fmla="*/ 489 w 635"/>
              <a:gd name="T63" fmla="*/ 544 h 634"/>
              <a:gd name="T64" fmla="*/ 519 w 635"/>
              <a:gd name="T65" fmla="*/ 473 h 634"/>
              <a:gd name="T66" fmla="*/ 577 w 635"/>
              <a:gd name="T67" fmla="*/ 500 h 634"/>
              <a:gd name="T68" fmla="*/ 579 w 635"/>
              <a:gd name="T69" fmla="*/ 428 h 634"/>
              <a:gd name="T70" fmla="*/ 570 w 635"/>
              <a:gd name="T71" fmla="*/ 351 h 634"/>
              <a:gd name="T72" fmla="*/ 600 w 635"/>
              <a:gd name="T73" fmla="*/ 351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5" h="634">
                <a:moveTo>
                  <a:pt x="600" y="351"/>
                </a:moveTo>
                <a:cubicBezTo>
                  <a:pt x="635" y="345"/>
                  <a:pt x="635" y="345"/>
                  <a:pt x="635" y="345"/>
                </a:cubicBezTo>
                <a:cubicBezTo>
                  <a:pt x="635" y="289"/>
                  <a:pt x="635" y="289"/>
                  <a:pt x="635" y="289"/>
                </a:cubicBezTo>
                <a:cubicBezTo>
                  <a:pt x="600" y="283"/>
                  <a:pt x="600" y="283"/>
                  <a:pt x="600" y="283"/>
                </a:cubicBezTo>
                <a:cubicBezTo>
                  <a:pt x="570" y="283"/>
                  <a:pt x="570" y="283"/>
                  <a:pt x="570" y="283"/>
                </a:cubicBezTo>
                <a:cubicBezTo>
                  <a:pt x="567" y="261"/>
                  <a:pt x="561" y="240"/>
                  <a:pt x="553" y="220"/>
                </a:cubicBezTo>
                <a:cubicBezTo>
                  <a:pt x="579" y="205"/>
                  <a:pt x="579" y="205"/>
                  <a:pt x="579" y="205"/>
                </a:cubicBezTo>
                <a:cubicBezTo>
                  <a:pt x="606" y="184"/>
                  <a:pt x="606" y="184"/>
                  <a:pt x="606" y="184"/>
                </a:cubicBezTo>
                <a:cubicBezTo>
                  <a:pt x="577" y="134"/>
                  <a:pt x="577" y="134"/>
                  <a:pt x="577" y="134"/>
                </a:cubicBezTo>
                <a:cubicBezTo>
                  <a:pt x="544" y="146"/>
                  <a:pt x="544" y="146"/>
                  <a:pt x="544" y="146"/>
                </a:cubicBezTo>
                <a:cubicBezTo>
                  <a:pt x="519" y="161"/>
                  <a:pt x="519" y="161"/>
                  <a:pt x="519" y="161"/>
                </a:cubicBezTo>
                <a:cubicBezTo>
                  <a:pt x="507" y="145"/>
                  <a:pt x="490" y="128"/>
                  <a:pt x="473" y="116"/>
                </a:cubicBezTo>
                <a:cubicBezTo>
                  <a:pt x="489" y="91"/>
                  <a:pt x="489" y="91"/>
                  <a:pt x="489" y="91"/>
                </a:cubicBezTo>
                <a:cubicBezTo>
                  <a:pt x="501" y="57"/>
                  <a:pt x="501" y="57"/>
                  <a:pt x="501" y="57"/>
                </a:cubicBezTo>
                <a:cubicBezTo>
                  <a:pt x="451" y="29"/>
                  <a:pt x="451" y="29"/>
                  <a:pt x="451" y="29"/>
                </a:cubicBezTo>
                <a:cubicBezTo>
                  <a:pt x="430" y="56"/>
                  <a:pt x="430" y="56"/>
                  <a:pt x="430" y="56"/>
                </a:cubicBezTo>
                <a:cubicBezTo>
                  <a:pt x="415" y="82"/>
                  <a:pt x="415" y="82"/>
                  <a:pt x="415" y="82"/>
                </a:cubicBezTo>
                <a:cubicBezTo>
                  <a:pt x="395" y="74"/>
                  <a:pt x="374" y="68"/>
                  <a:pt x="351" y="65"/>
                </a:cubicBezTo>
                <a:cubicBezTo>
                  <a:pt x="351" y="35"/>
                  <a:pt x="351" y="35"/>
                  <a:pt x="351" y="35"/>
                </a:cubicBezTo>
                <a:cubicBezTo>
                  <a:pt x="345" y="0"/>
                  <a:pt x="345" y="0"/>
                  <a:pt x="345" y="0"/>
                </a:cubicBezTo>
                <a:cubicBezTo>
                  <a:pt x="290" y="0"/>
                  <a:pt x="290" y="0"/>
                  <a:pt x="290" y="0"/>
                </a:cubicBezTo>
                <a:cubicBezTo>
                  <a:pt x="284" y="35"/>
                  <a:pt x="284" y="35"/>
                  <a:pt x="284" y="35"/>
                </a:cubicBezTo>
                <a:cubicBezTo>
                  <a:pt x="284" y="65"/>
                  <a:pt x="284" y="65"/>
                  <a:pt x="284" y="65"/>
                </a:cubicBezTo>
                <a:cubicBezTo>
                  <a:pt x="261" y="68"/>
                  <a:pt x="241" y="74"/>
                  <a:pt x="220" y="82"/>
                </a:cubicBezTo>
                <a:cubicBezTo>
                  <a:pt x="207" y="56"/>
                  <a:pt x="207" y="56"/>
                  <a:pt x="207" y="56"/>
                </a:cubicBezTo>
                <a:cubicBezTo>
                  <a:pt x="184" y="29"/>
                  <a:pt x="184" y="29"/>
                  <a:pt x="184" y="29"/>
                </a:cubicBezTo>
                <a:cubicBezTo>
                  <a:pt x="134" y="57"/>
                  <a:pt x="134" y="57"/>
                  <a:pt x="134" y="57"/>
                </a:cubicBezTo>
                <a:cubicBezTo>
                  <a:pt x="148" y="91"/>
                  <a:pt x="148" y="91"/>
                  <a:pt x="148" y="91"/>
                </a:cubicBezTo>
                <a:cubicBezTo>
                  <a:pt x="162" y="116"/>
                  <a:pt x="162" y="116"/>
                  <a:pt x="162" y="116"/>
                </a:cubicBezTo>
                <a:cubicBezTo>
                  <a:pt x="145" y="128"/>
                  <a:pt x="130" y="145"/>
                  <a:pt x="116" y="161"/>
                </a:cubicBezTo>
                <a:cubicBezTo>
                  <a:pt x="91" y="146"/>
                  <a:pt x="91" y="146"/>
                  <a:pt x="91" y="146"/>
                </a:cubicBezTo>
                <a:cubicBezTo>
                  <a:pt x="58" y="134"/>
                  <a:pt x="58" y="134"/>
                  <a:pt x="58" y="134"/>
                </a:cubicBezTo>
                <a:cubicBezTo>
                  <a:pt x="29" y="184"/>
                  <a:pt x="29" y="184"/>
                  <a:pt x="29" y="184"/>
                </a:cubicBezTo>
                <a:cubicBezTo>
                  <a:pt x="56" y="205"/>
                  <a:pt x="56" y="205"/>
                  <a:pt x="56" y="205"/>
                </a:cubicBezTo>
                <a:cubicBezTo>
                  <a:pt x="82" y="220"/>
                  <a:pt x="82" y="220"/>
                  <a:pt x="82" y="220"/>
                </a:cubicBezTo>
                <a:cubicBezTo>
                  <a:pt x="74" y="240"/>
                  <a:pt x="68" y="261"/>
                  <a:pt x="65" y="283"/>
                </a:cubicBezTo>
                <a:cubicBezTo>
                  <a:pt x="36" y="283"/>
                  <a:pt x="36" y="283"/>
                  <a:pt x="36" y="283"/>
                </a:cubicBezTo>
                <a:cubicBezTo>
                  <a:pt x="0" y="289"/>
                  <a:pt x="0" y="289"/>
                  <a:pt x="0" y="289"/>
                </a:cubicBezTo>
                <a:cubicBezTo>
                  <a:pt x="0" y="345"/>
                  <a:pt x="0" y="345"/>
                  <a:pt x="0" y="345"/>
                </a:cubicBezTo>
                <a:cubicBezTo>
                  <a:pt x="36" y="351"/>
                  <a:pt x="36" y="351"/>
                  <a:pt x="36" y="351"/>
                </a:cubicBezTo>
                <a:cubicBezTo>
                  <a:pt x="65" y="351"/>
                  <a:pt x="65" y="351"/>
                  <a:pt x="65" y="351"/>
                </a:cubicBezTo>
                <a:cubicBezTo>
                  <a:pt x="68" y="372"/>
                  <a:pt x="74" y="393"/>
                  <a:pt x="82" y="413"/>
                </a:cubicBezTo>
                <a:cubicBezTo>
                  <a:pt x="56" y="428"/>
                  <a:pt x="56" y="428"/>
                  <a:pt x="56" y="428"/>
                </a:cubicBezTo>
                <a:cubicBezTo>
                  <a:pt x="29" y="450"/>
                  <a:pt x="29" y="450"/>
                  <a:pt x="29" y="450"/>
                </a:cubicBezTo>
                <a:cubicBezTo>
                  <a:pt x="58" y="500"/>
                  <a:pt x="58" y="500"/>
                  <a:pt x="58" y="500"/>
                </a:cubicBezTo>
                <a:cubicBezTo>
                  <a:pt x="91" y="487"/>
                  <a:pt x="91" y="487"/>
                  <a:pt x="91" y="487"/>
                </a:cubicBezTo>
                <a:cubicBezTo>
                  <a:pt x="116" y="473"/>
                  <a:pt x="116" y="473"/>
                  <a:pt x="116" y="473"/>
                </a:cubicBezTo>
                <a:cubicBezTo>
                  <a:pt x="130" y="490"/>
                  <a:pt x="145" y="505"/>
                  <a:pt x="162" y="518"/>
                </a:cubicBezTo>
                <a:cubicBezTo>
                  <a:pt x="148" y="544"/>
                  <a:pt x="148" y="544"/>
                  <a:pt x="148" y="544"/>
                </a:cubicBezTo>
                <a:cubicBezTo>
                  <a:pt x="134" y="577"/>
                  <a:pt x="134" y="577"/>
                  <a:pt x="134" y="577"/>
                </a:cubicBezTo>
                <a:cubicBezTo>
                  <a:pt x="184" y="605"/>
                  <a:pt x="184" y="605"/>
                  <a:pt x="184" y="605"/>
                </a:cubicBezTo>
                <a:cubicBezTo>
                  <a:pt x="207" y="578"/>
                  <a:pt x="207" y="578"/>
                  <a:pt x="207" y="578"/>
                </a:cubicBezTo>
                <a:cubicBezTo>
                  <a:pt x="220" y="553"/>
                  <a:pt x="220" y="553"/>
                  <a:pt x="220" y="553"/>
                </a:cubicBezTo>
                <a:cubicBezTo>
                  <a:pt x="241" y="560"/>
                  <a:pt x="261" y="566"/>
                  <a:pt x="284" y="569"/>
                </a:cubicBezTo>
                <a:cubicBezTo>
                  <a:pt x="284" y="598"/>
                  <a:pt x="284" y="598"/>
                  <a:pt x="284" y="598"/>
                </a:cubicBezTo>
                <a:cubicBezTo>
                  <a:pt x="290" y="634"/>
                  <a:pt x="290" y="634"/>
                  <a:pt x="290" y="634"/>
                </a:cubicBezTo>
                <a:cubicBezTo>
                  <a:pt x="345" y="634"/>
                  <a:pt x="345" y="634"/>
                  <a:pt x="345" y="634"/>
                </a:cubicBezTo>
                <a:cubicBezTo>
                  <a:pt x="351" y="598"/>
                  <a:pt x="351" y="598"/>
                  <a:pt x="351" y="598"/>
                </a:cubicBezTo>
                <a:cubicBezTo>
                  <a:pt x="351" y="569"/>
                  <a:pt x="351" y="569"/>
                  <a:pt x="351" y="569"/>
                </a:cubicBezTo>
                <a:cubicBezTo>
                  <a:pt x="374" y="566"/>
                  <a:pt x="395" y="560"/>
                  <a:pt x="415" y="553"/>
                </a:cubicBezTo>
                <a:cubicBezTo>
                  <a:pt x="430" y="578"/>
                  <a:pt x="430" y="578"/>
                  <a:pt x="430" y="578"/>
                </a:cubicBezTo>
                <a:cubicBezTo>
                  <a:pt x="451" y="605"/>
                  <a:pt x="451" y="605"/>
                  <a:pt x="451" y="605"/>
                </a:cubicBezTo>
                <a:cubicBezTo>
                  <a:pt x="501" y="577"/>
                  <a:pt x="501" y="577"/>
                  <a:pt x="501" y="577"/>
                </a:cubicBezTo>
                <a:cubicBezTo>
                  <a:pt x="489" y="544"/>
                  <a:pt x="489" y="544"/>
                  <a:pt x="489" y="544"/>
                </a:cubicBezTo>
                <a:cubicBezTo>
                  <a:pt x="473" y="518"/>
                  <a:pt x="473" y="518"/>
                  <a:pt x="473" y="518"/>
                </a:cubicBezTo>
                <a:cubicBezTo>
                  <a:pt x="490" y="505"/>
                  <a:pt x="507" y="490"/>
                  <a:pt x="519" y="473"/>
                </a:cubicBezTo>
                <a:cubicBezTo>
                  <a:pt x="544" y="487"/>
                  <a:pt x="544" y="487"/>
                  <a:pt x="544" y="487"/>
                </a:cubicBezTo>
                <a:cubicBezTo>
                  <a:pt x="577" y="500"/>
                  <a:pt x="577" y="500"/>
                  <a:pt x="577" y="500"/>
                </a:cubicBezTo>
                <a:cubicBezTo>
                  <a:pt x="606" y="450"/>
                  <a:pt x="606" y="450"/>
                  <a:pt x="606" y="450"/>
                </a:cubicBezTo>
                <a:cubicBezTo>
                  <a:pt x="579" y="428"/>
                  <a:pt x="579" y="428"/>
                  <a:pt x="579" y="428"/>
                </a:cubicBezTo>
                <a:cubicBezTo>
                  <a:pt x="553" y="413"/>
                  <a:pt x="553" y="413"/>
                  <a:pt x="553" y="413"/>
                </a:cubicBezTo>
                <a:cubicBezTo>
                  <a:pt x="561" y="393"/>
                  <a:pt x="567" y="372"/>
                  <a:pt x="570" y="351"/>
                </a:cubicBezTo>
                <a:cubicBezTo>
                  <a:pt x="600" y="351"/>
                  <a:pt x="600" y="351"/>
                  <a:pt x="600" y="351"/>
                </a:cubicBezTo>
                <a:cubicBezTo>
                  <a:pt x="600" y="351"/>
                  <a:pt x="600" y="351"/>
                  <a:pt x="600" y="351"/>
                </a:cubicBezTo>
                <a:close/>
              </a:path>
            </a:pathLst>
          </a:cu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9" name="Freeform 7"/>
          <p:cNvSpPr>
            <a:spLocks/>
          </p:cNvSpPr>
          <p:nvPr/>
        </p:nvSpPr>
        <p:spPr bwMode="auto">
          <a:xfrm>
            <a:off x="1676676" y="2053067"/>
            <a:ext cx="1275062" cy="1271511"/>
          </a:xfrm>
          <a:custGeom>
            <a:avLst/>
            <a:gdLst>
              <a:gd name="T0" fmla="*/ 797 w 797"/>
              <a:gd name="T1" fmla="*/ 426 h 795"/>
              <a:gd name="T2" fmla="*/ 762 w 797"/>
              <a:gd name="T3" fmla="*/ 363 h 795"/>
              <a:gd name="T4" fmla="*/ 721 w 797"/>
              <a:gd name="T5" fmla="*/ 301 h 795"/>
              <a:gd name="T6" fmla="*/ 777 w 797"/>
              <a:gd name="T7" fmla="*/ 271 h 795"/>
              <a:gd name="T8" fmla="*/ 721 w 797"/>
              <a:gd name="T9" fmla="*/ 227 h 795"/>
              <a:gd name="T10" fmla="*/ 660 w 797"/>
              <a:gd name="T11" fmla="*/ 185 h 795"/>
              <a:gd name="T12" fmla="*/ 700 w 797"/>
              <a:gd name="T13" fmla="*/ 135 h 795"/>
              <a:gd name="T14" fmla="*/ 633 w 797"/>
              <a:gd name="T15" fmla="*/ 116 h 795"/>
              <a:gd name="T16" fmla="*/ 559 w 797"/>
              <a:gd name="T17" fmla="*/ 100 h 795"/>
              <a:gd name="T18" fmla="*/ 577 w 797"/>
              <a:gd name="T19" fmla="*/ 40 h 795"/>
              <a:gd name="T20" fmla="*/ 506 w 797"/>
              <a:gd name="T21" fmla="*/ 48 h 795"/>
              <a:gd name="T22" fmla="*/ 434 w 797"/>
              <a:gd name="T23" fmla="*/ 63 h 795"/>
              <a:gd name="T24" fmla="*/ 428 w 797"/>
              <a:gd name="T25" fmla="*/ 0 h 795"/>
              <a:gd name="T26" fmla="*/ 365 w 797"/>
              <a:gd name="T27" fmla="*/ 34 h 795"/>
              <a:gd name="T28" fmla="*/ 303 w 797"/>
              <a:gd name="T29" fmla="*/ 75 h 795"/>
              <a:gd name="T30" fmla="*/ 273 w 797"/>
              <a:gd name="T31" fmla="*/ 19 h 795"/>
              <a:gd name="T32" fmla="*/ 229 w 797"/>
              <a:gd name="T33" fmla="*/ 75 h 795"/>
              <a:gd name="T34" fmla="*/ 187 w 797"/>
              <a:gd name="T35" fmla="*/ 137 h 795"/>
              <a:gd name="T36" fmla="*/ 137 w 797"/>
              <a:gd name="T37" fmla="*/ 96 h 795"/>
              <a:gd name="T38" fmla="*/ 118 w 797"/>
              <a:gd name="T39" fmla="*/ 164 h 795"/>
              <a:gd name="T40" fmla="*/ 103 w 797"/>
              <a:gd name="T41" fmla="*/ 238 h 795"/>
              <a:gd name="T42" fmla="*/ 42 w 797"/>
              <a:gd name="T43" fmla="*/ 218 h 795"/>
              <a:gd name="T44" fmla="*/ 50 w 797"/>
              <a:gd name="T45" fmla="*/ 290 h 795"/>
              <a:gd name="T46" fmla="*/ 63 w 797"/>
              <a:gd name="T47" fmla="*/ 363 h 795"/>
              <a:gd name="T48" fmla="*/ 0 w 797"/>
              <a:gd name="T49" fmla="*/ 369 h 795"/>
              <a:gd name="T50" fmla="*/ 36 w 797"/>
              <a:gd name="T51" fmla="*/ 432 h 795"/>
              <a:gd name="T52" fmla="*/ 77 w 797"/>
              <a:gd name="T53" fmla="*/ 494 h 795"/>
              <a:gd name="T54" fmla="*/ 20 w 797"/>
              <a:gd name="T55" fmla="*/ 524 h 795"/>
              <a:gd name="T56" fmla="*/ 77 w 797"/>
              <a:gd name="T57" fmla="*/ 567 h 795"/>
              <a:gd name="T58" fmla="*/ 139 w 797"/>
              <a:gd name="T59" fmla="*/ 610 h 795"/>
              <a:gd name="T60" fmla="*/ 98 w 797"/>
              <a:gd name="T61" fmla="*/ 659 h 795"/>
              <a:gd name="T62" fmla="*/ 166 w 797"/>
              <a:gd name="T63" fmla="*/ 679 h 795"/>
              <a:gd name="T64" fmla="*/ 240 w 797"/>
              <a:gd name="T65" fmla="*/ 694 h 795"/>
              <a:gd name="T66" fmla="*/ 220 w 797"/>
              <a:gd name="T67" fmla="*/ 754 h 795"/>
              <a:gd name="T68" fmla="*/ 291 w 797"/>
              <a:gd name="T69" fmla="*/ 747 h 795"/>
              <a:gd name="T70" fmla="*/ 365 w 797"/>
              <a:gd name="T71" fmla="*/ 731 h 795"/>
              <a:gd name="T72" fmla="*/ 371 w 797"/>
              <a:gd name="T73" fmla="*/ 795 h 795"/>
              <a:gd name="T74" fmla="*/ 434 w 797"/>
              <a:gd name="T75" fmla="*/ 760 h 795"/>
              <a:gd name="T76" fmla="*/ 495 w 797"/>
              <a:gd name="T77" fmla="*/ 719 h 795"/>
              <a:gd name="T78" fmla="*/ 526 w 797"/>
              <a:gd name="T79" fmla="*/ 777 h 795"/>
              <a:gd name="T80" fmla="*/ 569 w 797"/>
              <a:gd name="T81" fmla="*/ 719 h 795"/>
              <a:gd name="T82" fmla="*/ 611 w 797"/>
              <a:gd name="T83" fmla="*/ 658 h 795"/>
              <a:gd name="T84" fmla="*/ 661 w 797"/>
              <a:gd name="T85" fmla="*/ 698 h 795"/>
              <a:gd name="T86" fmla="*/ 681 w 797"/>
              <a:gd name="T87" fmla="*/ 631 h 795"/>
              <a:gd name="T88" fmla="*/ 696 w 797"/>
              <a:gd name="T89" fmla="*/ 557 h 795"/>
              <a:gd name="T90" fmla="*/ 756 w 797"/>
              <a:gd name="T91" fmla="*/ 576 h 795"/>
              <a:gd name="T92" fmla="*/ 747 w 797"/>
              <a:gd name="T93" fmla="*/ 504 h 795"/>
              <a:gd name="T94" fmla="*/ 733 w 797"/>
              <a:gd name="T95" fmla="*/ 432 h 795"/>
              <a:gd name="T96" fmla="*/ 762 w 797"/>
              <a:gd name="T97" fmla="*/ 43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97" h="795">
                <a:moveTo>
                  <a:pt x="762" y="432"/>
                </a:moveTo>
                <a:cubicBezTo>
                  <a:pt x="797" y="426"/>
                  <a:pt x="797" y="426"/>
                  <a:pt x="797" y="426"/>
                </a:cubicBezTo>
                <a:cubicBezTo>
                  <a:pt x="797" y="369"/>
                  <a:pt x="797" y="369"/>
                  <a:pt x="797" y="369"/>
                </a:cubicBezTo>
                <a:cubicBezTo>
                  <a:pt x="762" y="363"/>
                  <a:pt x="762" y="363"/>
                  <a:pt x="762" y="363"/>
                </a:cubicBezTo>
                <a:cubicBezTo>
                  <a:pt x="733" y="363"/>
                  <a:pt x="733" y="363"/>
                  <a:pt x="733" y="363"/>
                </a:cubicBezTo>
                <a:cubicBezTo>
                  <a:pt x="732" y="341"/>
                  <a:pt x="727" y="320"/>
                  <a:pt x="721" y="301"/>
                </a:cubicBezTo>
                <a:cubicBezTo>
                  <a:pt x="747" y="290"/>
                  <a:pt x="747" y="290"/>
                  <a:pt x="747" y="290"/>
                </a:cubicBezTo>
                <a:cubicBezTo>
                  <a:pt x="777" y="271"/>
                  <a:pt x="777" y="271"/>
                  <a:pt x="777" y="271"/>
                </a:cubicBezTo>
                <a:cubicBezTo>
                  <a:pt x="756" y="218"/>
                  <a:pt x="756" y="218"/>
                  <a:pt x="756" y="218"/>
                </a:cubicBezTo>
                <a:cubicBezTo>
                  <a:pt x="721" y="227"/>
                  <a:pt x="721" y="227"/>
                  <a:pt x="721" y="227"/>
                </a:cubicBezTo>
                <a:cubicBezTo>
                  <a:pt x="696" y="238"/>
                  <a:pt x="696" y="238"/>
                  <a:pt x="696" y="238"/>
                </a:cubicBezTo>
                <a:cubicBezTo>
                  <a:pt x="685" y="218"/>
                  <a:pt x="673" y="201"/>
                  <a:pt x="660" y="185"/>
                </a:cubicBezTo>
                <a:cubicBezTo>
                  <a:pt x="681" y="164"/>
                  <a:pt x="681" y="164"/>
                  <a:pt x="681" y="164"/>
                </a:cubicBezTo>
                <a:cubicBezTo>
                  <a:pt x="700" y="135"/>
                  <a:pt x="700" y="135"/>
                  <a:pt x="700" y="135"/>
                </a:cubicBezTo>
                <a:cubicBezTo>
                  <a:pt x="661" y="96"/>
                  <a:pt x="661" y="96"/>
                  <a:pt x="661" y="96"/>
                </a:cubicBezTo>
                <a:cubicBezTo>
                  <a:pt x="633" y="116"/>
                  <a:pt x="633" y="116"/>
                  <a:pt x="633" y="116"/>
                </a:cubicBezTo>
                <a:cubicBezTo>
                  <a:pt x="611" y="137"/>
                  <a:pt x="611" y="137"/>
                  <a:pt x="611" y="137"/>
                </a:cubicBezTo>
                <a:cubicBezTo>
                  <a:pt x="595" y="123"/>
                  <a:pt x="577" y="111"/>
                  <a:pt x="559" y="100"/>
                </a:cubicBezTo>
                <a:cubicBezTo>
                  <a:pt x="569" y="75"/>
                  <a:pt x="569" y="75"/>
                  <a:pt x="569" y="75"/>
                </a:cubicBezTo>
                <a:cubicBezTo>
                  <a:pt x="577" y="40"/>
                  <a:pt x="577" y="40"/>
                  <a:pt x="577" y="40"/>
                </a:cubicBezTo>
                <a:cubicBezTo>
                  <a:pt x="526" y="19"/>
                  <a:pt x="526" y="19"/>
                  <a:pt x="526" y="19"/>
                </a:cubicBezTo>
                <a:cubicBezTo>
                  <a:pt x="506" y="48"/>
                  <a:pt x="506" y="48"/>
                  <a:pt x="506" y="48"/>
                </a:cubicBezTo>
                <a:cubicBezTo>
                  <a:pt x="495" y="75"/>
                  <a:pt x="495" y="75"/>
                  <a:pt x="495" y="75"/>
                </a:cubicBezTo>
                <a:cubicBezTo>
                  <a:pt x="476" y="69"/>
                  <a:pt x="455" y="64"/>
                  <a:pt x="434" y="63"/>
                </a:cubicBezTo>
                <a:cubicBezTo>
                  <a:pt x="434" y="34"/>
                  <a:pt x="434" y="34"/>
                  <a:pt x="434" y="34"/>
                </a:cubicBezTo>
                <a:cubicBezTo>
                  <a:pt x="428" y="0"/>
                  <a:pt x="428" y="0"/>
                  <a:pt x="428" y="0"/>
                </a:cubicBezTo>
                <a:cubicBezTo>
                  <a:pt x="371" y="0"/>
                  <a:pt x="371" y="0"/>
                  <a:pt x="371" y="0"/>
                </a:cubicBezTo>
                <a:cubicBezTo>
                  <a:pt x="365" y="34"/>
                  <a:pt x="365" y="34"/>
                  <a:pt x="365" y="34"/>
                </a:cubicBezTo>
                <a:cubicBezTo>
                  <a:pt x="365" y="63"/>
                  <a:pt x="365" y="63"/>
                  <a:pt x="365" y="63"/>
                </a:cubicBezTo>
                <a:cubicBezTo>
                  <a:pt x="343" y="64"/>
                  <a:pt x="322" y="69"/>
                  <a:pt x="303" y="75"/>
                </a:cubicBezTo>
                <a:cubicBezTo>
                  <a:pt x="291" y="48"/>
                  <a:pt x="291" y="48"/>
                  <a:pt x="291" y="48"/>
                </a:cubicBezTo>
                <a:cubicBezTo>
                  <a:pt x="273" y="19"/>
                  <a:pt x="273" y="19"/>
                  <a:pt x="273" y="19"/>
                </a:cubicBezTo>
                <a:cubicBezTo>
                  <a:pt x="220" y="40"/>
                  <a:pt x="220" y="40"/>
                  <a:pt x="220" y="40"/>
                </a:cubicBezTo>
                <a:cubicBezTo>
                  <a:pt x="229" y="75"/>
                  <a:pt x="229" y="75"/>
                  <a:pt x="229" y="75"/>
                </a:cubicBezTo>
                <a:cubicBezTo>
                  <a:pt x="240" y="100"/>
                  <a:pt x="240" y="100"/>
                  <a:pt x="240" y="100"/>
                </a:cubicBezTo>
                <a:cubicBezTo>
                  <a:pt x="220" y="111"/>
                  <a:pt x="203" y="123"/>
                  <a:pt x="187" y="137"/>
                </a:cubicBezTo>
                <a:cubicBezTo>
                  <a:pt x="166" y="116"/>
                  <a:pt x="166" y="116"/>
                  <a:pt x="166" y="116"/>
                </a:cubicBezTo>
                <a:cubicBezTo>
                  <a:pt x="137" y="96"/>
                  <a:pt x="137" y="96"/>
                  <a:pt x="137" y="96"/>
                </a:cubicBezTo>
                <a:cubicBezTo>
                  <a:pt x="98" y="135"/>
                  <a:pt x="98" y="135"/>
                  <a:pt x="98" y="135"/>
                </a:cubicBezTo>
                <a:cubicBezTo>
                  <a:pt x="118" y="164"/>
                  <a:pt x="118" y="164"/>
                  <a:pt x="118" y="164"/>
                </a:cubicBezTo>
                <a:cubicBezTo>
                  <a:pt x="139" y="185"/>
                  <a:pt x="139" y="185"/>
                  <a:pt x="139" y="185"/>
                </a:cubicBezTo>
                <a:cubicBezTo>
                  <a:pt x="125" y="201"/>
                  <a:pt x="113" y="218"/>
                  <a:pt x="103" y="238"/>
                </a:cubicBezTo>
                <a:cubicBezTo>
                  <a:pt x="77" y="227"/>
                  <a:pt x="77" y="227"/>
                  <a:pt x="77" y="227"/>
                </a:cubicBezTo>
                <a:cubicBezTo>
                  <a:pt x="42" y="218"/>
                  <a:pt x="42" y="218"/>
                  <a:pt x="42" y="218"/>
                </a:cubicBezTo>
                <a:cubicBezTo>
                  <a:pt x="20" y="271"/>
                  <a:pt x="20" y="271"/>
                  <a:pt x="20" y="271"/>
                </a:cubicBezTo>
                <a:cubicBezTo>
                  <a:pt x="50" y="290"/>
                  <a:pt x="50" y="290"/>
                  <a:pt x="50" y="290"/>
                </a:cubicBezTo>
                <a:cubicBezTo>
                  <a:pt x="77" y="301"/>
                  <a:pt x="77" y="301"/>
                  <a:pt x="77" y="301"/>
                </a:cubicBezTo>
                <a:cubicBezTo>
                  <a:pt x="71" y="320"/>
                  <a:pt x="66" y="341"/>
                  <a:pt x="63" y="363"/>
                </a:cubicBezTo>
                <a:cubicBezTo>
                  <a:pt x="36" y="363"/>
                  <a:pt x="36" y="363"/>
                  <a:pt x="36" y="363"/>
                </a:cubicBezTo>
                <a:cubicBezTo>
                  <a:pt x="0" y="369"/>
                  <a:pt x="0" y="369"/>
                  <a:pt x="0" y="369"/>
                </a:cubicBezTo>
                <a:cubicBezTo>
                  <a:pt x="0" y="426"/>
                  <a:pt x="0" y="426"/>
                  <a:pt x="0" y="426"/>
                </a:cubicBezTo>
                <a:cubicBezTo>
                  <a:pt x="36" y="432"/>
                  <a:pt x="36" y="432"/>
                  <a:pt x="36" y="432"/>
                </a:cubicBezTo>
                <a:cubicBezTo>
                  <a:pt x="63" y="432"/>
                  <a:pt x="63" y="432"/>
                  <a:pt x="63" y="432"/>
                </a:cubicBezTo>
                <a:cubicBezTo>
                  <a:pt x="66" y="453"/>
                  <a:pt x="71" y="474"/>
                  <a:pt x="77" y="494"/>
                </a:cubicBezTo>
                <a:cubicBezTo>
                  <a:pt x="50" y="504"/>
                  <a:pt x="50" y="504"/>
                  <a:pt x="50" y="504"/>
                </a:cubicBezTo>
                <a:cubicBezTo>
                  <a:pt x="20" y="524"/>
                  <a:pt x="20" y="524"/>
                  <a:pt x="20" y="524"/>
                </a:cubicBezTo>
                <a:cubicBezTo>
                  <a:pt x="42" y="576"/>
                  <a:pt x="42" y="576"/>
                  <a:pt x="42" y="576"/>
                </a:cubicBezTo>
                <a:cubicBezTo>
                  <a:pt x="77" y="567"/>
                  <a:pt x="77" y="567"/>
                  <a:pt x="77" y="567"/>
                </a:cubicBezTo>
                <a:cubicBezTo>
                  <a:pt x="103" y="557"/>
                  <a:pt x="103" y="557"/>
                  <a:pt x="103" y="557"/>
                </a:cubicBezTo>
                <a:cubicBezTo>
                  <a:pt x="113" y="576"/>
                  <a:pt x="125" y="593"/>
                  <a:pt x="139" y="610"/>
                </a:cubicBezTo>
                <a:cubicBezTo>
                  <a:pt x="118" y="631"/>
                  <a:pt x="118" y="631"/>
                  <a:pt x="118" y="631"/>
                </a:cubicBezTo>
                <a:cubicBezTo>
                  <a:pt x="98" y="659"/>
                  <a:pt x="98" y="659"/>
                  <a:pt x="98" y="659"/>
                </a:cubicBezTo>
                <a:cubicBezTo>
                  <a:pt x="137" y="698"/>
                  <a:pt x="137" y="698"/>
                  <a:pt x="137" y="698"/>
                </a:cubicBezTo>
                <a:cubicBezTo>
                  <a:pt x="166" y="679"/>
                  <a:pt x="166" y="679"/>
                  <a:pt x="166" y="679"/>
                </a:cubicBezTo>
                <a:cubicBezTo>
                  <a:pt x="187" y="658"/>
                  <a:pt x="187" y="658"/>
                  <a:pt x="187" y="658"/>
                </a:cubicBezTo>
                <a:cubicBezTo>
                  <a:pt x="203" y="671"/>
                  <a:pt x="220" y="683"/>
                  <a:pt x="240" y="694"/>
                </a:cubicBezTo>
                <a:cubicBezTo>
                  <a:pt x="229" y="719"/>
                  <a:pt x="229" y="719"/>
                  <a:pt x="229" y="719"/>
                </a:cubicBezTo>
                <a:cubicBezTo>
                  <a:pt x="220" y="754"/>
                  <a:pt x="220" y="754"/>
                  <a:pt x="220" y="754"/>
                </a:cubicBezTo>
                <a:cubicBezTo>
                  <a:pt x="273" y="777"/>
                  <a:pt x="273" y="777"/>
                  <a:pt x="273" y="777"/>
                </a:cubicBezTo>
                <a:cubicBezTo>
                  <a:pt x="291" y="747"/>
                  <a:pt x="291" y="747"/>
                  <a:pt x="291" y="747"/>
                </a:cubicBezTo>
                <a:cubicBezTo>
                  <a:pt x="303" y="719"/>
                  <a:pt x="303" y="719"/>
                  <a:pt x="303" y="719"/>
                </a:cubicBezTo>
                <a:cubicBezTo>
                  <a:pt x="322" y="725"/>
                  <a:pt x="343" y="730"/>
                  <a:pt x="365" y="731"/>
                </a:cubicBezTo>
                <a:cubicBezTo>
                  <a:pt x="365" y="760"/>
                  <a:pt x="365" y="760"/>
                  <a:pt x="365" y="760"/>
                </a:cubicBezTo>
                <a:cubicBezTo>
                  <a:pt x="371" y="795"/>
                  <a:pt x="371" y="795"/>
                  <a:pt x="371" y="795"/>
                </a:cubicBezTo>
                <a:cubicBezTo>
                  <a:pt x="428" y="795"/>
                  <a:pt x="428" y="795"/>
                  <a:pt x="428" y="795"/>
                </a:cubicBezTo>
                <a:cubicBezTo>
                  <a:pt x="434" y="760"/>
                  <a:pt x="434" y="760"/>
                  <a:pt x="434" y="760"/>
                </a:cubicBezTo>
                <a:cubicBezTo>
                  <a:pt x="434" y="731"/>
                  <a:pt x="434" y="731"/>
                  <a:pt x="434" y="731"/>
                </a:cubicBezTo>
                <a:cubicBezTo>
                  <a:pt x="455" y="730"/>
                  <a:pt x="476" y="725"/>
                  <a:pt x="495" y="719"/>
                </a:cubicBezTo>
                <a:cubicBezTo>
                  <a:pt x="506" y="747"/>
                  <a:pt x="506" y="747"/>
                  <a:pt x="506" y="747"/>
                </a:cubicBezTo>
                <a:cubicBezTo>
                  <a:pt x="526" y="777"/>
                  <a:pt x="526" y="777"/>
                  <a:pt x="526" y="777"/>
                </a:cubicBezTo>
                <a:cubicBezTo>
                  <a:pt x="577" y="754"/>
                  <a:pt x="577" y="754"/>
                  <a:pt x="577" y="754"/>
                </a:cubicBezTo>
                <a:cubicBezTo>
                  <a:pt x="569" y="719"/>
                  <a:pt x="569" y="719"/>
                  <a:pt x="569" y="719"/>
                </a:cubicBezTo>
                <a:cubicBezTo>
                  <a:pt x="559" y="694"/>
                  <a:pt x="559" y="694"/>
                  <a:pt x="559" y="694"/>
                </a:cubicBezTo>
                <a:cubicBezTo>
                  <a:pt x="577" y="683"/>
                  <a:pt x="595" y="671"/>
                  <a:pt x="611" y="658"/>
                </a:cubicBezTo>
                <a:cubicBezTo>
                  <a:pt x="633" y="679"/>
                  <a:pt x="633" y="679"/>
                  <a:pt x="633" y="679"/>
                </a:cubicBezTo>
                <a:cubicBezTo>
                  <a:pt x="661" y="698"/>
                  <a:pt x="661" y="698"/>
                  <a:pt x="661" y="698"/>
                </a:cubicBezTo>
                <a:cubicBezTo>
                  <a:pt x="700" y="659"/>
                  <a:pt x="700" y="659"/>
                  <a:pt x="700" y="659"/>
                </a:cubicBezTo>
                <a:cubicBezTo>
                  <a:pt x="681" y="631"/>
                  <a:pt x="681" y="631"/>
                  <a:pt x="681" y="631"/>
                </a:cubicBezTo>
                <a:cubicBezTo>
                  <a:pt x="660" y="610"/>
                  <a:pt x="660" y="610"/>
                  <a:pt x="660" y="610"/>
                </a:cubicBezTo>
                <a:cubicBezTo>
                  <a:pt x="673" y="593"/>
                  <a:pt x="685" y="576"/>
                  <a:pt x="696" y="557"/>
                </a:cubicBezTo>
                <a:cubicBezTo>
                  <a:pt x="721" y="567"/>
                  <a:pt x="721" y="567"/>
                  <a:pt x="721" y="567"/>
                </a:cubicBezTo>
                <a:cubicBezTo>
                  <a:pt x="756" y="576"/>
                  <a:pt x="756" y="576"/>
                  <a:pt x="756" y="576"/>
                </a:cubicBezTo>
                <a:cubicBezTo>
                  <a:pt x="777" y="524"/>
                  <a:pt x="777" y="524"/>
                  <a:pt x="777" y="524"/>
                </a:cubicBezTo>
                <a:cubicBezTo>
                  <a:pt x="747" y="504"/>
                  <a:pt x="747" y="504"/>
                  <a:pt x="747" y="504"/>
                </a:cubicBezTo>
                <a:cubicBezTo>
                  <a:pt x="721" y="494"/>
                  <a:pt x="721" y="494"/>
                  <a:pt x="721" y="494"/>
                </a:cubicBezTo>
                <a:cubicBezTo>
                  <a:pt x="727" y="474"/>
                  <a:pt x="732" y="453"/>
                  <a:pt x="733" y="432"/>
                </a:cubicBezTo>
                <a:cubicBezTo>
                  <a:pt x="762" y="432"/>
                  <a:pt x="762" y="432"/>
                  <a:pt x="762" y="432"/>
                </a:cubicBezTo>
                <a:cubicBezTo>
                  <a:pt x="762" y="432"/>
                  <a:pt x="762" y="432"/>
                  <a:pt x="762" y="432"/>
                </a:cubicBezTo>
                <a:close/>
              </a:path>
            </a:pathLst>
          </a:custGeom>
          <a:blipFill>
            <a:blip r:embed="rId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10" name="Freeform 8"/>
          <p:cNvSpPr>
            <a:spLocks/>
          </p:cNvSpPr>
          <p:nvPr/>
        </p:nvSpPr>
        <p:spPr bwMode="auto">
          <a:xfrm>
            <a:off x="2764847" y="1813390"/>
            <a:ext cx="834918" cy="847674"/>
          </a:xfrm>
          <a:custGeom>
            <a:avLst/>
            <a:gdLst>
              <a:gd name="T0" fmla="*/ 465 w 522"/>
              <a:gd name="T1" fmla="*/ 265 h 530"/>
              <a:gd name="T2" fmla="*/ 491 w 522"/>
              <a:gd name="T3" fmla="*/ 226 h 530"/>
              <a:gd name="T4" fmla="*/ 504 w 522"/>
              <a:gd name="T5" fmla="*/ 155 h 530"/>
              <a:gd name="T6" fmla="*/ 442 w 522"/>
              <a:gd name="T7" fmla="*/ 170 h 530"/>
              <a:gd name="T8" fmla="*/ 424 w 522"/>
              <a:gd name="T9" fmla="*/ 98 h 530"/>
              <a:gd name="T10" fmla="*/ 394 w 522"/>
              <a:gd name="T11" fmla="*/ 33 h 530"/>
              <a:gd name="T12" fmla="*/ 352 w 522"/>
              <a:gd name="T13" fmla="*/ 81 h 530"/>
              <a:gd name="T14" fmla="*/ 295 w 522"/>
              <a:gd name="T15" fmla="*/ 35 h 530"/>
              <a:gd name="T16" fmla="*/ 233 w 522"/>
              <a:gd name="T17" fmla="*/ 0 h 530"/>
              <a:gd name="T18" fmla="*/ 227 w 522"/>
              <a:gd name="T19" fmla="*/ 63 h 530"/>
              <a:gd name="T20" fmla="*/ 153 w 522"/>
              <a:gd name="T21" fmla="*/ 59 h 530"/>
              <a:gd name="T22" fmla="*/ 83 w 522"/>
              <a:gd name="T23" fmla="*/ 66 h 530"/>
              <a:gd name="T24" fmla="*/ 116 w 522"/>
              <a:gd name="T25" fmla="*/ 122 h 530"/>
              <a:gd name="T26" fmla="*/ 53 w 522"/>
              <a:gd name="T27" fmla="*/ 161 h 530"/>
              <a:gd name="T28" fmla="*/ 0 w 522"/>
              <a:gd name="T29" fmla="*/ 209 h 530"/>
              <a:gd name="T30" fmla="*/ 59 w 522"/>
              <a:gd name="T31" fmla="*/ 235 h 530"/>
              <a:gd name="T32" fmla="*/ 59 w 522"/>
              <a:gd name="T33" fmla="*/ 294 h 530"/>
              <a:gd name="T34" fmla="*/ 0 w 522"/>
              <a:gd name="T35" fmla="*/ 319 h 530"/>
              <a:gd name="T36" fmla="*/ 53 w 522"/>
              <a:gd name="T37" fmla="*/ 367 h 530"/>
              <a:gd name="T38" fmla="*/ 116 w 522"/>
              <a:gd name="T39" fmla="*/ 408 h 530"/>
              <a:gd name="T40" fmla="*/ 83 w 522"/>
              <a:gd name="T41" fmla="*/ 462 h 530"/>
              <a:gd name="T42" fmla="*/ 153 w 522"/>
              <a:gd name="T43" fmla="*/ 471 h 530"/>
              <a:gd name="T44" fmla="*/ 227 w 522"/>
              <a:gd name="T45" fmla="*/ 465 h 530"/>
              <a:gd name="T46" fmla="*/ 233 w 522"/>
              <a:gd name="T47" fmla="*/ 530 h 530"/>
              <a:gd name="T48" fmla="*/ 295 w 522"/>
              <a:gd name="T49" fmla="*/ 495 h 530"/>
              <a:gd name="T50" fmla="*/ 352 w 522"/>
              <a:gd name="T51" fmla="*/ 447 h 530"/>
              <a:gd name="T52" fmla="*/ 394 w 522"/>
              <a:gd name="T53" fmla="*/ 495 h 530"/>
              <a:gd name="T54" fmla="*/ 424 w 522"/>
              <a:gd name="T55" fmla="*/ 431 h 530"/>
              <a:gd name="T56" fmla="*/ 442 w 522"/>
              <a:gd name="T57" fmla="*/ 360 h 530"/>
              <a:gd name="T58" fmla="*/ 504 w 522"/>
              <a:gd name="T59" fmla="*/ 373 h 530"/>
              <a:gd name="T60" fmla="*/ 491 w 522"/>
              <a:gd name="T61" fmla="*/ 303 h 530"/>
              <a:gd name="T62" fmla="*/ 463 w 522"/>
              <a:gd name="T63" fmla="*/ 29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2" h="530">
                <a:moveTo>
                  <a:pt x="463" y="294"/>
                </a:moveTo>
                <a:cubicBezTo>
                  <a:pt x="465" y="285"/>
                  <a:pt x="465" y="274"/>
                  <a:pt x="465" y="265"/>
                </a:cubicBezTo>
                <a:cubicBezTo>
                  <a:pt x="465" y="254"/>
                  <a:pt x="465" y="244"/>
                  <a:pt x="463" y="235"/>
                </a:cubicBezTo>
                <a:cubicBezTo>
                  <a:pt x="491" y="226"/>
                  <a:pt x="491" y="226"/>
                  <a:pt x="491" y="226"/>
                </a:cubicBezTo>
                <a:cubicBezTo>
                  <a:pt x="522" y="209"/>
                  <a:pt x="522" y="209"/>
                  <a:pt x="522" y="209"/>
                </a:cubicBezTo>
                <a:cubicBezTo>
                  <a:pt x="504" y="155"/>
                  <a:pt x="504" y="155"/>
                  <a:pt x="504" y="155"/>
                </a:cubicBezTo>
                <a:cubicBezTo>
                  <a:pt x="470" y="161"/>
                  <a:pt x="470" y="161"/>
                  <a:pt x="470" y="161"/>
                </a:cubicBezTo>
                <a:cubicBezTo>
                  <a:pt x="442" y="170"/>
                  <a:pt x="442" y="170"/>
                  <a:pt x="442" y="170"/>
                </a:cubicBezTo>
                <a:cubicBezTo>
                  <a:pt x="433" y="152"/>
                  <a:pt x="421" y="136"/>
                  <a:pt x="408" y="122"/>
                </a:cubicBezTo>
                <a:cubicBezTo>
                  <a:pt x="424" y="98"/>
                  <a:pt x="424" y="98"/>
                  <a:pt x="424" y="98"/>
                </a:cubicBezTo>
                <a:cubicBezTo>
                  <a:pt x="439" y="66"/>
                  <a:pt x="439" y="66"/>
                  <a:pt x="439" y="66"/>
                </a:cubicBezTo>
                <a:cubicBezTo>
                  <a:pt x="394" y="33"/>
                  <a:pt x="394" y="33"/>
                  <a:pt x="394" y="33"/>
                </a:cubicBezTo>
                <a:cubicBezTo>
                  <a:pt x="369" y="59"/>
                  <a:pt x="369" y="59"/>
                  <a:pt x="369" y="59"/>
                </a:cubicBezTo>
                <a:cubicBezTo>
                  <a:pt x="352" y="81"/>
                  <a:pt x="352" y="81"/>
                  <a:pt x="352" y="81"/>
                </a:cubicBezTo>
                <a:cubicBezTo>
                  <a:pt x="334" y="72"/>
                  <a:pt x="316" y="66"/>
                  <a:pt x="295" y="63"/>
                </a:cubicBezTo>
                <a:cubicBezTo>
                  <a:pt x="295" y="35"/>
                  <a:pt x="295" y="35"/>
                  <a:pt x="295" y="35"/>
                </a:cubicBezTo>
                <a:cubicBezTo>
                  <a:pt x="289" y="0"/>
                  <a:pt x="289" y="0"/>
                  <a:pt x="289" y="0"/>
                </a:cubicBezTo>
                <a:cubicBezTo>
                  <a:pt x="233" y="0"/>
                  <a:pt x="233" y="0"/>
                  <a:pt x="233" y="0"/>
                </a:cubicBezTo>
                <a:cubicBezTo>
                  <a:pt x="227" y="35"/>
                  <a:pt x="227" y="35"/>
                  <a:pt x="227" y="35"/>
                </a:cubicBezTo>
                <a:cubicBezTo>
                  <a:pt x="227" y="63"/>
                  <a:pt x="227" y="63"/>
                  <a:pt x="227" y="63"/>
                </a:cubicBezTo>
                <a:cubicBezTo>
                  <a:pt x="208" y="66"/>
                  <a:pt x="188" y="72"/>
                  <a:pt x="170" y="81"/>
                </a:cubicBezTo>
                <a:cubicBezTo>
                  <a:pt x="153" y="59"/>
                  <a:pt x="153" y="59"/>
                  <a:pt x="153" y="59"/>
                </a:cubicBezTo>
                <a:cubicBezTo>
                  <a:pt x="128" y="33"/>
                  <a:pt x="128" y="33"/>
                  <a:pt x="128" y="33"/>
                </a:cubicBezTo>
                <a:cubicBezTo>
                  <a:pt x="83" y="66"/>
                  <a:pt x="83" y="66"/>
                  <a:pt x="83" y="66"/>
                </a:cubicBezTo>
                <a:cubicBezTo>
                  <a:pt x="98" y="98"/>
                  <a:pt x="98" y="98"/>
                  <a:pt x="98" y="98"/>
                </a:cubicBezTo>
                <a:cubicBezTo>
                  <a:pt x="116" y="122"/>
                  <a:pt x="116" y="122"/>
                  <a:pt x="116" y="122"/>
                </a:cubicBezTo>
                <a:cubicBezTo>
                  <a:pt x="101" y="136"/>
                  <a:pt x="90" y="152"/>
                  <a:pt x="80" y="170"/>
                </a:cubicBezTo>
                <a:cubicBezTo>
                  <a:pt x="53" y="161"/>
                  <a:pt x="53" y="161"/>
                  <a:pt x="53" y="161"/>
                </a:cubicBezTo>
                <a:cubicBezTo>
                  <a:pt x="18" y="155"/>
                  <a:pt x="18" y="155"/>
                  <a:pt x="18" y="155"/>
                </a:cubicBezTo>
                <a:cubicBezTo>
                  <a:pt x="0" y="209"/>
                  <a:pt x="0" y="209"/>
                  <a:pt x="0" y="209"/>
                </a:cubicBezTo>
                <a:cubicBezTo>
                  <a:pt x="32" y="226"/>
                  <a:pt x="32" y="226"/>
                  <a:pt x="32" y="226"/>
                </a:cubicBezTo>
                <a:cubicBezTo>
                  <a:pt x="59" y="235"/>
                  <a:pt x="59" y="235"/>
                  <a:pt x="59" y="235"/>
                </a:cubicBezTo>
                <a:cubicBezTo>
                  <a:pt x="57" y="244"/>
                  <a:pt x="57" y="254"/>
                  <a:pt x="57" y="265"/>
                </a:cubicBezTo>
                <a:cubicBezTo>
                  <a:pt x="57" y="274"/>
                  <a:pt x="57" y="285"/>
                  <a:pt x="59" y="294"/>
                </a:cubicBezTo>
                <a:cubicBezTo>
                  <a:pt x="32" y="303"/>
                  <a:pt x="32" y="303"/>
                  <a:pt x="32" y="303"/>
                </a:cubicBezTo>
                <a:cubicBezTo>
                  <a:pt x="0" y="319"/>
                  <a:pt x="0" y="319"/>
                  <a:pt x="0" y="319"/>
                </a:cubicBezTo>
                <a:cubicBezTo>
                  <a:pt x="18" y="373"/>
                  <a:pt x="18" y="373"/>
                  <a:pt x="18" y="373"/>
                </a:cubicBezTo>
                <a:cubicBezTo>
                  <a:pt x="53" y="367"/>
                  <a:pt x="53" y="367"/>
                  <a:pt x="53" y="367"/>
                </a:cubicBezTo>
                <a:cubicBezTo>
                  <a:pt x="80" y="360"/>
                  <a:pt x="80" y="360"/>
                  <a:pt x="80" y="360"/>
                </a:cubicBezTo>
                <a:cubicBezTo>
                  <a:pt x="90" y="376"/>
                  <a:pt x="101" y="393"/>
                  <a:pt x="116" y="408"/>
                </a:cubicBezTo>
                <a:cubicBezTo>
                  <a:pt x="98" y="431"/>
                  <a:pt x="98" y="431"/>
                  <a:pt x="98" y="431"/>
                </a:cubicBezTo>
                <a:cubicBezTo>
                  <a:pt x="83" y="462"/>
                  <a:pt x="83" y="462"/>
                  <a:pt x="83" y="462"/>
                </a:cubicBezTo>
                <a:cubicBezTo>
                  <a:pt x="128" y="495"/>
                  <a:pt x="128" y="495"/>
                  <a:pt x="128" y="495"/>
                </a:cubicBezTo>
                <a:cubicBezTo>
                  <a:pt x="153" y="471"/>
                  <a:pt x="153" y="471"/>
                  <a:pt x="153" y="471"/>
                </a:cubicBezTo>
                <a:cubicBezTo>
                  <a:pt x="170" y="447"/>
                  <a:pt x="170" y="447"/>
                  <a:pt x="170" y="447"/>
                </a:cubicBezTo>
                <a:cubicBezTo>
                  <a:pt x="188" y="456"/>
                  <a:pt x="208" y="462"/>
                  <a:pt x="227" y="465"/>
                </a:cubicBezTo>
                <a:cubicBezTo>
                  <a:pt x="227" y="495"/>
                  <a:pt x="227" y="495"/>
                  <a:pt x="227" y="495"/>
                </a:cubicBezTo>
                <a:cubicBezTo>
                  <a:pt x="233" y="530"/>
                  <a:pt x="233" y="530"/>
                  <a:pt x="233" y="530"/>
                </a:cubicBezTo>
                <a:cubicBezTo>
                  <a:pt x="289" y="530"/>
                  <a:pt x="289" y="530"/>
                  <a:pt x="289" y="530"/>
                </a:cubicBezTo>
                <a:cubicBezTo>
                  <a:pt x="295" y="495"/>
                  <a:pt x="295" y="495"/>
                  <a:pt x="295" y="495"/>
                </a:cubicBezTo>
                <a:cubicBezTo>
                  <a:pt x="295" y="465"/>
                  <a:pt x="295" y="465"/>
                  <a:pt x="295" y="465"/>
                </a:cubicBezTo>
                <a:cubicBezTo>
                  <a:pt x="316" y="462"/>
                  <a:pt x="334" y="456"/>
                  <a:pt x="352" y="447"/>
                </a:cubicBezTo>
                <a:cubicBezTo>
                  <a:pt x="369" y="471"/>
                  <a:pt x="369" y="471"/>
                  <a:pt x="369" y="471"/>
                </a:cubicBezTo>
                <a:cubicBezTo>
                  <a:pt x="394" y="495"/>
                  <a:pt x="394" y="495"/>
                  <a:pt x="394" y="495"/>
                </a:cubicBezTo>
                <a:cubicBezTo>
                  <a:pt x="439" y="462"/>
                  <a:pt x="439" y="462"/>
                  <a:pt x="439" y="462"/>
                </a:cubicBezTo>
                <a:cubicBezTo>
                  <a:pt x="424" y="431"/>
                  <a:pt x="424" y="431"/>
                  <a:pt x="424" y="431"/>
                </a:cubicBezTo>
                <a:cubicBezTo>
                  <a:pt x="408" y="408"/>
                  <a:pt x="408" y="408"/>
                  <a:pt x="408" y="408"/>
                </a:cubicBezTo>
                <a:cubicBezTo>
                  <a:pt x="421" y="393"/>
                  <a:pt x="433" y="376"/>
                  <a:pt x="442" y="360"/>
                </a:cubicBezTo>
                <a:cubicBezTo>
                  <a:pt x="470" y="367"/>
                  <a:pt x="470" y="367"/>
                  <a:pt x="470" y="367"/>
                </a:cubicBezTo>
                <a:cubicBezTo>
                  <a:pt x="504" y="373"/>
                  <a:pt x="504" y="373"/>
                  <a:pt x="504" y="373"/>
                </a:cubicBezTo>
                <a:cubicBezTo>
                  <a:pt x="522" y="319"/>
                  <a:pt x="522" y="319"/>
                  <a:pt x="522" y="319"/>
                </a:cubicBezTo>
                <a:cubicBezTo>
                  <a:pt x="491" y="303"/>
                  <a:pt x="491" y="303"/>
                  <a:pt x="491" y="303"/>
                </a:cubicBezTo>
                <a:cubicBezTo>
                  <a:pt x="463" y="294"/>
                  <a:pt x="463" y="294"/>
                  <a:pt x="463" y="294"/>
                </a:cubicBezTo>
                <a:cubicBezTo>
                  <a:pt x="463" y="294"/>
                  <a:pt x="463" y="294"/>
                  <a:pt x="463" y="294"/>
                </a:cubicBezTo>
                <a:close/>
              </a:path>
            </a:pathLst>
          </a:cu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11" name="TextBox 10"/>
          <p:cNvSpPr txBox="1"/>
          <p:nvPr/>
        </p:nvSpPr>
        <p:spPr>
          <a:xfrm>
            <a:off x="1268892" y="1828987"/>
            <a:ext cx="600242" cy="207749"/>
          </a:xfrm>
          <a:prstGeom prst="rect">
            <a:avLst/>
          </a:prstGeom>
          <a:noFill/>
        </p:spPr>
        <p:txBody>
          <a:bodyPr wrap="none" lIns="68580" tIns="34290" rIns="68580" bIns="34290" rtlCol="0">
            <a:spAutoFit/>
          </a:bodyPr>
          <a:lstStyle/>
          <a:p>
            <a:r>
              <a:rPr lang="zh-CN" altLang="en-US" sz="900" dirty="0">
                <a:solidFill>
                  <a:schemeClr val="tx1">
                    <a:lumMod val="85000"/>
                    <a:lumOff val="15000"/>
                  </a:schemeClr>
                </a:solidFill>
                <a:latin typeface="微软雅黑" pitchFamily="34" charset="-122"/>
                <a:ea typeface="微软雅黑" pitchFamily="34" charset="-122"/>
              </a:rPr>
              <a:t>添加标题</a:t>
            </a:r>
          </a:p>
        </p:txBody>
      </p:sp>
      <p:sp>
        <p:nvSpPr>
          <p:cNvPr id="12" name="TextBox 11"/>
          <p:cNvSpPr txBox="1"/>
          <p:nvPr/>
        </p:nvSpPr>
        <p:spPr>
          <a:xfrm>
            <a:off x="1977649" y="2573410"/>
            <a:ext cx="856645" cy="284693"/>
          </a:xfrm>
          <a:prstGeom prst="rect">
            <a:avLst/>
          </a:prstGeom>
          <a:noFill/>
        </p:spPr>
        <p:txBody>
          <a:bodyPr wrap="none" lIns="68580" tIns="34290" rIns="68580" bIns="34290" rtlCol="0">
            <a:spAutoFit/>
          </a:bodyPr>
          <a:lstStyle>
            <a:defPPr>
              <a:defRPr lang="zh-CN"/>
            </a:defPPr>
            <a:lvl1pPr>
              <a:defRPr sz="1400">
                <a:gradFill>
                  <a:gsLst>
                    <a:gs pos="30000">
                      <a:srgbClr val="E9DAB8"/>
                    </a:gs>
                    <a:gs pos="100000">
                      <a:srgbClr val="C29F67"/>
                    </a:gs>
                    <a:gs pos="0">
                      <a:srgbClr val="C29F67"/>
                    </a:gs>
                    <a:gs pos="66000">
                      <a:srgbClr val="99763C"/>
                    </a:gs>
                  </a:gsLst>
                  <a:lin ang="5400000" scaled="0"/>
                </a:gra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solidFill>
                  <a:srgbClr val="50301B"/>
                </a:solidFill>
                <a:effectLst/>
              </a:rPr>
              <a:t>添加标题</a:t>
            </a:r>
          </a:p>
        </p:txBody>
      </p:sp>
      <p:sp>
        <p:nvSpPr>
          <p:cNvPr id="13" name="TextBox 12"/>
          <p:cNvSpPr txBox="1"/>
          <p:nvPr/>
        </p:nvSpPr>
        <p:spPr>
          <a:xfrm>
            <a:off x="2882187" y="2133356"/>
            <a:ext cx="600242" cy="207749"/>
          </a:xfrm>
          <a:prstGeom prst="rect">
            <a:avLst/>
          </a:prstGeom>
          <a:noFill/>
        </p:spPr>
        <p:txBody>
          <a:bodyPr wrap="none" lIns="68580" tIns="34290" rIns="68580" bIns="34290" rtlCol="0">
            <a:spAutoFit/>
          </a:bodyPr>
          <a:lstStyle>
            <a:defPPr>
              <a:defRPr lang="zh-CN"/>
            </a:defPPr>
            <a:lvl1pPr>
              <a:defRPr sz="1400">
                <a:gradFill>
                  <a:gsLst>
                    <a:gs pos="30000">
                      <a:srgbClr val="EAD3B8"/>
                    </a:gs>
                    <a:gs pos="100000">
                      <a:srgbClr val="C49766"/>
                    </a:gs>
                    <a:gs pos="0">
                      <a:srgbClr val="C49166"/>
                    </a:gs>
                    <a:gs pos="66000">
                      <a:srgbClr val="9B723B"/>
                    </a:gs>
                  </a:gsLst>
                  <a:lin ang="5400000" scaled="0"/>
                </a:gra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sz="900" dirty="0"/>
              <a:t>添加标题</a:t>
            </a:r>
          </a:p>
        </p:txBody>
      </p:sp>
      <p:sp>
        <p:nvSpPr>
          <p:cNvPr id="14" name="TextBox 13"/>
          <p:cNvSpPr txBox="1"/>
          <p:nvPr/>
        </p:nvSpPr>
        <p:spPr>
          <a:xfrm>
            <a:off x="1061155" y="3705878"/>
            <a:ext cx="2437323" cy="549381"/>
          </a:xfrm>
          <a:prstGeom prst="rect">
            <a:avLst/>
          </a:prstGeom>
          <a:noFill/>
        </p:spPr>
        <p:txBody>
          <a:bodyPr wrap="square" lIns="68580" tIns="34290" rIns="68580" bIns="34290" rtlCol="0">
            <a:spAutoFit/>
          </a:bodyPr>
          <a:lstStyle/>
          <a:p>
            <a:pPr algn="just">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p>
        </p:txBody>
      </p:sp>
      <p:sp>
        <p:nvSpPr>
          <p:cNvPr id="15" name="TextBox 14"/>
          <p:cNvSpPr txBox="1"/>
          <p:nvPr/>
        </p:nvSpPr>
        <p:spPr>
          <a:xfrm>
            <a:off x="1061153" y="3439439"/>
            <a:ext cx="1215717" cy="284693"/>
          </a:xfrm>
          <a:prstGeom prst="rect">
            <a:avLst/>
          </a:prstGeom>
          <a:noFill/>
        </p:spPr>
        <p:txBody>
          <a:bodyPr wrap="none" lIns="68580" tIns="34290" rIns="68580" bIns="34290" rtlCol="0">
            <a:spAutoFit/>
          </a:bodyPr>
          <a:lstStyle>
            <a:defPPr>
              <a:defRPr lang="zh-CN"/>
            </a:defPPr>
            <a:lvl1pPr>
              <a:defRPr sz="1400">
                <a:gradFill>
                  <a:gsLst>
                    <a:gs pos="30000">
                      <a:srgbClr val="E9DAB8"/>
                    </a:gs>
                    <a:gs pos="100000">
                      <a:srgbClr val="C29F67"/>
                    </a:gs>
                    <a:gs pos="0">
                      <a:srgbClr val="C29F67"/>
                    </a:gs>
                    <a:gs pos="66000">
                      <a:srgbClr val="99763C"/>
                    </a:gs>
                  </a:gsLst>
                  <a:lin ang="5400000" scaled="0"/>
                </a:gra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gradFill>
                  <a:gsLst>
                    <a:gs pos="30000">
                      <a:srgbClr val="EAD3B8"/>
                    </a:gs>
                    <a:gs pos="100000">
                      <a:srgbClr val="C49766"/>
                    </a:gs>
                    <a:gs pos="0">
                      <a:srgbClr val="C49166"/>
                    </a:gs>
                    <a:gs pos="66000">
                      <a:srgbClr val="9B723B"/>
                    </a:gs>
                  </a:gsLst>
                  <a:lin ang="5400000" scaled="0"/>
                </a:gradFill>
              </a:rPr>
              <a:t>点击添加标题</a:t>
            </a:r>
          </a:p>
        </p:txBody>
      </p:sp>
      <p:cxnSp>
        <p:nvCxnSpPr>
          <p:cNvPr id="16" name="直接连接符 15"/>
          <p:cNvCxnSpPr/>
          <p:nvPr/>
        </p:nvCxnSpPr>
        <p:spPr>
          <a:xfrm>
            <a:off x="3977856" y="1437624"/>
            <a:ext cx="0" cy="2773006"/>
          </a:xfrm>
          <a:prstGeom prst="line">
            <a:avLst/>
          </a:prstGeom>
          <a:ln>
            <a:solidFill>
              <a:srgbClr val="C49166"/>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355947" y="1745340"/>
            <a:ext cx="1728417" cy="549381"/>
          </a:xfrm>
          <a:prstGeom prst="rect">
            <a:avLst/>
          </a:prstGeom>
          <a:noFill/>
        </p:spPr>
        <p:txBody>
          <a:bodyPr wrap="square" lIns="68580" tIns="34290" rIns="68580" bIns="34290" rtlCol="0">
            <a:spAutoFit/>
          </a:bodyPr>
          <a:lstStyle/>
          <a:p>
            <a:pPr algn="just">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a:t>
            </a:r>
          </a:p>
        </p:txBody>
      </p:sp>
      <p:sp>
        <p:nvSpPr>
          <p:cNvPr id="19" name="TextBox 18"/>
          <p:cNvSpPr txBox="1"/>
          <p:nvPr/>
        </p:nvSpPr>
        <p:spPr>
          <a:xfrm>
            <a:off x="4355948" y="1440821"/>
            <a:ext cx="739722" cy="392415"/>
          </a:xfrm>
          <a:prstGeom prst="rect">
            <a:avLst/>
          </a:prstGeom>
          <a:noFill/>
        </p:spPr>
        <p:txBody>
          <a:bodyPr wrap="none" lIns="68580" tIns="34290" rIns="68580" bIns="34290" rtlCol="0">
            <a:spAutoFit/>
          </a:bodyPr>
          <a:lstStyle>
            <a:defPPr>
              <a:defRPr lang="zh-CN"/>
            </a:defPPr>
            <a:lvl1pPr>
              <a:defRPr sz="1400">
                <a:gradFill>
                  <a:gsLst>
                    <a:gs pos="30000">
                      <a:srgbClr val="E9DAB8"/>
                    </a:gs>
                    <a:gs pos="100000">
                      <a:srgbClr val="C29F67"/>
                    </a:gs>
                    <a:gs pos="0">
                      <a:srgbClr val="C29F67"/>
                    </a:gs>
                    <a:gs pos="66000">
                      <a:srgbClr val="99763C"/>
                    </a:gs>
                  </a:gsLst>
                  <a:lin ang="5400000" scaled="0"/>
                </a:gra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en-US" altLang="zh-CN" sz="2100" dirty="0">
                <a:gradFill>
                  <a:gsLst>
                    <a:gs pos="30000">
                      <a:srgbClr val="EAD3B8"/>
                    </a:gs>
                    <a:gs pos="100000">
                      <a:srgbClr val="C49766"/>
                    </a:gs>
                    <a:gs pos="0">
                      <a:srgbClr val="C49166"/>
                    </a:gs>
                    <a:gs pos="66000">
                      <a:srgbClr val="9B723B"/>
                    </a:gs>
                  </a:gsLst>
                  <a:lin ang="5400000" scaled="0"/>
                </a:gradFill>
                <a:effectLst/>
                <a:latin typeface="HelveticaNeueLT Pro 55 Roman" pitchFamily="34" charset="0"/>
              </a:rPr>
              <a:t>2010</a:t>
            </a:r>
            <a:endParaRPr lang="zh-CN" altLang="en-US" sz="2100" dirty="0">
              <a:gradFill>
                <a:gsLst>
                  <a:gs pos="30000">
                    <a:srgbClr val="EAD3B8"/>
                  </a:gs>
                  <a:gs pos="100000">
                    <a:srgbClr val="C49766"/>
                  </a:gs>
                  <a:gs pos="0">
                    <a:srgbClr val="C49166"/>
                  </a:gs>
                  <a:gs pos="66000">
                    <a:srgbClr val="9B723B"/>
                  </a:gs>
                </a:gsLst>
                <a:lin ang="5400000" scaled="0"/>
              </a:gradFill>
              <a:effectLst/>
              <a:latin typeface="HelveticaNeueLT Pro 55 Roman" pitchFamily="34" charset="0"/>
            </a:endParaRPr>
          </a:p>
        </p:txBody>
      </p:sp>
      <p:sp>
        <p:nvSpPr>
          <p:cNvPr id="20" name="TextBox 19"/>
          <p:cNvSpPr txBox="1"/>
          <p:nvPr/>
        </p:nvSpPr>
        <p:spPr>
          <a:xfrm>
            <a:off x="4355947" y="2717595"/>
            <a:ext cx="1728417" cy="549381"/>
          </a:xfrm>
          <a:prstGeom prst="rect">
            <a:avLst/>
          </a:prstGeom>
          <a:noFill/>
        </p:spPr>
        <p:txBody>
          <a:bodyPr wrap="square" lIns="68580" tIns="34290" rIns="68580" bIns="34290" rtlCol="0">
            <a:spAutoFit/>
          </a:bodyPr>
          <a:lstStyle/>
          <a:p>
            <a:pPr algn="just">
              <a:lnSpc>
                <a:spcPct val="130000"/>
              </a:lnSpc>
            </a:pPr>
            <a:r>
              <a:rPr lang="zh-CN" altLang="en-US" sz="800" dirty="0">
                <a:solidFill>
                  <a:srgbClr val="C49166"/>
                </a:solidFill>
                <a:effectLst>
                  <a:outerShdw blurRad="38100" dist="38100" dir="2700000" algn="tl">
                    <a:srgbClr val="000000">
                      <a:alpha val="43137"/>
                    </a:srgbClr>
                  </a:outerShdw>
                </a:effectLst>
                <a:latin typeface="微软雅黑" pitchFamily="34" charset="-122"/>
                <a:ea typeface="微软雅黑" pitchFamily="34" charset="-122"/>
              </a:rPr>
              <a:t>您的内容打在这里，或者通过复制您的文本后，在此框中选择粘贴，并选择只保留文字。</a:t>
            </a:r>
          </a:p>
        </p:txBody>
      </p:sp>
      <p:sp>
        <p:nvSpPr>
          <p:cNvPr id="21" name="TextBox 20"/>
          <p:cNvSpPr txBox="1"/>
          <p:nvPr/>
        </p:nvSpPr>
        <p:spPr>
          <a:xfrm>
            <a:off x="4355945" y="2413076"/>
            <a:ext cx="940001" cy="500137"/>
          </a:xfrm>
          <a:prstGeom prst="rect">
            <a:avLst/>
          </a:prstGeom>
          <a:noFill/>
        </p:spPr>
        <p:txBody>
          <a:bodyPr wrap="none" lIns="68580" tIns="34290" rIns="68580" bIns="34290" rtlCol="0">
            <a:spAutoFit/>
          </a:bodyPr>
          <a:lstStyle>
            <a:defPPr>
              <a:defRPr lang="zh-CN"/>
            </a:defPPr>
            <a:lvl1pPr>
              <a:defRPr sz="2800">
                <a:gradFill>
                  <a:gsLst>
                    <a:gs pos="30000">
                      <a:srgbClr val="E9DAB8"/>
                    </a:gs>
                    <a:gs pos="100000">
                      <a:srgbClr val="C29F67"/>
                    </a:gs>
                    <a:gs pos="0">
                      <a:srgbClr val="C29F67"/>
                    </a:gs>
                    <a:gs pos="66000">
                      <a:srgbClr val="99763C"/>
                    </a:gs>
                  </a:gsLst>
                  <a:lin ang="5400000" scaled="0"/>
                </a:gradFill>
                <a:effectLst>
                  <a:outerShdw blurRad="38100" dist="38100" dir="2700000" algn="tl">
                    <a:srgbClr val="000000">
                      <a:alpha val="43137"/>
                    </a:srgbClr>
                  </a:outerShdw>
                </a:effectLst>
                <a:latin typeface="HelveticaNeueLT Pro 35 Th" pitchFamily="34" charset="0"/>
                <a:ea typeface="微软雅黑" pitchFamily="34" charset="-122"/>
              </a:defRPr>
            </a:lvl1pPr>
          </a:lstStyle>
          <a:p>
            <a:r>
              <a:rPr lang="en-US" altLang="zh-CN" dirty="0" smtClean="0">
                <a:gradFill>
                  <a:gsLst>
                    <a:gs pos="30000">
                      <a:srgbClr val="EAD3B8"/>
                    </a:gs>
                    <a:gs pos="100000">
                      <a:srgbClr val="C49766"/>
                    </a:gs>
                    <a:gs pos="0">
                      <a:srgbClr val="C49166"/>
                    </a:gs>
                    <a:gs pos="66000">
                      <a:srgbClr val="9B723B"/>
                    </a:gs>
                  </a:gsLst>
                  <a:lin ang="5400000" scaled="0"/>
                </a:gradFill>
                <a:effectLst/>
                <a:latin typeface="HelveticaNeueLT Pro 55 Roman" pitchFamily="34" charset="0"/>
              </a:rPr>
              <a:t>2011</a:t>
            </a:r>
            <a:endParaRPr lang="zh-CN" altLang="en-US" dirty="0">
              <a:gradFill>
                <a:gsLst>
                  <a:gs pos="30000">
                    <a:srgbClr val="EAD3B8"/>
                  </a:gs>
                  <a:gs pos="100000">
                    <a:srgbClr val="C49766"/>
                  </a:gs>
                  <a:gs pos="0">
                    <a:srgbClr val="C49166"/>
                  </a:gs>
                  <a:gs pos="66000">
                    <a:srgbClr val="9B723B"/>
                  </a:gs>
                </a:gsLst>
                <a:lin ang="5400000" scaled="0"/>
              </a:gradFill>
              <a:effectLst/>
              <a:latin typeface="HelveticaNeueLT Pro 55 Roman" pitchFamily="34" charset="0"/>
            </a:endParaRPr>
          </a:p>
        </p:txBody>
      </p:sp>
      <p:sp>
        <p:nvSpPr>
          <p:cNvPr id="22" name="TextBox 21"/>
          <p:cNvSpPr txBox="1"/>
          <p:nvPr/>
        </p:nvSpPr>
        <p:spPr>
          <a:xfrm>
            <a:off x="4355947" y="3692017"/>
            <a:ext cx="1728417" cy="549381"/>
          </a:xfrm>
          <a:prstGeom prst="rect">
            <a:avLst/>
          </a:prstGeom>
          <a:noFill/>
        </p:spPr>
        <p:txBody>
          <a:bodyPr wrap="square" lIns="68580" tIns="34290" rIns="68580" bIns="34290" rtlCol="0">
            <a:spAutoFit/>
          </a:bodyPr>
          <a:lstStyle/>
          <a:p>
            <a:pPr algn="just">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a:t>
            </a:r>
          </a:p>
        </p:txBody>
      </p:sp>
      <p:sp>
        <p:nvSpPr>
          <p:cNvPr id="23" name="TextBox 22"/>
          <p:cNvSpPr txBox="1"/>
          <p:nvPr/>
        </p:nvSpPr>
        <p:spPr>
          <a:xfrm>
            <a:off x="4355948" y="3387497"/>
            <a:ext cx="940001" cy="500137"/>
          </a:xfrm>
          <a:prstGeom prst="rect">
            <a:avLst/>
          </a:prstGeom>
          <a:noFill/>
        </p:spPr>
        <p:txBody>
          <a:bodyPr wrap="none" lIns="68580" tIns="34290" rIns="68580" bIns="34290" rtlCol="0">
            <a:spAutoFit/>
          </a:bodyPr>
          <a:lstStyle>
            <a:defPPr>
              <a:defRPr lang="zh-CN"/>
            </a:defPPr>
            <a:lvl1pPr>
              <a:defRPr sz="2800">
                <a:gradFill>
                  <a:gsLst>
                    <a:gs pos="30000">
                      <a:srgbClr val="E9DAB8"/>
                    </a:gs>
                    <a:gs pos="100000">
                      <a:srgbClr val="C29F67"/>
                    </a:gs>
                    <a:gs pos="0">
                      <a:srgbClr val="C29F67"/>
                    </a:gs>
                    <a:gs pos="66000">
                      <a:srgbClr val="99763C"/>
                    </a:gs>
                  </a:gsLst>
                  <a:lin ang="5400000" scaled="0"/>
                </a:gradFill>
                <a:effectLst>
                  <a:outerShdw blurRad="38100" dist="38100" dir="2700000" algn="tl">
                    <a:srgbClr val="000000">
                      <a:alpha val="43137"/>
                    </a:srgbClr>
                  </a:outerShdw>
                </a:effectLst>
                <a:latin typeface="HelveticaNeueLT Pro 35 Th" pitchFamily="34" charset="0"/>
                <a:ea typeface="微软雅黑" pitchFamily="34" charset="-122"/>
              </a:defRPr>
            </a:lvl1pPr>
          </a:lstStyle>
          <a:p>
            <a:r>
              <a:rPr lang="en-US" altLang="zh-CN" dirty="0" smtClean="0">
                <a:gradFill>
                  <a:gsLst>
                    <a:gs pos="30000">
                      <a:srgbClr val="EAD3B8"/>
                    </a:gs>
                    <a:gs pos="100000">
                      <a:srgbClr val="C49766"/>
                    </a:gs>
                    <a:gs pos="0">
                      <a:srgbClr val="C49166"/>
                    </a:gs>
                    <a:gs pos="66000">
                      <a:srgbClr val="9B723B"/>
                    </a:gs>
                  </a:gsLst>
                  <a:lin ang="5400000" scaled="0"/>
                </a:gradFill>
                <a:effectLst/>
                <a:latin typeface="HelveticaNeueLT Pro 55 Roman" pitchFamily="34" charset="0"/>
              </a:rPr>
              <a:t>2012</a:t>
            </a:r>
            <a:endParaRPr lang="zh-CN" altLang="en-US" dirty="0">
              <a:gradFill>
                <a:gsLst>
                  <a:gs pos="30000">
                    <a:srgbClr val="EAD3B8"/>
                  </a:gs>
                  <a:gs pos="100000">
                    <a:srgbClr val="C49766"/>
                  </a:gs>
                  <a:gs pos="0">
                    <a:srgbClr val="C49166"/>
                  </a:gs>
                  <a:gs pos="66000">
                    <a:srgbClr val="9B723B"/>
                  </a:gs>
                </a:gsLst>
                <a:lin ang="5400000" scaled="0"/>
              </a:gradFill>
              <a:effectLst/>
              <a:latin typeface="HelveticaNeueLT Pro 55 Roman" pitchFamily="34" charset="0"/>
            </a:endParaRPr>
          </a:p>
        </p:txBody>
      </p:sp>
      <p:sp>
        <p:nvSpPr>
          <p:cNvPr id="24" name="TextBox 23"/>
          <p:cNvSpPr txBox="1"/>
          <p:nvPr/>
        </p:nvSpPr>
        <p:spPr>
          <a:xfrm>
            <a:off x="6354430" y="1745340"/>
            <a:ext cx="1728417" cy="549381"/>
          </a:xfrm>
          <a:prstGeom prst="rect">
            <a:avLst/>
          </a:prstGeom>
          <a:noFill/>
        </p:spPr>
        <p:txBody>
          <a:bodyPr wrap="square" lIns="68580" tIns="34290" rIns="68580" bIns="34290" rtlCol="0">
            <a:spAutoFit/>
          </a:bodyPr>
          <a:lstStyle/>
          <a:p>
            <a:pPr algn="just">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a:t>
            </a:r>
          </a:p>
        </p:txBody>
      </p:sp>
      <p:sp>
        <p:nvSpPr>
          <p:cNvPr id="25" name="TextBox 24"/>
          <p:cNvSpPr txBox="1"/>
          <p:nvPr/>
        </p:nvSpPr>
        <p:spPr>
          <a:xfrm>
            <a:off x="6354431" y="1440821"/>
            <a:ext cx="940001" cy="500137"/>
          </a:xfrm>
          <a:prstGeom prst="rect">
            <a:avLst/>
          </a:prstGeom>
          <a:noFill/>
        </p:spPr>
        <p:txBody>
          <a:bodyPr wrap="none" lIns="68580" tIns="34290" rIns="68580" bIns="34290" rtlCol="0">
            <a:spAutoFit/>
          </a:bodyPr>
          <a:lstStyle>
            <a:defPPr>
              <a:defRPr lang="zh-CN"/>
            </a:defPPr>
            <a:lvl1pPr>
              <a:defRPr sz="2800">
                <a:gradFill>
                  <a:gsLst>
                    <a:gs pos="30000">
                      <a:srgbClr val="E9DAB8"/>
                    </a:gs>
                    <a:gs pos="100000">
                      <a:srgbClr val="C29F67"/>
                    </a:gs>
                    <a:gs pos="0">
                      <a:srgbClr val="C29F67"/>
                    </a:gs>
                    <a:gs pos="66000">
                      <a:srgbClr val="99763C"/>
                    </a:gs>
                  </a:gsLst>
                  <a:lin ang="5400000" scaled="0"/>
                </a:gradFill>
                <a:effectLst>
                  <a:outerShdw blurRad="38100" dist="38100" dir="2700000" algn="tl">
                    <a:srgbClr val="000000">
                      <a:alpha val="43137"/>
                    </a:srgbClr>
                  </a:outerShdw>
                </a:effectLst>
                <a:latin typeface="HelveticaNeueLT Pro 35 Th" pitchFamily="34" charset="0"/>
                <a:ea typeface="微软雅黑" pitchFamily="34" charset="-122"/>
              </a:defRPr>
            </a:lvl1pPr>
          </a:lstStyle>
          <a:p>
            <a:r>
              <a:rPr lang="en-US" altLang="zh-CN" dirty="0" smtClean="0">
                <a:gradFill>
                  <a:gsLst>
                    <a:gs pos="30000">
                      <a:srgbClr val="EAD3B8"/>
                    </a:gs>
                    <a:gs pos="100000">
                      <a:srgbClr val="C49766"/>
                    </a:gs>
                    <a:gs pos="0">
                      <a:srgbClr val="C49166"/>
                    </a:gs>
                    <a:gs pos="66000">
                      <a:srgbClr val="9B723B"/>
                    </a:gs>
                  </a:gsLst>
                  <a:lin ang="5400000" scaled="0"/>
                </a:gradFill>
                <a:effectLst/>
                <a:latin typeface="HelveticaNeueLT Pro 55 Roman" pitchFamily="34" charset="0"/>
              </a:rPr>
              <a:t>2013</a:t>
            </a:r>
            <a:endParaRPr lang="zh-CN" altLang="en-US" dirty="0">
              <a:gradFill>
                <a:gsLst>
                  <a:gs pos="30000">
                    <a:srgbClr val="EAD3B8"/>
                  </a:gs>
                  <a:gs pos="100000">
                    <a:srgbClr val="C49766"/>
                  </a:gs>
                  <a:gs pos="0">
                    <a:srgbClr val="C49166"/>
                  </a:gs>
                  <a:gs pos="66000">
                    <a:srgbClr val="9B723B"/>
                  </a:gs>
                </a:gsLst>
                <a:lin ang="5400000" scaled="0"/>
              </a:gradFill>
              <a:effectLst/>
              <a:latin typeface="HelveticaNeueLT Pro 55 Roman" pitchFamily="34" charset="0"/>
            </a:endParaRPr>
          </a:p>
        </p:txBody>
      </p:sp>
      <p:sp>
        <p:nvSpPr>
          <p:cNvPr id="26" name="TextBox 25"/>
          <p:cNvSpPr txBox="1"/>
          <p:nvPr/>
        </p:nvSpPr>
        <p:spPr>
          <a:xfrm>
            <a:off x="6354430" y="2717595"/>
            <a:ext cx="1728417" cy="549381"/>
          </a:xfrm>
          <a:prstGeom prst="rect">
            <a:avLst/>
          </a:prstGeom>
          <a:noFill/>
        </p:spPr>
        <p:txBody>
          <a:bodyPr wrap="square" lIns="68580" tIns="34290" rIns="68580" bIns="34290" rtlCol="0">
            <a:spAutoFit/>
          </a:bodyPr>
          <a:lstStyle/>
          <a:p>
            <a:pPr algn="just">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a:t>
            </a:r>
          </a:p>
        </p:txBody>
      </p:sp>
      <p:sp>
        <p:nvSpPr>
          <p:cNvPr id="27" name="TextBox 26"/>
          <p:cNvSpPr txBox="1"/>
          <p:nvPr/>
        </p:nvSpPr>
        <p:spPr>
          <a:xfrm>
            <a:off x="6354430" y="2413076"/>
            <a:ext cx="940001" cy="500137"/>
          </a:xfrm>
          <a:prstGeom prst="rect">
            <a:avLst/>
          </a:prstGeom>
          <a:noFill/>
        </p:spPr>
        <p:txBody>
          <a:bodyPr wrap="none" lIns="68580" tIns="34290" rIns="68580" bIns="34290" rtlCol="0">
            <a:spAutoFit/>
          </a:bodyPr>
          <a:lstStyle>
            <a:defPPr>
              <a:defRPr lang="zh-CN"/>
            </a:defPPr>
            <a:lvl1pPr>
              <a:defRPr sz="2800">
                <a:gradFill>
                  <a:gsLst>
                    <a:gs pos="30000">
                      <a:srgbClr val="E9DAB8"/>
                    </a:gs>
                    <a:gs pos="100000">
                      <a:srgbClr val="C29F67"/>
                    </a:gs>
                    <a:gs pos="0">
                      <a:srgbClr val="C29F67"/>
                    </a:gs>
                    <a:gs pos="66000">
                      <a:srgbClr val="99763C"/>
                    </a:gs>
                  </a:gsLst>
                  <a:lin ang="5400000" scaled="0"/>
                </a:gradFill>
                <a:effectLst>
                  <a:outerShdw blurRad="38100" dist="38100" dir="2700000" algn="tl">
                    <a:srgbClr val="000000">
                      <a:alpha val="43137"/>
                    </a:srgbClr>
                  </a:outerShdw>
                </a:effectLst>
                <a:latin typeface="HelveticaNeueLT Pro 35 Th" pitchFamily="34" charset="0"/>
                <a:ea typeface="微软雅黑" pitchFamily="34" charset="-122"/>
              </a:defRPr>
            </a:lvl1pPr>
          </a:lstStyle>
          <a:p>
            <a:r>
              <a:rPr lang="en-US" altLang="zh-CN" dirty="0" smtClean="0">
                <a:gradFill>
                  <a:gsLst>
                    <a:gs pos="30000">
                      <a:srgbClr val="EAD3B8"/>
                    </a:gs>
                    <a:gs pos="100000">
                      <a:srgbClr val="C49766"/>
                    </a:gs>
                    <a:gs pos="0">
                      <a:srgbClr val="C49166"/>
                    </a:gs>
                    <a:gs pos="66000">
                      <a:srgbClr val="9B723B"/>
                    </a:gs>
                  </a:gsLst>
                  <a:lin ang="5400000" scaled="0"/>
                </a:gradFill>
                <a:effectLst/>
                <a:latin typeface="HelveticaNeueLT Pro 55 Roman" pitchFamily="34" charset="0"/>
              </a:rPr>
              <a:t>2014</a:t>
            </a:r>
            <a:endParaRPr lang="zh-CN" altLang="en-US" dirty="0">
              <a:gradFill>
                <a:gsLst>
                  <a:gs pos="30000">
                    <a:srgbClr val="EAD3B8"/>
                  </a:gs>
                  <a:gs pos="100000">
                    <a:srgbClr val="C49766"/>
                  </a:gs>
                  <a:gs pos="0">
                    <a:srgbClr val="C49166"/>
                  </a:gs>
                  <a:gs pos="66000">
                    <a:srgbClr val="9B723B"/>
                  </a:gs>
                </a:gsLst>
                <a:lin ang="5400000" scaled="0"/>
              </a:gradFill>
              <a:effectLst/>
              <a:latin typeface="HelveticaNeueLT Pro 55 Roman" pitchFamily="34" charset="0"/>
            </a:endParaRPr>
          </a:p>
        </p:txBody>
      </p:sp>
      <p:sp>
        <p:nvSpPr>
          <p:cNvPr id="28" name="TextBox 27"/>
          <p:cNvSpPr txBox="1"/>
          <p:nvPr/>
        </p:nvSpPr>
        <p:spPr>
          <a:xfrm>
            <a:off x="6354430" y="3692017"/>
            <a:ext cx="1728417" cy="549381"/>
          </a:xfrm>
          <a:prstGeom prst="rect">
            <a:avLst/>
          </a:prstGeom>
          <a:noFill/>
        </p:spPr>
        <p:txBody>
          <a:bodyPr wrap="square" lIns="68580" tIns="34290" rIns="68580" bIns="34290" rtlCol="0">
            <a:spAutoFit/>
          </a:bodyPr>
          <a:lstStyle/>
          <a:p>
            <a:pPr algn="just">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a:t>
            </a:r>
          </a:p>
        </p:txBody>
      </p:sp>
      <p:sp>
        <p:nvSpPr>
          <p:cNvPr id="29" name="TextBox 28"/>
          <p:cNvSpPr txBox="1"/>
          <p:nvPr/>
        </p:nvSpPr>
        <p:spPr>
          <a:xfrm>
            <a:off x="6354431" y="3387497"/>
            <a:ext cx="940001" cy="500137"/>
          </a:xfrm>
          <a:prstGeom prst="rect">
            <a:avLst/>
          </a:prstGeom>
          <a:noFill/>
        </p:spPr>
        <p:txBody>
          <a:bodyPr wrap="none" lIns="68580" tIns="34290" rIns="68580" bIns="34290" rtlCol="0">
            <a:spAutoFit/>
          </a:bodyPr>
          <a:lstStyle>
            <a:defPPr>
              <a:defRPr lang="zh-CN"/>
            </a:defPPr>
            <a:lvl1pPr>
              <a:defRPr sz="2800">
                <a:gradFill>
                  <a:gsLst>
                    <a:gs pos="30000">
                      <a:srgbClr val="E9DAB8"/>
                    </a:gs>
                    <a:gs pos="100000">
                      <a:srgbClr val="C29F67"/>
                    </a:gs>
                    <a:gs pos="0">
                      <a:srgbClr val="C29F67"/>
                    </a:gs>
                    <a:gs pos="66000">
                      <a:srgbClr val="99763C"/>
                    </a:gs>
                  </a:gsLst>
                  <a:lin ang="5400000" scaled="0"/>
                </a:gradFill>
                <a:effectLst>
                  <a:outerShdw blurRad="38100" dist="38100" dir="2700000" algn="tl">
                    <a:srgbClr val="000000">
                      <a:alpha val="43137"/>
                    </a:srgbClr>
                  </a:outerShdw>
                </a:effectLst>
                <a:latin typeface="HelveticaNeueLT Pro 35 Th" pitchFamily="34" charset="0"/>
                <a:ea typeface="微软雅黑" pitchFamily="34" charset="-122"/>
              </a:defRPr>
            </a:lvl1pPr>
          </a:lstStyle>
          <a:p>
            <a:r>
              <a:rPr lang="en-US" altLang="zh-CN" dirty="0" smtClean="0">
                <a:gradFill>
                  <a:gsLst>
                    <a:gs pos="30000">
                      <a:srgbClr val="EAD3B8"/>
                    </a:gs>
                    <a:gs pos="100000">
                      <a:srgbClr val="C49766"/>
                    </a:gs>
                    <a:gs pos="0">
                      <a:srgbClr val="C49166"/>
                    </a:gs>
                    <a:gs pos="66000">
                      <a:srgbClr val="9B723B"/>
                    </a:gs>
                  </a:gsLst>
                  <a:lin ang="5400000" scaled="0"/>
                </a:gradFill>
                <a:effectLst/>
                <a:latin typeface="HelveticaNeueLT Pro 55 Roman" pitchFamily="34" charset="0"/>
              </a:rPr>
              <a:t>2015</a:t>
            </a:r>
            <a:endParaRPr lang="zh-CN" altLang="en-US" dirty="0">
              <a:gradFill>
                <a:gsLst>
                  <a:gs pos="30000">
                    <a:srgbClr val="EAD3B8"/>
                  </a:gs>
                  <a:gs pos="100000">
                    <a:srgbClr val="C49766"/>
                  </a:gs>
                  <a:gs pos="0">
                    <a:srgbClr val="C49166"/>
                  </a:gs>
                  <a:gs pos="66000">
                    <a:srgbClr val="9B723B"/>
                  </a:gs>
                </a:gsLst>
                <a:lin ang="5400000" scaled="0"/>
              </a:gradFill>
              <a:effectLst/>
              <a:latin typeface="HelveticaNeueLT Pro 55 Roman" pitchFamily="34" charset="0"/>
            </a:endParaRPr>
          </a:p>
        </p:txBody>
      </p:sp>
      <p:sp>
        <p:nvSpPr>
          <p:cNvPr id="33" name="TextBox 32"/>
          <p:cNvSpPr txBox="1"/>
          <p:nvPr/>
        </p:nvSpPr>
        <p:spPr>
          <a:xfrm>
            <a:off x="4284808" y="325934"/>
            <a:ext cx="1061967" cy="346249"/>
          </a:xfrm>
          <a:prstGeom prst="rect">
            <a:avLst/>
          </a:prstGeom>
          <a:noFill/>
        </p:spPr>
        <p:txBody>
          <a:bodyPr wrap="none" lIns="68580" tIns="34290" rIns="68580" bIns="34290" rtlCol="0">
            <a:spAutoFit/>
          </a:bodyPr>
          <a:lstStyle/>
          <a:p>
            <a:r>
              <a:rPr lang="zh-CN" altLang="en-US" dirty="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rPr>
              <a:t>产品介绍</a:t>
            </a:r>
          </a:p>
        </p:txBody>
      </p:sp>
      <p:grpSp>
        <p:nvGrpSpPr>
          <p:cNvPr id="34" name="组合 33"/>
          <p:cNvGrpSpPr>
            <a:grpSpLocks noChangeAspect="1"/>
          </p:cNvGrpSpPr>
          <p:nvPr/>
        </p:nvGrpSpPr>
        <p:grpSpPr>
          <a:xfrm>
            <a:off x="3635896" y="146562"/>
            <a:ext cx="622800" cy="678972"/>
            <a:chOff x="4161788" y="-1335297"/>
            <a:chExt cx="1677546" cy="1828848"/>
          </a:xfrm>
        </p:grpSpPr>
        <p:sp>
          <p:nvSpPr>
            <p:cNvPr id="35" name="矩形 10"/>
            <p:cNvSpPr>
              <a:spLocks noChangeAspect="1"/>
            </p:cNvSpPr>
            <p:nvPr/>
          </p:nvSpPr>
          <p:spPr>
            <a:xfrm>
              <a:off x="4161788" y="-1335297"/>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37" name="KSO_Shape"/>
            <p:cNvSpPr>
              <a:spLocks noChangeAspect="1"/>
            </p:cNvSpPr>
            <p:nvPr/>
          </p:nvSpPr>
          <p:spPr bwMode="auto">
            <a:xfrm>
              <a:off x="4638147" y="-759126"/>
              <a:ext cx="724829" cy="676507"/>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7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70"/>
                  </a:lnTo>
                  <a:lnTo>
                    <a:pt x="2029121" y="722688"/>
                  </a:lnTo>
                  <a:lnTo>
                    <a:pt x="2026891" y="724900"/>
                  </a:lnTo>
                  <a:lnTo>
                    <a:pt x="2024344" y="727112"/>
                  </a:lnTo>
                  <a:lnTo>
                    <a:pt x="2021796" y="729009"/>
                  </a:lnTo>
                  <a:lnTo>
                    <a:pt x="2018930" y="730905"/>
                  </a:lnTo>
                  <a:lnTo>
                    <a:pt x="2017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7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7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7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blipFill>
              <a:blip r:embed="rId3"/>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Tree>
    <p:extLst>
      <p:ext uri="{BB962C8B-B14F-4D97-AF65-F5344CB8AC3E}">
        <p14:creationId xmlns:p14="http://schemas.microsoft.com/office/powerpoint/2010/main" val="21200450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8" presetClass="emph" presetSubtype="0" repeatCount="indefinite" fill="hold" grpId="1" nodeType="withEffect">
                                  <p:stCondLst>
                                    <p:cond delay="0"/>
                                  </p:stCondLst>
                                  <p:childTnLst>
                                    <p:animRot by="-96000000">
                                      <p:cBhvr>
                                        <p:cTn id="26" dur="8000" fill="hold"/>
                                        <p:tgtEl>
                                          <p:spTgt spid="8"/>
                                        </p:tgtEl>
                                        <p:attrNameLst>
                                          <p:attrName>r</p:attrName>
                                        </p:attrNameLst>
                                      </p:cBhvr>
                                    </p:animRot>
                                  </p:childTnLst>
                                </p:cTn>
                              </p:par>
                              <p:par>
                                <p:cTn id="27" presetID="8" presetClass="emph" presetSubtype="0" repeatCount="indefinite" fill="hold" grpId="1" nodeType="withEffect">
                                  <p:stCondLst>
                                    <p:cond delay="0"/>
                                  </p:stCondLst>
                                  <p:childTnLst>
                                    <p:animRot by="72000000">
                                      <p:cBhvr>
                                        <p:cTn id="28" dur="8000" fill="hold"/>
                                        <p:tgtEl>
                                          <p:spTgt spid="9"/>
                                        </p:tgtEl>
                                        <p:attrNameLst>
                                          <p:attrName>r</p:attrName>
                                        </p:attrNameLst>
                                      </p:cBhvr>
                                    </p:animRot>
                                  </p:childTnLst>
                                </p:cTn>
                              </p:par>
                              <p:par>
                                <p:cTn id="29" presetID="8" presetClass="emph" presetSubtype="0" repeatCount="indefinite" fill="hold" grpId="1" nodeType="withEffect">
                                  <p:stCondLst>
                                    <p:cond delay="0"/>
                                  </p:stCondLst>
                                  <p:childTnLst>
                                    <p:animRot by="-115200000">
                                      <p:cBhvr>
                                        <p:cTn id="30" dur="8000" fill="hold"/>
                                        <p:tgtEl>
                                          <p:spTgt spid="10"/>
                                        </p:tgtEl>
                                        <p:attrNameLst>
                                          <p:attrName>r</p:attrName>
                                        </p:attrNameLst>
                                      </p:cBhvr>
                                    </p:animRo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22" presetClass="entr" presetSubtype="8" fill="hold" grpId="0" nodeType="withEffect">
                                  <p:stCondLst>
                                    <p:cond delay="50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par>
                                <p:cTn id="43" presetID="12" presetClass="entr" presetSubtype="1" fill="hold" grpId="0" nodeType="withEffect">
                                  <p:stCondLst>
                                    <p:cond delay="100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p:tgtEl>
                                          <p:spTgt spid="14"/>
                                        </p:tgtEl>
                                        <p:attrNameLst>
                                          <p:attrName>ppt_y</p:attrName>
                                        </p:attrNameLst>
                                      </p:cBhvr>
                                      <p:tavLst>
                                        <p:tav tm="0">
                                          <p:val>
                                            <p:strVal val="#ppt_y-#ppt_h*1.125000"/>
                                          </p:val>
                                        </p:tav>
                                        <p:tav tm="100000">
                                          <p:val>
                                            <p:strVal val="#ppt_y"/>
                                          </p:val>
                                        </p:tav>
                                      </p:tavLst>
                                    </p:anim>
                                    <p:animEffect transition="in" filter="wipe(down)">
                                      <p:cBhvr>
                                        <p:cTn id="46" dur="500"/>
                                        <p:tgtEl>
                                          <p:spTgt spid="14"/>
                                        </p:tgtEl>
                                      </p:cBhvr>
                                    </p:animEffect>
                                  </p:childTnLst>
                                </p:cTn>
                              </p:par>
                              <p:par>
                                <p:cTn id="47" presetID="22" presetClass="entr" presetSubtype="1" fill="hold" nodeType="withEffect">
                                  <p:stCondLst>
                                    <p:cond delay="1500"/>
                                  </p:stCondLst>
                                  <p:childTnLst>
                                    <p:set>
                                      <p:cBhvr>
                                        <p:cTn id="48" dur="1" fill="hold">
                                          <p:stCondLst>
                                            <p:cond delay="0"/>
                                          </p:stCondLst>
                                        </p:cTn>
                                        <p:tgtEl>
                                          <p:spTgt spid="16"/>
                                        </p:tgtEl>
                                        <p:attrNameLst>
                                          <p:attrName>style.visibility</p:attrName>
                                        </p:attrNameLst>
                                      </p:cBhvr>
                                      <p:to>
                                        <p:strVal val="visible"/>
                                      </p:to>
                                    </p:set>
                                    <p:animEffect transition="in" filter="wipe(up)">
                                      <p:cBhvr>
                                        <p:cTn id="49" dur="500"/>
                                        <p:tgtEl>
                                          <p:spTgt spid="16"/>
                                        </p:tgtEl>
                                      </p:cBhvr>
                                    </p:animEffect>
                                  </p:childTnLst>
                                </p:cTn>
                              </p:par>
                              <p:par>
                                <p:cTn id="50" presetID="14" presetClass="entr" presetSubtype="5" fill="hold" grpId="0" nodeType="withEffect">
                                  <p:stCondLst>
                                    <p:cond delay="2000"/>
                                  </p:stCondLst>
                                  <p:iterate type="lt">
                                    <p:tmPct val="50000"/>
                                  </p:iterate>
                                  <p:childTnLst>
                                    <p:set>
                                      <p:cBhvr>
                                        <p:cTn id="51" dur="1" fill="hold">
                                          <p:stCondLst>
                                            <p:cond delay="0"/>
                                          </p:stCondLst>
                                        </p:cTn>
                                        <p:tgtEl>
                                          <p:spTgt spid="19"/>
                                        </p:tgtEl>
                                        <p:attrNameLst>
                                          <p:attrName>style.visibility</p:attrName>
                                        </p:attrNameLst>
                                      </p:cBhvr>
                                      <p:to>
                                        <p:strVal val="visible"/>
                                      </p:to>
                                    </p:set>
                                    <p:animEffect transition="in" filter="randombar(vertical)">
                                      <p:cBhvr>
                                        <p:cTn id="52" dur="500"/>
                                        <p:tgtEl>
                                          <p:spTgt spid="19"/>
                                        </p:tgtEl>
                                      </p:cBhvr>
                                    </p:animEffect>
                                  </p:childTnLst>
                                </p:cTn>
                              </p:par>
                              <p:par>
                                <p:cTn id="53" presetID="12" presetClass="entr" presetSubtype="8" fill="hold" grpId="0" nodeType="withEffect">
                                  <p:stCondLst>
                                    <p:cond delay="200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p:tgtEl>
                                          <p:spTgt spid="17"/>
                                        </p:tgtEl>
                                        <p:attrNameLst>
                                          <p:attrName>ppt_x</p:attrName>
                                        </p:attrNameLst>
                                      </p:cBhvr>
                                      <p:tavLst>
                                        <p:tav tm="0">
                                          <p:val>
                                            <p:strVal val="#ppt_x-#ppt_w*1.125000"/>
                                          </p:val>
                                        </p:tav>
                                        <p:tav tm="100000">
                                          <p:val>
                                            <p:strVal val="#ppt_x"/>
                                          </p:val>
                                        </p:tav>
                                      </p:tavLst>
                                    </p:anim>
                                    <p:animEffect transition="in" filter="wipe(right)">
                                      <p:cBhvr>
                                        <p:cTn id="56" dur="500"/>
                                        <p:tgtEl>
                                          <p:spTgt spid="17"/>
                                        </p:tgtEl>
                                      </p:cBhvr>
                                    </p:animEffect>
                                  </p:childTnLst>
                                </p:cTn>
                              </p:par>
                              <p:par>
                                <p:cTn id="57" presetID="14" presetClass="entr" presetSubtype="5" fill="hold" grpId="0" nodeType="withEffect">
                                  <p:stCondLst>
                                    <p:cond delay="3000"/>
                                  </p:stCondLst>
                                  <p:iterate type="lt">
                                    <p:tmPct val="50000"/>
                                  </p:iterate>
                                  <p:childTnLst>
                                    <p:set>
                                      <p:cBhvr>
                                        <p:cTn id="58" dur="1" fill="hold">
                                          <p:stCondLst>
                                            <p:cond delay="0"/>
                                          </p:stCondLst>
                                        </p:cTn>
                                        <p:tgtEl>
                                          <p:spTgt spid="21"/>
                                        </p:tgtEl>
                                        <p:attrNameLst>
                                          <p:attrName>style.visibility</p:attrName>
                                        </p:attrNameLst>
                                      </p:cBhvr>
                                      <p:to>
                                        <p:strVal val="visible"/>
                                      </p:to>
                                    </p:set>
                                    <p:animEffect transition="in" filter="randombar(vertical)">
                                      <p:cBhvr>
                                        <p:cTn id="59" dur="500"/>
                                        <p:tgtEl>
                                          <p:spTgt spid="21"/>
                                        </p:tgtEl>
                                      </p:cBhvr>
                                    </p:animEffect>
                                  </p:childTnLst>
                                </p:cTn>
                              </p:par>
                              <p:par>
                                <p:cTn id="60" presetID="12" presetClass="entr" presetSubtype="8" fill="hold" grpId="0" nodeType="withEffect">
                                  <p:stCondLst>
                                    <p:cond delay="3000"/>
                                  </p:stCondLst>
                                  <p:childTnLst>
                                    <p:set>
                                      <p:cBhvr>
                                        <p:cTn id="61" dur="1" fill="hold">
                                          <p:stCondLst>
                                            <p:cond delay="0"/>
                                          </p:stCondLst>
                                        </p:cTn>
                                        <p:tgtEl>
                                          <p:spTgt spid="20"/>
                                        </p:tgtEl>
                                        <p:attrNameLst>
                                          <p:attrName>style.visibility</p:attrName>
                                        </p:attrNameLst>
                                      </p:cBhvr>
                                      <p:to>
                                        <p:strVal val="visible"/>
                                      </p:to>
                                    </p:set>
                                    <p:anim calcmode="lin" valueType="num">
                                      <p:cBhvr additive="base">
                                        <p:cTn id="62" dur="500"/>
                                        <p:tgtEl>
                                          <p:spTgt spid="20"/>
                                        </p:tgtEl>
                                        <p:attrNameLst>
                                          <p:attrName>ppt_x</p:attrName>
                                        </p:attrNameLst>
                                      </p:cBhvr>
                                      <p:tavLst>
                                        <p:tav tm="0">
                                          <p:val>
                                            <p:strVal val="#ppt_x-#ppt_w*1.125000"/>
                                          </p:val>
                                        </p:tav>
                                        <p:tav tm="100000">
                                          <p:val>
                                            <p:strVal val="#ppt_x"/>
                                          </p:val>
                                        </p:tav>
                                      </p:tavLst>
                                    </p:anim>
                                    <p:animEffect transition="in" filter="wipe(right)">
                                      <p:cBhvr>
                                        <p:cTn id="63" dur="500"/>
                                        <p:tgtEl>
                                          <p:spTgt spid="20"/>
                                        </p:tgtEl>
                                      </p:cBhvr>
                                    </p:animEffect>
                                  </p:childTnLst>
                                </p:cTn>
                              </p:par>
                              <p:par>
                                <p:cTn id="64" presetID="14" presetClass="entr" presetSubtype="5" fill="hold" grpId="0" nodeType="withEffect">
                                  <p:stCondLst>
                                    <p:cond delay="4000"/>
                                  </p:stCondLst>
                                  <p:iterate type="lt">
                                    <p:tmPct val="50000"/>
                                  </p:iterate>
                                  <p:childTnLst>
                                    <p:set>
                                      <p:cBhvr>
                                        <p:cTn id="65" dur="1" fill="hold">
                                          <p:stCondLst>
                                            <p:cond delay="0"/>
                                          </p:stCondLst>
                                        </p:cTn>
                                        <p:tgtEl>
                                          <p:spTgt spid="23"/>
                                        </p:tgtEl>
                                        <p:attrNameLst>
                                          <p:attrName>style.visibility</p:attrName>
                                        </p:attrNameLst>
                                      </p:cBhvr>
                                      <p:to>
                                        <p:strVal val="visible"/>
                                      </p:to>
                                    </p:set>
                                    <p:animEffect transition="in" filter="randombar(vertical)">
                                      <p:cBhvr>
                                        <p:cTn id="66" dur="500"/>
                                        <p:tgtEl>
                                          <p:spTgt spid="23"/>
                                        </p:tgtEl>
                                      </p:cBhvr>
                                    </p:animEffect>
                                  </p:childTnLst>
                                </p:cTn>
                              </p:par>
                              <p:par>
                                <p:cTn id="67" presetID="12" presetClass="entr" presetSubtype="8" fill="hold" grpId="0" nodeType="withEffect">
                                  <p:stCondLst>
                                    <p:cond delay="4000"/>
                                  </p:stCondLst>
                                  <p:childTnLst>
                                    <p:set>
                                      <p:cBhvr>
                                        <p:cTn id="68" dur="1" fill="hold">
                                          <p:stCondLst>
                                            <p:cond delay="0"/>
                                          </p:stCondLst>
                                        </p:cTn>
                                        <p:tgtEl>
                                          <p:spTgt spid="22"/>
                                        </p:tgtEl>
                                        <p:attrNameLst>
                                          <p:attrName>style.visibility</p:attrName>
                                        </p:attrNameLst>
                                      </p:cBhvr>
                                      <p:to>
                                        <p:strVal val="visible"/>
                                      </p:to>
                                    </p:set>
                                    <p:anim calcmode="lin" valueType="num">
                                      <p:cBhvr additive="base">
                                        <p:cTn id="69" dur="500"/>
                                        <p:tgtEl>
                                          <p:spTgt spid="22"/>
                                        </p:tgtEl>
                                        <p:attrNameLst>
                                          <p:attrName>ppt_x</p:attrName>
                                        </p:attrNameLst>
                                      </p:cBhvr>
                                      <p:tavLst>
                                        <p:tav tm="0">
                                          <p:val>
                                            <p:strVal val="#ppt_x-#ppt_w*1.125000"/>
                                          </p:val>
                                        </p:tav>
                                        <p:tav tm="100000">
                                          <p:val>
                                            <p:strVal val="#ppt_x"/>
                                          </p:val>
                                        </p:tav>
                                      </p:tavLst>
                                    </p:anim>
                                    <p:animEffect transition="in" filter="wipe(right)">
                                      <p:cBhvr>
                                        <p:cTn id="70" dur="500"/>
                                        <p:tgtEl>
                                          <p:spTgt spid="22"/>
                                        </p:tgtEl>
                                      </p:cBhvr>
                                    </p:animEffect>
                                  </p:childTnLst>
                                </p:cTn>
                              </p:par>
                              <p:par>
                                <p:cTn id="71" presetID="14" presetClass="entr" presetSubtype="5" fill="hold" grpId="0" nodeType="withEffect">
                                  <p:stCondLst>
                                    <p:cond delay="5000"/>
                                  </p:stCondLst>
                                  <p:iterate type="lt">
                                    <p:tmPct val="50000"/>
                                  </p:iterate>
                                  <p:childTnLst>
                                    <p:set>
                                      <p:cBhvr>
                                        <p:cTn id="72" dur="1" fill="hold">
                                          <p:stCondLst>
                                            <p:cond delay="0"/>
                                          </p:stCondLst>
                                        </p:cTn>
                                        <p:tgtEl>
                                          <p:spTgt spid="25"/>
                                        </p:tgtEl>
                                        <p:attrNameLst>
                                          <p:attrName>style.visibility</p:attrName>
                                        </p:attrNameLst>
                                      </p:cBhvr>
                                      <p:to>
                                        <p:strVal val="visible"/>
                                      </p:to>
                                    </p:set>
                                    <p:animEffect transition="in" filter="randombar(vertical)">
                                      <p:cBhvr>
                                        <p:cTn id="73" dur="500"/>
                                        <p:tgtEl>
                                          <p:spTgt spid="25"/>
                                        </p:tgtEl>
                                      </p:cBhvr>
                                    </p:animEffect>
                                  </p:childTnLst>
                                </p:cTn>
                              </p:par>
                              <p:par>
                                <p:cTn id="74" presetID="12" presetClass="entr" presetSubtype="8" fill="hold" grpId="0" nodeType="withEffect">
                                  <p:stCondLst>
                                    <p:cond delay="5000"/>
                                  </p:stCondLst>
                                  <p:childTnLst>
                                    <p:set>
                                      <p:cBhvr>
                                        <p:cTn id="75" dur="1" fill="hold">
                                          <p:stCondLst>
                                            <p:cond delay="0"/>
                                          </p:stCondLst>
                                        </p:cTn>
                                        <p:tgtEl>
                                          <p:spTgt spid="24"/>
                                        </p:tgtEl>
                                        <p:attrNameLst>
                                          <p:attrName>style.visibility</p:attrName>
                                        </p:attrNameLst>
                                      </p:cBhvr>
                                      <p:to>
                                        <p:strVal val="visible"/>
                                      </p:to>
                                    </p:set>
                                    <p:anim calcmode="lin" valueType="num">
                                      <p:cBhvr additive="base">
                                        <p:cTn id="76" dur="500"/>
                                        <p:tgtEl>
                                          <p:spTgt spid="24"/>
                                        </p:tgtEl>
                                        <p:attrNameLst>
                                          <p:attrName>ppt_x</p:attrName>
                                        </p:attrNameLst>
                                      </p:cBhvr>
                                      <p:tavLst>
                                        <p:tav tm="0">
                                          <p:val>
                                            <p:strVal val="#ppt_x-#ppt_w*1.125000"/>
                                          </p:val>
                                        </p:tav>
                                        <p:tav tm="100000">
                                          <p:val>
                                            <p:strVal val="#ppt_x"/>
                                          </p:val>
                                        </p:tav>
                                      </p:tavLst>
                                    </p:anim>
                                    <p:animEffect transition="in" filter="wipe(right)">
                                      <p:cBhvr>
                                        <p:cTn id="77" dur="500"/>
                                        <p:tgtEl>
                                          <p:spTgt spid="24"/>
                                        </p:tgtEl>
                                      </p:cBhvr>
                                    </p:animEffect>
                                  </p:childTnLst>
                                </p:cTn>
                              </p:par>
                              <p:par>
                                <p:cTn id="78" presetID="14" presetClass="entr" presetSubtype="5" fill="hold" grpId="0" nodeType="withEffect">
                                  <p:stCondLst>
                                    <p:cond delay="6000"/>
                                  </p:stCondLst>
                                  <p:iterate type="lt">
                                    <p:tmPct val="50000"/>
                                  </p:iterate>
                                  <p:childTnLst>
                                    <p:set>
                                      <p:cBhvr>
                                        <p:cTn id="79" dur="1" fill="hold">
                                          <p:stCondLst>
                                            <p:cond delay="0"/>
                                          </p:stCondLst>
                                        </p:cTn>
                                        <p:tgtEl>
                                          <p:spTgt spid="27"/>
                                        </p:tgtEl>
                                        <p:attrNameLst>
                                          <p:attrName>style.visibility</p:attrName>
                                        </p:attrNameLst>
                                      </p:cBhvr>
                                      <p:to>
                                        <p:strVal val="visible"/>
                                      </p:to>
                                    </p:set>
                                    <p:animEffect transition="in" filter="randombar(vertical)">
                                      <p:cBhvr>
                                        <p:cTn id="80" dur="500"/>
                                        <p:tgtEl>
                                          <p:spTgt spid="27"/>
                                        </p:tgtEl>
                                      </p:cBhvr>
                                    </p:animEffect>
                                  </p:childTnLst>
                                </p:cTn>
                              </p:par>
                              <p:par>
                                <p:cTn id="81" presetID="12" presetClass="entr" presetSubtype="8" fill="hold" grpId="0" nodeType="withEffect">
                                  <p:stCondLst>
                                    <p:cond delay="600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p:tgtEl>
                                          <p:spTgt spid="26"/>
                                        </p:tgtEl>
                                        <p:attrNameLst>
                                          <p:attrName>ppt_x</p:attrName>
                                        </p:attrNameLst>
                                      </p:cBhvr>
                                      <p:tavLst>
                                        <p:tav tm="0">
                                          <p:val>
                                            <p:strVal val="#ppt_x-#ppt_w*1.125000"/>
                                          </p:val>
                                        </p:tav>
                                        <p:tav tm="100000">
                                          <p:val>
                                            <p:strVal val="#ppt_x"/>
                                          </p:val>
                                        </p:tav>
                                      </p:tavLst>
                                    </p:anim>
                                    <p:animEffect transition="in" filter="wipe(right)">
                                      <p:cBhvr>
                                        <p:cTn id="84" dur="500"/>
                                        <p:tgtEl>
                                          <p:spTgt spid="26"/>
                                        </p:tgtEl>
                                      </p:cBhvr>
                                    </p:animEffect>
                                  </p:childTnLst>
                                </p:cTn>
                              </p:par>
                              <p:par>
                                <p:cTn id="85" presetID="14" presetClass="entr" presetSubtype="5" fill="hold" grpId="0" nodeType="withEffect">
                                  <p:stCondLst>
                                    <p:cond delay="7000"/>
                                  </p:stCondLst>
                                  <p:iterate type="lt">
                                    <p:tmPct val="50000"/>
                                  </p:iterate>
                                  <p:childTnLst>
                                    <p:set>
                                      <p:cBhvr>
                                        <p:cTn id="86" dur="1" fill="hold">
                                          <p:stCondLst>
                                            <p:cond delay="0"/>
                                          </p:stCondLst>
                                        </p:cTn>
                                        <p:tgtEl>
                                          <p:spTgt spid="29"/>
                                        </p:tgtEl>
                                        <p:attrNameLst>
                                          <p:attrName>style.visibility</p:attrName>
                                        </p:attrNameLst>
                                      </p:cBhvr>
                                      <p:to>
                                        <p:strVal val="visible"/>
                                      </p:to>
                                    </p:set>
                                    <p:animEffect transition="in" filter="randombar(vertical)">
                                      <p:cBhvr>
                                        <p:cTn id="87" dur="500"/>
                                        <p:tgtEl>
                                          <p:spTgt spid="29"/>
                                        </p:tgtEl>
                                      </p:cBhvr>
                                    </p:animEffect>
                                  </p:childTnLst>
                                </p:cTn>
                              </p:par>
                              <p:par>
                                <p:cTn id="88" presetID="12" presetClass="entr" presetSubtype="8" fill="hold" grpId="0" nodeType="withEffect">
                                  <p:stCondLst>
                                    <p:cond delay="7000"/>
                                  </p:stCondLst>
                                  <p:childTnLst>
                                    <p:set>
                                      <p:cBhvr>
                                        <p:cTn id="89" dur="1" fill="hold">
                                          <p:stCondLst>
                                            <p:cond delay="0"/>
                                          </p:stCondLst>
                                        </p:cTn>
                                        <p:tgtEl>
                                          <p:spTgt spid="28"/>
                                        </p:tgtEl>
                                        <p:attrNameLst>
                                          <p:attrName>style.visibility</p:attrName>
                                        </p:attrNameLst>
                                      </p:cBhvr>
                                      <p:to>
                                        <p:strVal val="visible"/>
                                      </p:to>
                                    </p:set>
                                    <p:anim calcmode="lin" valueType="num">
                                      <p:cBhvr additive="base">
                                        <p:cTn id="90" dur="500"/>
                                        <p:tgtEl>
                                          <p:spTgt spid="28"/>
                                        </p:tgtEl>
                                        <p:attrNameLst>
                                          <p:attrName>ppt_x</p:attrName>
                                        </p:attrNameLst>
                                      </p:cBhvr>
                                      <p:tavLst>
                                        <p:tav tm="0">
                                          <p:val>
                                            <p:strVal val="#ppt_x-#ppt_w*1.125000"/>
                                          </p:val>
                                        </p:tav>
                                        <p:tav tm="100000">
                                          <p:val>
                                            <p:strVal val="#ppt_x"/>
                                          </p:val>
                                        </p:tav>
                                      </p:tavLst>
                                    </p:anim>
                                    <p:animEffect transition="in" filter="wipe(right)">
                                      <p:cBhvr>
                                        <p:cTn id="9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p:bldP spid="12" grpId="0"/>
      <p:bldP spid="13" grpId="0"/>
      <p:bldP spid="14" grpId="0"/>
      <p:bldP spid="15" grpId="0"/>
      <p:bldP spid="17" grpId="0"/>
      <p:bldP spid="19" grpId="0"/>
      <p:bldP spid="20" grpId="0"/>
      <p:bldP spid="21" grpId="0"/>
      <p:bldP spid="22" grpId="0"/>
      <p:bldP spid="23" grpId="0"/>
      <p:bldP spid="24" grpId="0"/>
      <p:bldP spid="25" grpId="0"/>
      <p:bldP spid="26" grpId="0"/>
      <p:bldP spid="27" grpId="0"/>
      <p:bldP spid="28" grpId="0"/>
      <p:bldP spid="29"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763322" y="1324229"/>
            <a:ext cx="2215050" cy="226878"/>
          </a:xfrm>
          <a:prstGeom prst="roundRect">
            <a:avLst>
              <a:gd name="adj" fmla="val 50000"/>
            </a:avLst>
          </a:prstGeom>
          <a:gradFill flip="none" rotWithShape="1">
            <a:gsLst>
              <a:gs pos="30000">
                <a:srgbClr val="EAD3B8"/>
              </a:gs>
              <a:gs pos="100000">
                <a:srgbClr val="C49766"/>
              </a:gs>
              <a:gs pos="0">
                <a:srgbClr val="C49166"/>
              </a:gs>
              <a:gs pos="66000">
                <a:srgbClr val="9B723B"/>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altLang="zh-CN" dirty="0">
                <a:solidFill>
                  <a:srgbClr val="50301B"/>
                </a:solidFill>
                <a:latin typeface="HelveticaNeueLT Pro 55 Roman" pitchFamily="34" charset="0"/>
              </a:rPr>
              <a:t>4,000</a:t>
            </a:r>
            <a:endParaRPr lang="zh-CN" altLang="en-US" dirty="0">
              <a:solidFill>
                <a:srgbClr val="50301B"/>
              </a:solidFill>
              <a:latin typeface="HelveticaNeueLT Pro 55 Roman" pitchFamily="34" charset="0"/>
            </a:endParaRPr>
          </a:p>
        </p:txBody>
      </p:sp>
      <p:sp>
        <p:nvSpPr>
          <p:cNvPr id="7" name="圆角矩形 6"/>
          <p:cNvSpPr/>
          <p:nvPr/>
        </p:nvSpPr>
        <p:spPr>
          <a:xfrm>
            <a:off x="5166143" y="1325850"/>
            <a:ext cx="1566378" cy="226878"/>
          </a:xfrm>
          <a:prstGeom prst="roundRect">
            <a:avLst>
              <a:gd name="adj" fmla="val 50000"/>
            </a:avLst>
          </a:prstGeom>
          <a:gradFill flip="none" rotWithShape="1">
            <a:gsLst>
              <a:gs pos="0">
                <a:srgbClr val="343237"/>
              </a:gs>
              <a:gs pos="100000">
                <a:srgbClr val="464241"/>
              </a:gs>
            </a:gsLst>
            <a:lin ang="162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r"/>
            <a:r>
              <a:rPr lang="en-US" altLang="zh-CN" dirty="0">
                <a:gradFill>
                  <a:gsLst>
                    <a:gs pos="30000">
                      <a:srgbClr val="EAD3B8"/>
                    </a:gs>
                    <a:gs pos="100000">
                      <a:srgbClr val="C49766"/>
                    </a:gs>
                    <a:gs pos="0">
                      <a:srgbClr val="C49166"/>
                    </a:gs>
                    <a:gs pos="66000">
                      <a:srgbClr val="9B723B"/>
                    </a:gs>
                  </a:gsLst>
                  <a:lin ang="2700000" scaled="1"/>
                </a:gradFill>
                <a:latin typeface="HelveticaNeueLT Pro 55 Roman" pitchFamily="34" charset="0"/>
              </a:rPr>
              <a:t>2,910</a:t>
            </a:r>
            <a:endParaRPr lang="zh-CN" altLang="en-US" dirty="0">
              <a:gradFill>
                <a:gsLst>
                  <a:gs pos="30000">
                    <a:srgbClr val="EAD3B8"/>
                  </a:gs>
                  <a:gs pos="100000">
                    <a:srgbClr val="C49766"/>
                  </a:gs>
                  <a:gs pos="0">
                    <a:srgbClr val="C49166"/>
                  </a:gs>
                  <a:gs pos="66000">
                    <a:srgbClr val="9B723B"/>
                  </a:gs>
                </a:gsLst>
                <a:lin ang="2700000" scaled="1"/>
              </a:gradFill>
              <a:latin typeface="HelveticaNeueLT Pro 55 Roman" pitchFamily="34" charset="0"/>
            </a:endParaRPr>
          </a:p>
        </p:txBody>
      </p:sp>
      <p:sp>
        <p:nvSpPr>
          <p:cNvPr id="8" name="圆角矩形 7"/>
          <p:cNvSpPr/>
          <p:nvPr/>
        </p:nvSpPr>
        <p:spPr>
          <a:xfrm>
            <a:off x="2087400" y="1875104"/>
            <a:ext cx="1890972" cy="226878"/>
          </a:xfrm>
          <a:prstGeom prst="roundRect">
            <a:avLst>
              <a:gd name="adj" fmla="val 50000"/>
            </a:avLst>
          </a:prstGeom>
          <a:gradFill flip="none" rotWithShape="1">
            <a:gsLst>
              <a:gs pos="30000">
                <a:srgbClr val="EAD3B8"/>
              </a:gs>
              <a:gs pos="100000">
                <a:srgbClr val="C49766"/>
              </a:gs>
              <a:gs pos="0">
                <a:srgbClr val="C49166"/>
              </a:gs>
              <a:gs pos="66000">
                <a:srgbClr val="9B723B"/>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altLang="zh-CN" dirty="0">
                <a:solidFill>
                  <a:srgbClr val="50301B"/>
                </a:solidFill>
                <a:latin typeface="HelveticaNeueLT Pro 55 Roman" pitchFamily="34" charset="0"/>
              </a:rPr>
              <a:t>3,580</a:t>
            </a:r>
            <a:endParaRPr lang="zh-CN" altLang="en-US" dirty="0">
              <a:solidFill>
                <a:srgbClr val="50301B"/>
              </a:solidFill>
              <a:latin typeface="HelveticaNeueLT Pro 55 Roman" pitchFamily="34" charset="0"/>
            </a:endParaRPr>
          </a:p>
        </p:txBody>
      </p:sp>
      <p:sp>
        <p:nvSpPr>
          <p:cNvPr id="9" name="圆角矩形 8"/>
          <p:cNvSpPr/>
          <p:nvPr/>
        </p:nvSpPr>
        <p:spPr>
          <a:xfrm>
            <a:off x="5166144" y="1875104"/>
            <a:ext cx="1728417" cy="226878"/>
          </a:xfrm>
          <a:prstGeom prst="roundRect">
            <a:avLst>
              <a:gd name="adj" fmla="val 50000"/>
            </a:avLst>
          </a:prstGeom>
          <a:gradFill flip="none" rotWithShape="1">
            <a:gsLst>
              <a:gs pos="0">
                <a:srgbClr val="343237"/>
              </a:gs>
              <a:gs pos="100000">
                <a:srgbClr val="464241"/>
              </a:gs>
            </a:gsLst>
            <a:lin ang="162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r"/>
            <a:r>
              <a:rPr lang="en-US" altLang="zh-CN" dirty="0">
                <a:gradFill>
                  <a:gsLst>
                    <a:gs pos="30000">
                      <a:srgbClr val="EAD3B8"/>
                    </a:gs>
                    <a:gs pos="100000">
                      <a:srgbClr val="C49766"/>
                    </a:gs>
                    <a:gs pos="0">
                      <a:srgbClr val="C49166"/>
                    </a:gs>
                    <a:gs pos="66000">
                      <a:srgbClr val="9B723B"/>
                    </a:gs>
                  </a:gsLst>
                  <a:lin ang="2700000" scaled="1"/>
                </a:gradFill>
                <a:latin typeface="HelveticaNeueLT Pro 55 Roman" pitchFamily="34" charset="0"/>
              </a:rPr>
              <a:t>3,110</a:t>
            </a:r>
            <a:endParaRPr lang="zh-CN" altLang="en-US" dirty="0">
              <a:gradFill>
                <a:gsLst>
                  <a:gs pos="30000">
                    <a:srgbClr val="EAD3B8"/>
                  </a:gs>
                  <a:gs pos="100000">
                    <a:srgbClr val="C49766"/>
                  </a:gs>
                  <a:gs pos="0">
                    <a:srgbClr val="C49166"/>
                  </a:gs>
                  <a:gs pos="66000">
                    <a:srgbClr val="9B723B"/>
                  </a:gs>
                </a:gsLst>
                <a:lin ang="2700000" scaled="1"/>
              </a:gradFill>
              <a:latin typeface="HelveticaNeueLT Pro 55 Roman" pitchFamily="34" charset="0"/>
            </a:endParaRPr>
          </a:p>
        </p:txBody>
      </p:sp>
      <p:sp>
        <p:nvSpPr>
          <p:cNvPr id="10" name="圆角矩形 9"/>
          <p:cNvSpPr/>
          <p:nvPr/>
        </p:nvSpPr>
        <p:spPr>
          <a:xfrm>
            <a:off x="2357465" y="2424357"/>
            <a:ext cx="1620907" cy="226878"/>
          </a:xfrm>
          <a:prstGeom prst="roundRect">
            <a:avLst>
              <a:gd name="adj" fmla="val 50000"/>
            </a:avLst>
          </a:prstGeom>
          <a:gradFill flip="none" rotWithShape="1">
            <a:gsLst>
              <a:gs pos="30000">
                <a:srgbClr val="EAD3B8"/>
              </a:gs>
              <a:gs pos="100000">
                <a:srgbClr val="C49766"/>
              </a:gs>
              <a:gs pos="0">
                <a:srgbClr val="C49166"/>
              </a:gs>
              <a:gs pos="66000">
                <a:srgbClr val="9B723B"/>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altLang="zh-CN" dirty="0">
                <a:solidFill>
                  <a:srgbClr val="50301B"/>
                </a:solidFill>
                <a:latin typeface="HelveticaNeueLT Pro 55 Roman" pitchFamily="34" charset="0"/>
              </a:rPr>
              <a:t>3,020</a:t>
            </a:r>
            <a:endParaRPr lang="zh-CN" altLang="en-US" dirty="0">
              <a:solidFill>
                <a:srgbClr val="50301B"/>
              </a:solidFill>
              <a:latin typeface="HelveticaNeueLT Pro 55 Roman" pitchFamily="34" charset="0"/>
            </a:endParaRPr>
          </a:p>
        </p:txBody>
      </p:sp>
      <p:sp>
        <p:nvSpPr>
          <p:cNvPr id="11" name="圆角矩形 10"/>
          <p:cNvSpPr/>
          <p:nvPr/>
        </p:nvSpPr>
        <p:spPr>
          <a:xfrm>
            <a:off x="5166145" y="2424357"/>
            <a:ext cx="1944469" cy="226878"/>
          </a:xfrm>
          <a:prstGeom prst="roundRect">
            <a:avLst>
              <a:gd name="adj" fmla="val 50000"/>
            </a:avLst>
          </a:prstGeom>
          <a:gradFill flip="none" rotWithShape="1">
            <a:gsLst>
              <a:gs pos="0">
                <a:srgbClr val="343237"/>
              </a:gs>
              <a:gs pos="100000">
                <a:srgbClr val="464241"/>
              </a:gs>
            </a:gsLst>
            <a:lin ang="162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r"/>
            <a:r>
              <a:rPr lang="en-US" altLang="zh-CN" dirty="0">
                <a:gradFill>
                  <a:gsLst>
                    <a:gs pos="30000">
                      <a:srgbClr val="EAD3B8"/>
                    </a:gs>
                    <a:gs pos="100000">
                      <a:srgbClr val="C49766"/>
                    </a:gs>
                    <a:gs pos="0">
                      <a:srgbClr val="C49166"/>
                    </a:gs>
                    <a:gs pos="66000">
                      <a:srgbClr val="9B723B"/>
                    </a:gs>
                  </a:gsLst>
                  <a:lin ang="2700000" scaled="1"/>
                </a:gradFill>
                <a:latin typeface="HelveticaNeueLT Pro 55 Roman" pitchFamily="34" charset="0"/>
              </a:rPr>
              <a:t>3,496</a:t>
            </a:r>
            <a:endParaRPr lang="zh-CN" altLang="en-US" dirty="0">
              <a:gradFill>
                <a:gsLst>
                  <a:gs pos="30000">
                    <a:srgbClr val="EAD3B8"/>
                  </a:gs>
                  <a:gs pos="100000">
                    <a:srgbClr val="C49766"/>
                  </a:gs>
                  <a:gs pos="0">
                    <a:srgbClr val="C49166"/>
                  </a:gs>
                  <a:gs pos="66000">
                    <a:srgbClr val="9B723B"/>
                  </a:gs>
                </a:gsLst>
                <a:lin ang="2700000" scaled="1"/>
              </a:gradFill>
              <a:latin typeface="HelveticaNeueLT Pro 55 Roman" pitchFamily="34" charset="0"/>
            </a:endParaRPr>
          </a:p>
        </p:txBody>
      </p:sp>
      <p:sp>
        <p:nvSpPr>
          <p:cNvPr id="12" name="圆角矩形 11"/>
          <p:cNvSpPr/>
          <p:nvPr/>
        </p:nvSpPr>
        <p:spPr>
          <a:xfrm>
            <a:off x="2573517" y="2973611"/>
            <a:ext cx="1404855" cy="226878"/>
          </a:xfrm>
          <a:prstGeom prst="roundRect">
            <a:avLst>
              <a:gd name="adj" fmla="val 50000"/>
            </a:avLst>
          </a:prstGeom>
          <a:gradFill flip="none" rotWithShape="1">
            <a:gsLst>
              <a:gs pos="30000">
                <a:srgbClr val="EAD3B8"/>
              </a:gs>
              <a:gs pos="100000">
                <a:srgbClr val="C49766"/>
              </a:gs>
              <a:gs pos="0">
                <a:srgbClr val="C49166"/>
              </a:gs>
              <a:gs pos="66000">
                <a:srgbClr val="9B723B"/>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altLang="zh-CN" dirty="0">
                <a:solidFill>
                  <a:srgbClr val="50301B"/>
                </a:solidFill>
                <a:latin typeface="HelveticaNeueLT Pro 55 Roman" pitchFamily="34" charset="0"/>
              </a:rPr>
              <a:t>2,800</a:t>
            </a:r>
            <a:endParaRPr lang="zh-CN" altLang="en-US" dirty="0">
              <a:solidFill>
                <a:srgbClr val="50301B"/>
              </a:solidFill>
              <a:latin typeface="HelveticaNeueLT Pro 55 Roman" pitchFamily="34" charset="0"/>
            </a:endParaRPr>
          </a:p>
        </p:txBody>
      </p:sp>
      <p:sp>
        <p:nvSpPr>
          <p:cNvPr id="13" name="圆角矩形 12"/>
          <p:cNvSpPr/>
          <p:nvPr/>
        </p:nvSpPr>
        <p:spPr>
          <a:xfrm>
            <a:off x="5166144" y="2973611"/>
            <a:ext cx="3186769" cy="226878"/>
          </a:xfrm>
          <a:prstGeom prst="roundRect">
            <a:avLst>
              <a:gd name="adj" fmla="val 50000"/>
            </a:avLst>
          </a:prstGeom>
          <a:gradFill flip="none" rotWithShape="1">
            <a:gsLst>
              <a:gs pos="0">
                <a:srgbClr val="343237"/>
              </a:gs>
              <a:gs pos="100000">
                <a:srgbClr val="464241"/>
              </a:gs>
            </a:gsLst>
            <a:lin ang="162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r"/>
            <a:r>
              <a:rPr lang="en-US" altLang="zh-CN" dirty="0">
                <a:gradFill>
                  <a:gsLst>
                    <a:gs pos="30000">
                      <a:srgbClr val="EAD3B8"/>
                    </a:gs>
                    <a:gs pos="100000">
                      <a:srgbClr val="C49766"/>
                    </a:gs>
                    <a:gs pos="0">
                      <a:srgbClr val="C49166"/>
                    </a:gs>
                    <a:gs pos="66000">
                      <a:srgbClr val="9B723B"/>
                    </a:gs>
                  </a:gsLst>
                  <a:lin ang="2700000" scaled="1"/>
                </a:gradFill>
                <a:latin typeface="HelveticaNeueLT Pro 55 Roman" pitchFamily="34" charset="0"/>
              </a:rPr>
              <a:t>5,689</a:t>
            </a:r>
            <a:endParaRPr lang="zh-CN" altLang="en-US" dirty="0">
              <a:gradFill>
                <a:gsLst>
                  <a:gs pos="30000">
                    <a:srgbClr val="EAD3B8"/>
                  </a:gs>
                  <a:gs pos="100000">
                    <a:srgbClr val="C49766"/>
                  </a:gs>
                  <a:gs pos="0">
                    <a:srgbClr val="C49166"/>
                  </a:gs>
                  <a:gs pos="66000">
                    <a:srgbClr val="9B723B"/>
                  </a:gs>
                </a:gsLst>
                <a:lin ang="2700000" scaled="1"/>
              </a:gradFill>
              <a:latin typeface="HelveticaNeueLT Pro 55 Roman" pitchFamily="34" charset="0"/>
            </a:endParaRPr>
          </a:p>
        </p:txBody>
      </p:sp>
      <p:sp>
        <p:nvSpPr>
          <p:cNvPr id="14" name="圆角矩形 13"/>
          <p:cNvSpPr/>
          <p:nvPr/>
        </p:nvSpPr>
        <p:spPr>
          <a:xfrm>
            <a:off x="2789569" y="3522864"/>
            <a:ext cx="1188803" cy="226878"/>
          </a:xfrm>
          <a:prstGeom prst="roundRect">
            <a:avLst>
              <a:gd name="adj" fmla="val 50000"/>
            </a:avLst>
          </a:prstGeom>
          <a:gradFill flip="none" rotWithShape="1">
            <a:gsLst>
              <a:gs pos="30000">
                <a:srgbClr val="EAD3B8"/>
              </a:gs>
              <a:gs pos="100000">
                <a:srgbClr val="C49766"/>
              </a:gs>
              <a:gs pos="0">
                <a:srgbClr val="C49166"/>
              </a:gs>
              <a:gs pos="66000">
                <a:srgbClr val="9B723B"/>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altLang="zh-CN" dirty="0">
                <a:solidFill>
                  <a:srgbClr val="50301B"/>
                </a:solidFill>
                <a:latin typeface="HelveticaNeueLT Pro 55 Roman" pitchFamily="34" charset="0"/>
              </a:rPr>
              <a:t>2,430</a:t>
            </a:r>
            <a:endParaRPr lang="zh-CN" altLang="en-US" dirty="0">
              <a:solidFill>
                <a:srgbClr val="50301B"/>
              </a:solidFill>
              <a:latin typeface="HelveticaNeueLT Pro 55 Roman" pitchFamily="34" charset="0"/>
            </a:endParaRPr>
          </a:p>
        </p:txBody>
      </p:sp>
      <p:sp>
        <p:nvSpPr>
          <p:cNvPr id="15" name="圆角矩形 14"/>
          <p:cNvSpPr/>
          <p:nvPr/>
        </p:nvSpPr>
        <p:spPr>
          <a:xfrm>
            <a:off x="5166143" y="3522864"/>
            <a:ext cx="2322560" cy="226878"/>
          </a:xfrm>
          <a:prstGeom prst="roundRect">
            <a:avLst>
              <a:gd name="adj" fmla="val 50000"/>
            </a:avLst>
          </a:prstGeom>
          <a:gradFill flip="none" rotWithShape="1">
            <a:gsLst>
              <a:gs pos="0">
                <a:srgbClr val="343237"/>
              </a:gs>
              <a:gs pos="100000">
                <a:srgbClr val="464241"/>
              </a:gs>
            </a:gsLst>
            <a:lin ang="162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r"/>
            <a:r>
              <a:rPr lang="en-US" altLang="zh-CN" dirty="0">
                <a:gradFill>
                  <a:gsLst>
                    <a:gs pos="30000">
                      <a:srgbClr val="EAD3B8"/>
                    </a:gs>
                    <a:gs pos="100000">
                      <a:srgbClr val="C49766"/>
                    </a:gs>
                    <a:gs pos="0">
                      <a:srgbClr val="C49166"/>
                    </a:gs>
                    <a:gs pos="66000">
                      <a:srgbClr val="9B723B"/>
                    </a:gs>
                  </a:gsLst>
                  <a:lin ang="2700000" scaled="1"/>
                </a:gradFill>
                <a:latin typeface="HelveticaNeueLT Pro 55 Roman" pitchFamily="34" charset="0"/>
              </a:rPr>
              <a:t>4,020</a:t>
            </a:r>
            <a:endParaRPr lang="zh-CN" altLang="en-US" dirty="0">
              <a:gradFill>
                <a:gsLst>
                  <a:gs pos="30000">
                    <a:srgbClr val="EAD3B8"/>
                  </a:gs>
                  <a:gs pos="100000">
                    <a:srgbClr val="C49766"/>
                  </a:gs>
                  <a:gs pos="0">
                    <a:srgbClr val="C49166"/>
                  </a:gs>
                  <a:gs pos="66000">
                    <a:srgbClr val="9B723B"/>
                  </a:gs>
                </a:gsLst>
                <a:lin ang="2700000" scaled="1"/>
              </a:gradFill>
              <a:latin typeface="HelveticaNeueLT Pro 55 Roman" pitchFamily="34" charset="0"/>
            </a:endParaRPr>
          </a:p>
        </p:txBody>
      </p:sp>
      <p:sp>
        <p:nvSpPr>
          <p:cNvPr id="16" name="圆角矩形 15"/>
          <p:cNvSpPr/>
          <p:nvPr/>
        </p:nvSpPr>
        <p:spPr>
          <a:xfrm>
            <a:off x="3113650" y="4072118"/>
            <a:ext cx="864725" cy="226878"/>
          </a:xfrm>
          <a:prstGeom prst="roundRect">
            <a:avLst>
              <a:gd name="adj" fmla="val 50000"/>
            </a:avLst>
          </a:prstGeom>
          <a:gradFill flip="none" rotWithShape="1">
            <a:gsLst>
              <a:gs pos="30000">
                <a:srgbClr val="EAD3B8"/>
              </a:gs>
              <a:gs pos="100000">
                <a:srgbClr val="C49766"/>
              </a:gs>
              <a:gs pos="0">
                <a:srgbClr val="C49166"/>
              </a:gs>
              <a:gs pos="66000">
                <a:srgbClr val="9B723B"/>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altLang="zh-CN" dirty="0">
                <a:solidFill>
                  <a:srgbClr val="50301B"/>
                </a:solidFill>
                <a:latin typeface="HelveticaNeueLT Pro 55 Roman" pitchFamily="34" charset="0"/>
              </a:rPr>
              <a:t>1,850</a:t>
            </a:r>
            <a:endParaRPr lang="zh-CN" altLang="en-US" dirty="0">
              <a:solidFill>
                <a:srgbClr val="50301B"/>
              </a:solidFill>
              <a:latin typeface="HelveticaNeueLT Pro 55 Roman" pitchFamily="34" charset="0"/>
            </a:endParaRPr>
          </a:p>
        </p:txBody>
      </p:sp>
      <p:sp>
        <p:nvSpPr>
          <p:cNvPr id="17" name="圆角矩形 16"/>
          <p:cNvSpPr/>
          <p:nvPr/>
        </p:nvSpPr>
        <p:spPr>
          <a:xfrm>
            <a:off x="5166144" y="4072118"/>
            <a:ext cx="2970717" cy="226878"/>
          </a:xfrm>
          <a:prstGeom prst="roundRect">
            <a:avLst>
              <a:gd name="adj" fmla="val 50000"/>
            </a:avLst>
          </a:prstGeom>
          <a:gradFill flip="none" rotWithShape="1">
            <a:gsLst>
              <a:gs pos="0">
                <a:srgbClr val="343237"/>
              </a:gs>
              <a:gs pos="100000">
                <a:srgbClr val="464241"/>
              </a:gs>
            </a:gsLst>
            <a:lin ang="162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r"/>
            <a:r>
              <a:rPr lang="en-US" altLang="zh-CN" dirty="0">
                <a:gradFill>
                  <a:gsLst>
                    <a:gs pos="30000">
                      <a:srgbClr val="EAD3B8"/>
                    </a:gs>
                    <a:gs pos="100000">
                      <a:srgbClr val="C49766"/>
                    </a:gs>
                    <a:gs pos="0">
                      <a:srgbClr val="C49166"/>
                    </a:gs>
                    <a:gs pos="66000">
                      <a:srgbClr val="9B723B"/>
                    </a:gs>
                  </a:gsLst>
                  <a:lin ang="2700000" scaled="1"/>
                </a:gradFill>
                <a:latin typeface="HelveticaNeueLT Pro 55 Roman" pitchFamily="34" charset="0"/>
              </a:rPr>
              <a:t>5,158</a:t>
            </a:r>
            <a:endParaRPr lang="zh-CN" altLang="en-US" dirty="0">
              <a:gradFill>
                <a:gsLst>
                  <a:gs pos="30000">
                    <a:srgbClr val="EAD3B8"/>
                  </a:gs>
                  <a:gs pos="100000">
                    <a:srgbClr val="C49766"/>
                  </a:gs>
                  <a:gs pos="0">
                    <a:srgbClr val="C49166"/>
                  </a:gs>
                  <a:gs pos="66000">
                    <a:srgbClr val="9B723B"/>
                  </a:gs>
                </a:gsLst>
                <a:lin ang="2700000" scaled="1"/>
              </a:gradFill>
              <a:latin typeface="HelveticaNeueLT Pro 55 Roman" pitchFamily="34" charset="0"/>
            </a:endParaRPr>
          </a:p>
        </p:txBody>
      </p:sp>
      <p:sp>
        <p:nvSpPr>
          <p:cNvPr id="19" name="Freeform 9"/>
          <p:cNvSpPr>
            <a:spLocks/>
          </p:cNvSpPr>
          <p:nvPr/>
        </p:nvSpPr>
        <p:spPr bwMode="auto">
          <a:xfrm>
            <a:off x="4070532" y="1216365"/>
            <a:ext cx="445558" cy="445850"/>
          </a:xfrm>
          <a:prstGeom prst="ellipse">
            <a:avLst/>
          </a:prstGeom>
          <a:noFill/>
          <a:ln w="12700" cap="flat">
            <a:solidFill>
              <a:srgbClr val="C491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34290" rIns="0" bIns="34290" numCol="1" anchor="ctr" anchorCtr="0" compatLnSpc="1">
            <a:prstTxWarp prst="textNoShape">
              <a:avLst/>
            </a:prstTxWarp>
          </a:bodyPr>
          <a:lstStyle/>
          <a:p>
            <a:pPr algn="ctr"/>
            <a:r>
              <a:rPr lang="zh-CN" altLang="en-US" sz="1100" dirty="0">
                <a:gradFill>
                  <a:gsLst>
                    <a:gs pos="30000">
                      <a:srgbClr val="EAD3B8"/>
                    </a:gs>
                    <a:gs pos="100000">
                      <a:srgbClr val="C49766"/>
                    </a:gs>
                    <a:gs pos="0">
                      <a:srgbClr val="C49166"/>
                    </a:gs>
                    <a:gs pos="66000">
                      <a:srgbClr val="9B723B"/>
                    </a:gs>
                  </a:gsLst>
                  <a:lin ang="2700000" scaled="1"/>
                </a:gradFill>
                <a:latin typeface="微软雅黑" pitchFamily="34" charset="-122"/>
                <a:ea typeface="微软雅黑" pitchFamily="34" charset="-122"/>
              </a:rPr>
              <a:t>类别</a:t>
            </a:r>
          </a:p>
        </p:txBody>
      </p:sp>
      <p:sp>
        <p:nvSpPr>
          <p:cNvPr id="22" name="Freeform 10"/>
          <p:cNvSpPr>
            <a:spLocks/>
          </p:cNvSpPr>
          <p:nvPr/>
        </p:nvSpPr>
        <p:spPr bwMode="auto">
          <a:xfrm>
            <a:off x="4596833" y="1216365"/>
            <a:ext cx="445558" cy="445850"/>
          </a:xfrm>
          <a:prstGeom prst="ellipse">
            <a:avLst/>
          </a:prstGeom>
          <a:noFill/>
          <a:ln w="12700" cap="flat">
            <a:solidFill>
              <a:srgbClr val="C491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34290" rIns="0" bIns="34290" numCol="1" anchor="ctr" anchorCtr="0" compatLnSpc="1">
            <a:prstTxWarp prst="textNoShape">
              <a:avLst/>
            </a:prstTxWarp>
          </a:bodyPr>
          <a:lstStyle/>
          <a:p>
            <a:pPr algn="ctr"/>
            <a:r>
              <a:rPr lang="zh-CN" altLang="en-US" sz="1100" dirty="0">
                <a:gradFill>
                  <a:gsLst>
                    <a:gs pos="30000">
                      <a:srgbClr val="EAD3B8"/>
                    </a:gs>
                    <a:gs pos="100000">
                      <a:srgbClr val="C49766"/>
                    </a:gs>
                    <a:gs pos="0">
                      <a:srgbClr val="C49166"/>
                    </a:gs>
                    <a:gs pos="66000">
                      <a:srgbClr val="9B723B"/>
                    </a:gs>
                  </a:gsLst>
                  <a:lin ang="2700000" scaled="1"/>
                </a:gradFill>
                <a:latin typeface="微软雅黑" pitchFamily="34" charset="-122"/>
                <a:ea typeface="微软雅黑" pitchFamily="34" charset="-122"/>
              </a:rPr>
              <a:t>类别</a:t>
            </a:r>
          </a:p>
        </p:txBody>
      </p:sp>
      <p:sp>
        <p:nvSpPr>
          <p:cNvPr id="23" name="Freeform 9"/>
          <p:cNvSpPr>
            <a:spLocks/>
          </p:cNvSpPr>
          <p:nvPr/>
        </p:nvSpPr>
        <p:spPr bwMode="auto">
          <a:xfrm>
            <a:off x="4070532" y="1765621"/>
            <a:ext cx="445558" cy="445850"/>
          </a:xfrm>
          <a:prstGeom prst="ellipse">
            <a:avLst/>
          </a:prstGeom>
          <a:noFill/>
          <a:ln w="12700" cap="flat">
            <a:solidFill>
              <a:srgbClr val="C491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34290" rIns="0" bIns="34290" numCol="1" anchor="ctr" anchorCtr="0" compatLnSpc="1">
            <a:prstTxWarp prst="textNoShape">
              <a:avLst/>
            </a:prstTxWarp>
          </a:bodyPr>
          <a:lstStyle/>
          <a:p>
            <a:pPr algn="ctr"/>
            <a:r>
              <a:rPr lang="zh-CN" altLang="en-US" sz="1100" dirty="0">
                <a:gradFill>
                  <a:gsLst>
                    <a:gs pos="30000">
                      <a:srgbClr val="EAD3B8"/>
                    </a:gs>
                    <a:gs pos="100000">
                      <a:srgbClr val="C49766"/>
                    </a:gs>
                    <a:gs pos="0">
                      <a:srgbClr val="C49166"/>
                    </a:gs>
                    <a:gs pos="66000">
                      <a:srgbClr val="9B723B"/>
                    </a:gs>
                  </a:gsLst>
                  <a:lin ang="2700000" scaled="1"/>
                </a:gradFill>
                <a:latin typeface="微软雅黑" pitchFamily="34" charset="-122"/>
                <a:ea typeface="微软雅黑" pitchFamily="34" charset="-122"/>
              </a:rPr>
              <a:t>类别</a:t>
            </a:r>
          </a:p>
        </p:txBody>
      </p:sp>
      <p:sp>
        <p:nvSpPr>
          <p:cNvPr id="24" name="Freeform 10"/>
          <p:cNvSpPr>
            <a:spLocks/>
          </p:cNvSpPr>
          <p:nvPr/>
        </p:nvSpPr>
        <p:spPr bwMode="auto">
          <a:xfrm>
            <a:off x="4596833" y="1765621"/>
            <a:ext cx="445558" cy="445850"/>
          </a:xfrm>
          <a:prstGeom prst="ellipse">
            <a:avLst/>
          </a:prstGeom>
          <a:noFill/>
          <a:ln w="12700" cap="flat">
            <a:solidFill>
              <a:srgbClr val="C491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34290" rIns="0" bIns="34290" numCol="1" anchor="ctr" anchorCtr="0" compatLnSpc="1">
            <a:prstTxWarp prst="textNoShape">
              <a:avLst/>
            </a:prstTxWarp>
          </a:bodyPr>
          <a:lstStyle/>
          <a:p>
            <a:pPr algn="ctr"/>
            <a:r>
              <a:rPr lang="zh-CN" altLang="en-US" sz="1100" dirty="0">
                <a:gradFill>
                  <a:gsLst>
                    <a:gs pos="30000">
                      <a:srgbClr val="EAD3B8"/>
                    </a:gs>
                    <a:gs pos="100000">
                      <a:srgbClr val="C49766"/>
                    </a:gs>
                    <a:gs pos="0">
                      <a:srgbClr val="C49166"/>
                    </a:gs>
                    <a:gs pos="66000">
                      <a:srgbClr val="9B723B"/>
                    </a:gs>
                  </a:gsLst>
                  <a:lin ang="2700000" scaled="1"/>
                </a:gradFill>
                <a:latin typeface="微软雅黑" pitchFamily="34" charset="-122"/>
                <a:ea typeface="微软雅黑" pitchFamily="34" charset="-122"/>
              </a:rPr>
              <a:t>类别</a:t>
            </a:r>
          </a:p>
        </p:txBody>
      </p:sp>
      <p:sp>
        <p:nvSpPr>
          <p:cNvPr id="25" name="Freeform 9"/>
          <p:cNvSpPr>
            <a:spLocks/>
          </p:cNvSpPr>
          <p:nvPr/>
        </p:nvSpPr>
        <p:spPr bwMode="auto">
          <a:xfrm>
            <a:off x="4070532" y="2314875"/>
            <a:ext cx="445558" cy="445850"/>
          </a:xfrm>
          <a:prstGeom prst="ellipse">
            <a:avLst/>
          </a:prstGeom>
          <a:noFill/>
          <a:ln w="12700" cap="flat">
            <a:solidFill>
              <a:srgbClr val="C491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34290" rIns="0" bIns="34290" numCol="1" anchor="ctr" anchorCtr="0" compatLnSpc="1">
            <a:prstTxWarp prst="textNoShape">
              <a:avLst/>
            </a:prstTxWarp>
          </a:bodyPr>
          <a:lstStyle/>
          <a:p>
            <a:pPr algn="ctr"/>
            <a:r>
              <a:rPr lang="zh-CN" altLang="en-US" sz="1100" dirty="0">
                <a:gradFill>
                  <a:gsLst>
                    <a:gs pos="30000">
                      <a:srgbClr val="EAD3B8"/>
                    </a:gs>
                    <a:gs pos="100000">
                      <a:srgbClr val="C49766"/>
                    </a:gs>
                    <a:gs pos="0">
                      <a:srgbClr val="C49166"/>
                    </a:gs>
                    <a:gs pos="66000">
                      <a:srgbClr val="9B723B"/>
                    </a:gs>
                  </a:gsLst>
                  <a:lin ang="2700000" scaled="1"/>
                </a:gradFill>
                <a:latin typeface="微软雅黑" pitchFamily="34" charset="-122"/>
                <a:ea typeface="微软雅黑" pitchFamily="34" charset="-122"/>
              </a:rPr>
              <a:t>类别</a:t>
            </a:r>
          </a:p>
        </p:txBody>
      </p:sp>
      <p:sp>
        <p:nvSpPr>
          <p:cNvPr id="26" name="Freeform 10"/>
          <p:cNvSpPr>
            <a:spLocks/>
          </p:cNvSpPr>
          <p:nvPr/>
        </p:nvSpPr>
        <p:spPr bwMode="auto">
          <a:xfrm>
            <a:off x="4596833" y="2314875"/>
            <a:ext cx="445558" cy="445850"/>
          </a:xfrm>
          <a:prstGeom prst="ellipse">
            <a:avLst/>
          </a:prstGeom>
          <a:noFill/>
          <a:ln w="12700" cap="flat">
            <a:solidFill>
              <a:srgbClr val="C491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34290" rIns="0" bIns="34290" numCol="1" anchor="ctr" anchorCtr="0" compatLnSpc="1">
            <a:prstTxWarp prst="textNoShape">
              <a:avLst/>
            </a:prstTxWarp>
          </a:bodyPr>
          <a:lstStyle/>
          <a:p>
            <a:pPr algn="ctr"/>
            <a:r>
              <a:rPr lang="zh-CN" altLang="en-US" sz="1100" dirty="0">
                <a:gradFill>
                  <a:gsLst>
                    <a:gs pos="30000">
                      <a:srgbClr val="EAD3B8"/>
                    </a:gs>
                    <a:gs pos="100000">
                      <a:srgbClr val="C49766"/>
                    </a:gs>
                    <a:gs pos="0">
                      <a:srgbClr val="C49166"/>
                    </a:gs>
                    <a:gs pos="66000">
                      <a:srgbClr val="9B723B"/>
                    </a:gs>
                  </a:gsLst>
                  <a:lin ang="2700000" scaled="1"/>
                </a:gradFill>
                <a:latin typeface="微软雅黑" pitchFamily="34" charset="-122"/>
                <a:ea typeface="微软雅黑" pitchFamily="34" charset="-122"/>
              </a:rPr>
              <a:t>类别</a:t>
            </a:r>
          </a:p>
        </p:txBody>
      </p:sp>
      <p:sp>
        <p:nvSpPr>
          <p:cNvPr id="27" name="Freeform 9"/>
          <p:cNvSpPr>
            <a:spLocks/>
          </p:cNvSpPr>
          <p:nvPr/>
        </p:nvSpPr>
        <p:spPr bwMode="auto">
          <a:xfrm>
            <a:off x="4070532" y="2864128"/>
            <a:ext cx="445558" cy="445850"/>
          </a:xfrm>
          <a:prstGeom prst="ellipse">
            <a:avLst/>
          </a:prstGeom>
          <a:noFill/>
          <a:ln w="12700" cap="flat">
            <a:solidFill>
              <a:srgbClr val="C491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34290" rIns="0" bIns="34290" numCol="1" anchor="ctr" anchorCtr="0" compatLnSpc="1">
            <a:prstTxWarp prst="textNoShape">
              <a:avLst/>
            </a:prstTxWarp>
          </a:bodyPr>
          <a:lstStyle/>
          <a:p>
            <a:pPr algn="ctr"/>
            <a:r>
              <a:rPr lang="zh-CN" altLang="en-US" sz="1100" dirty="0">
                <a:gradFill>
                  <a:gsLst>
                    <a:gs pos="30000">
                      <a:srgbClr val="EAD3B8"/>
                    </a:gs>
                    <a:gs pos="100000">
                      <a:srgbClr val="C49766"/>
                    </a:gs>
                    <a:gs pos="0">
                      <a:srgbClr val="C49166"/>
                    </a:gs>
                    <a:gs pos="66000">
                      <a:srgbClr val="9B723B"/>
                    </a:gs>
                  </a:gsLst>
                  <a:lin ang="2700000" scaled="1"/>
                </a:gradFill>
                <a:latin typeface="微软雅黑" pitchFamily="34" charset="-122"/>
                <a:ea typeface="微软雅黑" pitchFamily="34" charset="-122"/>
              </a:rPr>
              <a:t>类别</a:t>
            </a:r>
          </a:p>
        </p:txBody>
      </p:sp>
      <p:sp>
        <p:nvSpPr>
          <p:cNvPr id="28" name="Freeform 10"/>
          <p:cNvSpPr>
            <a:spLocks/>
          </p:cNvSpPr>
          <p:nvPr/>
        </p:nvSpPr>
        <p:spPr bwMode="auto">
          <a:xfrm>
            <a:off x="4596833" y="2864128"/>
            <a:ext cx="445558" cy="445850"/>
          </a:xfrm>
          <a:prstGeom prst="ellipse">
            <a:avLst/>
          </a:prstGeom>
          <a:noFill/>
          <a:ln w="12700" cap="flat">
            <a:solidFill>
              <a:srgbClr val="C491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34290" rIns="0" bIns="34290" numCol="1" anchor="ctr" anchorCtr="0" compatLnSpc="1">
            <a:prstTxWarp prst="textNoShape">
              <a:avLst/>
            </a:prstTxWarp>
          </a:bodyPr>
          <a:lstStyle/>
          <a:p>
            <a:pPr algn="ctr"/>
            <a:r>
              <a:rPr lang="zh-CN" altLang="en-US" sz="1100" dirty="0">
                <a:gradFill>
                  <a:gsLst>
                    <a:gs pos="30000">
                      <a:srgbClr val="EAD3B8"/>
                    </a:gs>
                    <a:gs pos="100000">
                      <a:srgbClr val="C49766"/>
                    </a:gs>
                    <a:gs pos="0">
                      <a:srgbClr val="C49166"/>
                    </a:gs>
                    <a:gs pos="66000">
                      <a:srgbClr val="9B723B"/>
                    </a:gs>
                  </a:gsLst>
                  <a:lin ang="2700000" scaled="1"/>
                </a:gradFill>
                <a:latin typeface="微软雅黑" pitchFamily="34" charset="-122"/>
                <a:ea typeface="微软雅黑" pitchFamily="34" charset="-122"/>
              </a:rPr>
              <a:t>类别</a:t>
            </a:r>
          </a:p>
        </p:txBody>
      </p:sp>
      <p:sp>
        <p:nvSpPr>
          <p:cNvPr id="29" name="Freeform 9"/>
          <p:cNvSpPr>
            <a:spLocks/>
          </p:cNvSpPr>
          <p:nvPr/>
        </p:nvSpPr>
        <p:spPr bwMode="auto">
          <a:xfrm>
            <a:off x="4070532" y="3413382"/>
            <a:ext cx="445558" cy="445850"/>
          </a:xfrm>
          <a:prstGeom prst="ellipse">
            <a:avLst/>
          </a:prstGeom>
          <a:noFill/>
          <a:ln w="12700" cap="flat">
            <a:solidFill>
              <a:srgbClr val="C491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34290" rIns="0" bIns="34290" numCol="1" anchor="ctr" anchorCtr="0" compatLnSpc="1">
            <a:prstTxWarp prst="textNoShape">
              <a:avLst/>
            </a:prstTxWarp>
          </a:bodyPr>
          <a:lstStyle/>
          <a:p>
            <a:pPr algn="ctr"/>
            <a:r>
              <a:rPr lang="zh-CN" altLang="en-US" sz="1100" dirty="0">
                <a:gradFill>
                  <a:gsLst>
                    <a:gs pos="30000">
                      <a:srgbClr val="EAD3B8"/>
                    </a:gs>
                    <a:gs pos="100000">
                      <a:srgbClr val="C49766"/>
                    </a:gs>
                    <a:gs pos="0">
                      <a:srgbClr val="C49166"/>
                    </a:gs>
                    <a:gs pos="66000">
                      <a:srgbClr val="9B723B"/>
                    </a:gs>
                  </a:gsLst>
                  <a:lin ang="2700000" scaled="1"/>
                </a:gradFill>
                <a:latin typeface="微软雅黑" pitchFamily="34" charset="-122"/>
                <a:ea typeface="微软雅黑" pitchFamily="34" charset="-122"/>
              </a:rPr>
              <a:t>类别</a:t>
            </a:r>
          </a:p>
        </p:txBody>
      </p:sp>
      <p:sp>
        <p:nvSpPr>
          <p:cNvPr id="30" name="Freeform 10"/>
          <p:cNvSpPr>
            <a:spLocks/>
          </p:cNvSpPr>
          <p:nvPr/>
        </p:nvSpPr>
        <p:spPr bwMode="auto">
          <a:xfrm>
            <a:off x="4596833" y="3413382"/>
            <a:ext cx="445558" cy="445850"/>
          </a:xfrm>
          <a:prstGeom prst="ellipse">
            <a:avLst/>
          </a:prstGeom>
          <a:noFill/>
          <a:ln w="12700" cap="flat">
            <a:solidFill>
              <a:srgbClr val="C491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34290" rIns="0" bIns="34290" numCol="1" anchor="ctr" anchorCtr="0" compatLnSpc="1">
            <a:prstTxWarp prst="textNoShape">
              <a:avLst/>
            </a:prstTxWarp>
          </a:bodyPr>
          <a:lstStyle/>
          <a:p>
            <a:pPr algn="ctr"/>
            <a:r>
              <a:rPr lang="zh-CN" altLang="en-US" sz="1100" dirty="0">
                <a:gradFill>
                  <a:gsLst>
                    <a:gs pos="30000">
                      <a:srgbClr val="EAD3B8"/>
                    </a:gs>
                    <a:gs pos="100000">
                      <a:srgbClr val="C49766"/>
                    </a:gs>
                    <a:gs pos="0">
                      <a:srgbClr val="C49166"/>
                    </a:gs>
                    <a:gs pos="66000">
                      <a:srgbClr val="9B723B"/>
                    </a:gs>
                  </a:gsLst>
                  <a:lin ang="2700000" scaled="1"/>
                </a:gradFill>
                <a:latin typeface="微软雅黑" pitchFamily="34" charset="-122"/>
                <a:ea typeface="微软雅黑" pitchFamily="34" charset="-122"/>
              </a:rPr>
              <a:t>类别</a:t>
            </a:r>
          </a:p>
        </p:txBody>
      </p:sp>
      <p:sp>
        <p:nvSpPr>
          <p:cNvPr id="31" name="Freeform 9"/>
          <p:cNvSpPr>
            <a:spLocks/>
          </p:cNvSpPr>
          <p:nvPr/>
        </p:nvSpPr>
        <p:spPr bwMode="auto">
          <a:xfrm>
            <a:off x="4070532" y="3962635"/>
            <a:ext cx="445558" cy="445850"/>
          </a:xfrm>
          <a:prstGeom prst="ellipse">
            <a:avLst/>
          </a:prstGeom>
          <a:noFill/>
          <a:ln w="12700" cap="flat">
            <a:solidFill>
              <a:srgbClr val="C491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34290" rIns="0" bIns="34290" numCol="1" anchor="ctr" anchorCtr="0" compatLnSpc="1">
            <a:prstTxWarp prst="textNoShape">
              <a:avLst/>
            </a:prstTxWarp>
          </a:bodyPr>
          <a:lstStyle/>
          <a:p>
            <a:pPr algn="ctr"/>
            <a:r>
              <a:rPr lang="zh-CN" altLang="en-US" sz="1100" dirty="0">
                <a:gradFill>
                  <a:gsLst>
                    <a:gs pos="30000">
                      <a:srgbClr val="EAD3B8"/>
                    </a:gs>
                    <a:gs pos="100000">
                      <a:srgbClr val="C49766"/>
                    </a:gs>
                    <a:gs pos="0">
                      <a:srgbClr val="C49166"/>
                    </a:gs>
                    <a:gs pos="66000">
                      <a:srgbClr val="9B723B"/>
                    </a:gs>
                  </a:gsLst>
                  <a:lin ang="2700000" scaled="1"/>
                </a:gradFill>
                <a:latin typeface="微软雅黑" pitchFamily="34" charset="-122"/>
                <a:ea typeface="微软雅黑" pitchFamily="34" charset="-122"/>
              </a:rPr>
              <a:t>类别</a:t>
            </a:r>
          </a:p>
        </p:txBody>
      </p:sp>
      <p:sp>
        <p:nvSpPr>
          <p:cNvPr id="32" name="Freeform 10"/>
          <p:cNvSpPr>
            <a:spLocks/>
          </p:cNvSpPr>
          <p:nvPr/>
        </p:nvSpPr>
        <p:spPr bwMode="auto">
          <a:xfrm>
            <a:off x="4596833" y="3962635"/>
            <a:ext cx="445558" cy="445850"/>
          </a:xfrm>
          <a:prstGeom prst="ellipse">
            <a:avLst/>
          </a:prstGeom>
          <a:noFill/>
          <a:ln w="12700" cap="flat">
            <a:solidFill>
              <a:srgbClr val="C491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34290" rIns="0" bIns="34290" numCol="1" anchor="ctr" anchorCtr="0" compatLnSpc="1">
            <a:prstTxWarp prst="textNoShape">
              <a:avLst/>
            </a:prstTxWarp>
          </a:bodyPr>
          <a:lstStyle/>
          <a:p>
            <a:pPr algn="ctr"/>
            <a:r>
              <a:rPr lang="zh-CN" altLang="en-US" sz="1100" dirty="0">
                <a:gradFill>
                  <a:gsLst>
                    <a:gs pos="30000">
                      <a:srgbClr val="EAD3B8"/>
                    </a:gs>
                    <a:gs pos="100000">
                      <a:srgbClr val="C49766"/>
                    </a:gs>
                    <a:gs pos="0">
                      <a:srgbClr val="C49166"/>
                    </a:gs>
                    <a:gs pos="66000">
                      <a:srgbClr val="9B723B"/>
                    </a:gs>
                  </a:gsLst>
                  <a:lin ang="2700000" scaled="1"/>
                </a:gradFill>
                <a:latin typeface="微软雅黑" pitchFamily="34" charset="-122"/>
                <a:ea typeface="微软雅黑" pitchFamily="34" charset="-122"/>
              </a:rPr>
              <a:t>类别</a:t>
            </a:r>
          </a:p>
        </p:txBody>
      </p:sp>
      <p:sp>
        <p:nvSpPr>
          <p:cNvPr id="36" name="TextBox 35"/>
          <p:cNvSpPr txBox="1"/>
          <p:nvPr/>
        </p:nvSpPr>
        <p:spPr>
          <a:xfrm>
            <a:off x="4284810" y="325934"/>
            <a:ext cx="1523692" cy="346249"/>
          </a:xfrm>
          <a:prstGeom prst="rect">
            <a:avLst/>
          </a:prstGeom>
          <a:noFill/>
        </p:spPr>
        <p:txBody>
          <a:bodyPr wrap="none" lIns="68580" tIns="34290" rIns="68580" bIns="34290" rtlCol="0">
            <a:spAutoFit/>
          </a:bodyPr>
          <a:lstStyle/>
          <a:p>
            <a:r>
              <a:rPr lang="zh-CN" altLang="en-US" dirty="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rPr>
              <a:t>产品现状统计</a:t>
            </a:r>
          </a:p>
        </p:txBody>
      </p:sp>
      <p:grpSp>
        <p:nvGrpSpPr>
          <p:cNvPr id="34" name="组合 33"/>
          <p:cNvGrpSpPr>
            <a:grpSpLocks noChangeAspect="1"/>
          </p:cNvGrpSpPr>
          <p:nvPr/>
        </p:nvGrpSpPr>
        <p:grpSpPr>
          <a:xfrm>
            <a:off x="3635896" y="146562"/>
            <a:ext cx="622800" cy="678972"/>
            <a:chOff x="4161788" y="-1335297"/>
            <a:chExt cx="1677546" cy="1828848"/>
          </a:xfrm>
        </p:grpSpPr>
        <p:sp>
          <p:nvSpPr>
            <p:cNvPr id="35" name="矩形 10"/>
            <p:cNvSpPr>
              <a:spLocks noChangeAspect="1"/>
            </p:cNvSpPr>
            <p:nvPr/>
          </p:nvSpPr>
          <p:spPr>
            <a:xfrm>
              <a:off x="4161788" y="-1335297"/>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40" name="KSO_Shape"/>
            <p:cNvSpPr>
              <a:spLocks noChangeAspect="1"/>
            </p:cNvSpPr>
            <p:nvPr/>
          </p:nvSpPr>
          <p:spPr bwMode="auto">
            <a:xfrm>
              <a:off x="4638147" y="-759126"/>
              <a:ext cx="724829" cy="676507"/>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7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70"/>
                  </a:lnTo>
                  <a:lnTo>
                    <a:pt x="2029121" y="722688"/>
                  </a:lnTo>
                  <a:lnTo>
                    <a:pt x="2026891" y="724900"/>
                  </a:lnTo>
                  <a:lnTo>
                    <a:pt x="2024344" y="727112"/>
                  </a:lnTo>
                  <a:lnTo>
                    <a:pt x="2021796" y="729009"/>
                  </a:lnTo>
                  <a:lnTo>
                    <a:pt x="2018930" y="730905"/>
                  </a:lnTo>
                  <a:lnTo>
                    <a:pt x="2017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7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7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7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blipFill>
              <a:blip r:embed="rId3"/>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Tree>
    <p:extLst>
      <p:ext uri="{BB962C8B-B14F-4D97-AF65-F5344CB8AC3E}">
        <p14:creationId xmlns:p14="http://schemas.microsoft.com/office/powerpoint/2010/main" val="34813166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2" presetClass="entr" presetSubtype="8"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p:tgtEl>
                                          <p:spTgt spid="19"/>
                                        </p:tgtEl>
                                        <p:attrNameLst>
                                          <p:attrName>ppt_x</p:attrName>
                                        </p:attrNameLst>
                                      </p:cBhvr>
                                      <p:tavLst>
                                        <p:tav tm="0">
                                          <p:val>
                                            <p:strVal val="#ppt_x-#ppt_w*1.125000"/>
                                          </p:val>
                                        </p:tav>
                                        <p:tav tm="100000">
                                          <p:val>
                                            <p:strVal val="#ppt_x"/>
                                          </p:val>
                                        </p:tav>
                                      </p:tavLst>
                                    </p:anim>
                                    <p:animEffect transition="in" filter="wipe(right)">
                                      <p:cBhvr>
                                        <p:cTn id="19" dur="500"/>
                                        <p:tgtEl>
                                          <p:spTgt spid="19"/>
                                        </p:tgtEl>
                                      </p:cBhvr>
                                    </p:animEffect>
                                  </p:childTnLst>
                                </p:cTn>
                              </p:par>
                              <p:par>
                                <p:cTn id="20" presetID="12" presetClass="entr" presetSubtype="2"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p:tgtEl>
                                          <p:spTgt spid="22"/>
                                        </p:tgtEl>
                                        <p:attrNameLst>
                                          <p:attrName>ppt_x</p:attrName>
                                        </p:attrNameLst>
                                      </p:cBhvr>
                                      <p:tavLst>
                                        <p:tav tm="0">
                                          <p:val>
                                            <p:strVal val="#ppt_x+#ppt_w*1.125000"/>
                                          </p:val>
                                        </p:tav>
                                        <p:tav tm="100000">
                                          <p:val>
                                            <p:strVal val="#ppt_x"/>
                                          </p:val>
                                        </p:tav>
                                      </p:tavLst>
                                    </p:anim>
                                    <p:animEffect transition="in" filter="wipe(left)">
                                      <p:cBhvr>
                                        <p:cTn id="23" dur="500"/>
                                        <p:tgtEl>
                                          <p:spTgt spid="22"/>
                                        </p:tgtEl>
                                      </p:cBhvr>
                                    </p:animEffect>
                                  </p:childTnLst>
                                </p:cTn>
                              </p:par>
                            </p:childTnLst>
                          </p:cTn>
                        </p:par>
                        <p:par>
                          <p:cTn id="24" fill="hold">
                            <p:stCondLst>
                              <p:cond delay="1500"/>
                            </p:stCondLst>
                            <p:childTnLst>
                              <p:par>
                                <p:cTn id="25" presetID="12" presetClass="entr" presetSubtype="2"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000"/>
                                        <p:tgtEl>
                                          <p:spTgt spid="6"/>
                                        </p:tgtEl>
                                        <p:attrNameLst>
                                          <p:attrName>ppt_x</p:attrName>
                                        </p:attrNameLst>
                                      </p:cBhvr>
                                      <p:tavLst>
                                        <p:tav tm="0">
                                          <p:val>
                                            <p:strVal val="#ppt_x+#ppt_w*1.125000"/>
                                          </p:val>
                                        </p:tav>
                                        <p:tav tm="100000">
                                          <p:val>
                                            <p:strVal val="#ppt_x"/>
                                          </p:val>
                                        </p:tav>
                                      </p:tavLst>
                                    </p:anim>
                                    <p:animEffect transition="in" filter="wipe(left)">
                                      <p:cBhvr>
                                        <p:cTn id="28" dur="1000"/>
                                        <p:tgtEl>
                                          <p:spTgt spid="6"/>
                                        </p:tgtEl>
                                      </p:cBhvr>
                                    </p:animEffect>
                                  </p:childTnLst>
                                </p:cTn>
                              </p:par>
                              <p:par>
                                <p:cTn id="29" presetID="1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1000"/>
                                        <p:tgtEl>
                                          <p:spTgt spid="7"/>
                                        </p:tgtEl>
                                        <p:attrNameLst>
                                          <p:attrName>ppt_x</p:attrName>
                                        </p:attrNameLst>
                                      </p:cBhvr>
                                      <p:tavLst>
                                        <p:tav tm="0">
                                          <p:val>
                                            <p:strVal val="#ppt_x-#ppt_w*1.125000"/>
                                          </p:val>
                                        </p:tav>
                                        <p:tav tm="100000">
                                          <p:val>
                                            <p:strVal val="#ppt_x"/>
                                          </p:val>
                                        </p:tav>
                                      </p:tavLst>
                                    </p:anim>
                                    <p:animEffect transition="in" filter="wipe(right)">
                                      <p:cBhvr>
                                        <p:cTn id="32" dur="1000"/>
                                        <p:tgtEl>
                                          <p:spTgt spid="7"/>
                                        </p:tgtEl>
                                      </p:cBhvr>
                                    </p:animEffect>
                                  </p:childTnLst>
                                </p:cTn>
                              </p:par>
                              <p:par>
                                <p:cTn id="33" presetID="12" presetClass="entr" presetSubtype="8" fill="hold" grpId="0" nodeType="withEffect">
                                  <p:stCondLst>
                                    <p:cond delay="20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p:tgtEl>
                                          <p:spTgt spid="23"/>
                                        </p:tgtEl>
                                        <p:attrNameLst>
                                          <p:attrName>ppt_x</p:attrName>
                                        </p:attrNameLst>
                                      </p:cBhvr>
                                      <p:tavLst>
                                        <p:tav tm="0">
                                          <p:val>
                                            <p:strVal val="#ppt_x-#ppt_w*1.125000"/>
                                          </p:val>
                                        </p:tav>
                                        <p:tav tm="100000">
                                          <p:val>
                                            <p:strVal val="#ppt_x"/>
                                          </p:val>
                                        </p:tav>
                                      </p:tavLst>
                                    </p:anim>
                                    <p:animEffect transition="in" filter="wipe(right)">
                                      <p:cBhvr>
                                        <p:cTn id="36" dur="500"/>
                                        <p:tgtEl>
                                          <p:spTgt spid="23"/>
                                        </p:tgtEl>
                                      </p:cBhvr>
                                    </p:animEffect>
                                  </p:childTnLst>
                                </p:cTn>
                              </p:par>
                              <p:par>
                                <p:cTn id="37" presetID="12" presetClass="entr" presetSubtype="2" fill="hold" grpId="0" nodeType="withEffect">
                                  <p:stCondLst>
                                    <p:cond delay="20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p:tgtEl>
                                          <p:spTgt spid="24"/>
                                        </p:tgtEl>
                                        <p:attrNameLst>
                                          <p:attrName>ppt_x</p:attrName>
                                        </p:attrNameLst>
                                      </p:cBhvr>
                                      <p:tavLst>
                                        <p:tav tm="0">
                                          <p:val>
                                            <p:strVal val="#ppt_x+#ppt_w*1.125000"/>
                                          </p:val>
                                        </p:tav>
                                        <p:tav tm="100000">
                                          <p:val>
                                            <p:strVal val="#ppt_x"/>
                                          </p:val>
                                        </p:tav>
                                      </p:tavLst>
                                    </p:anim>
                                    <p:animEffect transition="in" filter="wipe(left)">
                                      <p:cBhvr>
                                        <p:cTn id="40" dur="500"/>
                                        <p:tgtEl>
                                          <p:spTgt spid="24"/>
                                        </p:tgtEl>
                                      </p:cBhvr>
                                    </p:animEffect>
                                  </p:childTnLst>
                                </p:cTn>
                              </p:par>
                            </p:childTnLst>
                          </p:cTn>
                        </p:par>
                        <p:par>
                          <p:cTn id="41" fill="hold">
                            <p:stCondLst>
                              <p:cond delay="2500"/>
                            </p:stCondLst>
                            <p:childTnLst>
                              <p:par>
                                <p:cTn id="42" presetID="12" presetClass="entr" presetSubtype="2"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1000"/>
                                        <p:tgtEl>
                                          <p:spTgt spid="8"/>
                                        </p:tgtEl>
                                        <p:attrNameLst>
                                          <p:attrName>ppt_x</p:attrName>
                                        </p:attrNameLst>
                                      </p:cBhvr>
                                      <p:tavLst>
                                        <p:tav tm="0">
                                          <p:val>
                                            <p:strVal val="#ppt_x+#ppt_w*1.125000"/>
                                          </p:val>
                                        </p:tav>
                                        <p:tav tm="100000">
                                          <p:val>
                                            <p:strVal val="#ppt_x"/>
                                          </p:val>
                                        </p:tav>
                                      </p:tavLst>
                                    </p:anim>
                                    <p:animEffect transition="in" filter="wipe(left)">
                                      <p:cBhvr>
                                        <p:cTn id="45" dur="1000"/>
                                        <p:tgtEl>
                                          <p:spTgt spid="8"/>
                                        </p:tgtEl>
                                      </p:cBhvr>
                                    </p:animEffect>
                                  </p:childTnLst>
                                </p:cTn>
                              </p:par>
                              <p:par>
                                <p:cTn id="46" presetID="12" presetClass="entr" presetSubtype="8"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1000"/>
                                        <p:tgtEl>
                                          <p:spTgt spid="9"/>
                                        </p:tgtEl>
                                        <p:attrNameLst>
                                          <p:attrName>ppt_x</p:attrName>
                                        </p:attrNameLst>
                                      </p:cBhvr>
                                      <p:tavLst>
                                        <p:tav tm="0">
                                          <p:val>
                                            <p:strVal val="#ppt_x-#ppt_w*1.125000"/>
                                          </p:val>
                                        </p:tav>
                                        <p:tav tm="100000">
                                          <p:val>
                                            <p:strVal val="#ppt_x"/>
                                          </p:val>
                                        </p:tav>
                                      </p:tavLst>
                                    </p:anim>
                                    <p:animEffect transition="in" filter="wipe(right)">
                                      <p:cBhvr>
                                        <p:cTn id="49" dur="1000"/>
                                        <p:tgtEl>
                                          <p:spTgt spid="9"/>
                                        </p:tgtEl>
                                      </p:cBhvr>
                                    </p:animEffect>
                                  </p:childTnLst>
                                </p:cTn>
                              </p:par>
                              <p:par>
                                <p:cTn id="50" presetID="12" presetClass="entr" presetSubtype="8" fill="hold" grpId="0" nodeType="withEffect">
                                  <p:stCondLst>
                                    <p:cond delay="2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500"/>
                                        <p:tgtEl>
                                          <p:spTgt spid="25"/>
                                        </p:tgtEl>
                                        <p:attrNameLst>
                                          <p:attrName>ppt_x</p:attrName>
                                        </p:attrNameLst>
                                      </p:cBhvr>
                                      <p:tavLst>
                                        <p:tav tm="0">
                                          <p:val>
                                            <p:strVal val="#ppt_x-#ppt_w*1.125000"/>
                                          </p:val>
                                        </p:tav>
                                        <p:tav tm="100000">
                                          <p:val>
                                            <p:strVal val="#ppt_x"/>
                                          </p:val>
                                        </p:tav>
                                      </p:tavLst>
                                    </p:anim>
                                    <p:animEffect transition="in" filter="wipe(right)">
                                      <p:cBhvr>
                                        <p:cTn id="53" dur="500"/>
                                        <p:tgtEl>
                                          <p:spTgt spid="25"/>
                                        </p:tgtEl>
                                      </p:cBhvr>
                                    </p:animEffect>
                                  </p:childTnLst>
                                </p:cTn>
                              </p:par>
                              <p:par>
                                <p:cTn id="54" presetID="12" presetClass="entr" presetSubtype="2" fill="hold" grpId="0" nodeType="withEffect">
                                  <p:stCondLst>
                                    <p:cond delay="2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p:tgtEl>
                                          <p:spTgt spid="26"/>
                                        </p:tgtEl>
                                        <p:attrNameLst>
                                          <p:attrName>ppt_x</p:attrName>
                                        </p:attrNameLst>
                                      </p:cBhvr>
                                      <p:tavLst>
                                        <p:tav tm="0">
                                          <p:val>
                                            <p:strVal val="#ppt_x+#ppt_w*1.125000"/>
                                          </p:val>
                                        </p:tav>
                                        <p:tav tm="100000">
                                          <p:val>
                                            <p:strVal val="#ppt_x"/>
                                          </p:val>
                                        </p:tav>
                                      </p:tavLst>
                                    </p:anim>
                                    <p:animEffect transition="in" filter="wipe(left)">
                                      <p:cBhvr>
                                        <p:cTn id="57" dur="500"/>
                                        <p:tgtEl>
                                          <p:spTgt spid="26"/>
                                        </p:tgtEl>
                                      </p:cBhvr>
                                    </p:animEffect>
                                  </p:childTnLst>
                                </p:cTn>
                              </p:par>
                            </p:childTnLst>
                          </p:cTn>
                        </p:par>
                        <p:par>
                          <p:cTn id="58" fill="hold">
                            <p:stCondLst>
                              <p:cond delay="3500"/>
                            </p:stCondLst>
                            <p:childTnLst>
                              <p:par>
                                <p:cTn id="59" presetID="12" presetClass="entr" presetSubtype="2"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1000"/>
                                        <p:tgtEl>
                                          <p:spTgt spid="10"/>
                                        </p:tgtEl>
                                        <p:attrNameLst>
                                          <p:attrName>ppt_x</p:attrName>
                                        </p:attrNameLst>
                                      </p:cBhvr>
                                      <p:tavLst>
                                        <p:tav tm="0">
                                          <p:val>
                                            <p:strVal val="#ppt_x+#ppt_w*1.125000"/>
                                          </p:val>
                                        </p:tav>
                                        <p:tav tm="100000">
                                          <p:val>
                                            <p:strVal val="#ppt_x"/>
                                          </p:val>
                                        </p:tav>
                                      </p:tavLst>
                                    </p:anim>
                                    <p:animEffect transition="in" filter="wipe(left)">
                                      <p:cBhvr>
                                        <p:cTn id="62" dur="1000"/>
                                        <p:tgtEl>
                                          <p:spTgt spid="10"/>
                                        </p:tgtEl>
                                      </p:cBhvr>
                                    </p:animEffect>
                                  </p:childTnLst>
                                </p:cTn>
                              </p:par>
                              <p:par>
                                <p:cTn id="63" presetID="12" presetClass="entr" presetSubtype="8"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additive="base">
                                        <p:cTn id="65" dur="1000"/>
                                        <p:tgtEl>
                                          <p:spTgt spid="11"/>
                                        </p:tgtEl>
                                        <p:attrNameLst>
                                          <p:attrName>ppt_x</p:attrName>
                                        </p:attrNameLst>
                                      </p:cBhvr>
                                      <p:tavLst>
                                        <p:tav tm="0">
                                          <p:val>
                                            <p:strVal val="#ppt_x-#ppt_w*1.125000"/>
                                          </p:val>
                                        </p:tav>
                                        <p:tav tm="100000">
                                          <p:val>
                                            <p:strVal val="#ppt_x"/>
                                          </p:val>
                                        </p:tav>
                                      </p:tavLst>
                                    </p:anim>
                                    <p:animEffect transition="in" filter="wipe(right)">
                                      <p:cBhvr>
                                        <p:cTn id="66" dur="1000"/>
                                        <p:tgtEl>
                                          <p:spTgt spid="11"/>
                                        </p:tgtEl>
                                      </p:cBhvr>
                                    </p:animEffect>
                                  </p:childTnLst>
                                </p:cTn>
                              </p:par>
                              <p:par>
                                <p:cTn id="67" presetID="12" presetClass="entr" presetSubtype="8" fill="hold" grpId="0" nodeType="withEffect">
                                  <p:stCondLst>
                                    <p:cond delay="200"/>
                                  </p:stCondLst>
                                  <p:childTnLst>
                                    <p:set>
                                      <p:cBhvr>
                                        <p:cTn id="68" dur="1" fill="hold">
                                          <p:stCondLst>
                                            <p:cond delay="0"/>
                                          </p:stCondLst>
                                        </p:cTn>
                                        <p:tgtEl>
                                          <p:spTgt spid="27"/>
                                        </p:tgtEl>
                                        <p:attrNameLst>
                                          <p:attrName>style.visibility</p:attrName>
                                        </p:attrNameLst>
                                      </p:cBhvr>
                                      <p:to>
                                        <p:strVal val="visible"/>
                                      </p:to>
                                    </p:set>
                                    <p:anim calcmode="lin" valueType="num">
                                      <p:cBhvr additive="base">
                                        <p:cTn id="69" dur="500"/>
                                        <p:tgtEl>
                                          <p:spTgt spid="27"/>
                                        </p:tgtEl>
                                        <p:attrNameLst>
                                          <p:attrName>ppt_x</p:attrName>
                                        </p:attrNameLst>
                                      </p:cBhvr>
                                      <p:tavLst>
                                        <p:tav tm="0">
                                          <p:val>
                                            <p:strVal val="#ppt_x-#ppt_w*1.125000"/>
                                          </p:val>
                                        </p:tav>
                                        <p:tav tm="100000">
                                          <p:val>
                                            <p:strVal val="#ppt_x"/>
                                          </p:val>
                                        </p:tav>
                                      </p:tavLst>
                                    </p:anim>
                                    <p:animEffect transition="in" filter="wipe(right)">
                                      <p:cBhvr>
                                        <p:cTn id="70" dur="500"/>
                                        <p:tgtEl>
                                          <p:spTgt spid="27"/>
                                        </p:tgtEl>
                                      </p:cBhvr>
                                    </p:animEffect>
                                  </p:childTnLst>
                                </p:cTn>
                              </p:par>
                              <p:par>
                                <p:cTn id="71" presetID="12" presetClass="entr" presetSubtype="2" fill="hold" grpId="0" nodeType="withEffect">
                                  <p:stCondLst>
                                    <p:cond delay="200"/>
                                  </p:stCondLst>
                                  <p:childTnLst>
                                    <p:set>
                                      <p:cBhvr>
                                        <p:cTn id="72" dur="1" fill="hold">
                                          <p:stCondLst>
                                            <p:cond delay="0"/>
                                          </p:stCondLst>
                                        </p:cTn>
                                        <p:tgtEl>
                                          <p:spTgt spid="28"/>
                                        </p:tgtEl>
                                        <p:attrNameLst>
                                          <p:attrName>style.visibility</p:attrName>
                                        </p:attrNameLst>
                                      </p:cBhvr>
                                      <p:to>
                                        <p:strVal val="visible"/>
                                      </p:to>
                                    </p:set>
                                    <p:anim calcmode="lin" valueType="num">
                                      <p:cBhvr additive="base">
                                        <p:cTn id="73" dur="500"/>
                                        <p:tgtEl>
                                          <p:spTgt spid="28"/>
                                        </p:tgtEl>
                                        <p:attrNameLst>
                                          <p:attrName>ppt_x</p:attrName>
                                        </p:attrNameLst>
                                      </p:cBhvr>
                                      <p:tavLst>
                                        <p:tav tm="0">
                                          <p:val>
                                            <p:strVal val="#ppt_x+#ppt_w*1.125000"/>
                                          </p:val>
                                        </p:tav>
                                        <p:tav tm="100000">
                                          <p:val>
                                            <p:strVal val="#ppt_x"/>
                                          </p:val>
                                        </p:tav>
                                      </p:tavLst>
                                    </p:anim>
                                    <p:animEffect transition="in" filter="wipe(left)">
                                      <p:cBhvr>
                                        <p:cTn id="74" dur="500"/>
                                        <p:tgtEl>
                                          <p:spTgt spid="28"/>
                                        </p:tgtEl>
                                      </p:cBhvr>
                                    </p:animEffect>
                                  </p:childTnLst>
                                </p:cTn>
                              </p:par>
                            </p:childTnLst>
                          </p:cTn>
                        </p:par>
                        <p:par>
                          <p:cTn id="75" fill="hold">
                            <p:stCondLst>
                              <p:cond delay="4500"/>
                            </p:stCondLst>
                            <p:childTnLst>
                              <p:par>
                                <p:cTn id="76" presetID="12" presetClass="entr" presetSubtype="2" fill="hold" grpId="0" nodeType="after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p:tgtEl>
                                          <p:spTgt spid="12"/>
                                        </p:tgtEl>
                                        <p:attrNameLst>
                                          <p:attrName>ppt_x</p:attrName>
                                        </p:attrNameLst>
                                      </p:cBhvr>
                                      <p:tavLst>
                                        <p:tav tm="0">
                                          <p:val>
                                            <p:strVal val="#ppt_x+#ppt_w*1.125000"/>
                                          </p:val>
                                        </p:tav>
                                        <p:tav tm="100000">
                                          <p:val>
                                            <p:strVal val="#ppt_x"/>
                                          </p:val>
                                        </p:tav>
                                      </p:tavLst>
                                    </p:anim>
                                    <p:animEffect transition="in" filter="wipe(left)">
                                      <p:cBhvr>
                                        <p:cTn id="79" dur="1000"/>
                                        <p:tgtEl>
                                          <p:spTgt spid="12"/>
                                        </p:tgtEl>
                                      </p:cBhvr>
                                    </p:animEffect>
                                  </p:childTnLst>
                                </p:cTn>
                              </p:par>
                              <p:par>
                                <p:cTn id="80" presetID="12" presetClass="entr" presetSubtype="8" fill="hold" grpId="0" nodeType="withEffect">
                                  <p:stCondLst>
                                    <p:cond delay="0"/>
                                  </p:stCondLst>
                                  <p:childTnLst>
                                    <p:set>
                                      <p:cBhvr>
                                        <p:cTn id="81" dur="1" fill="hold">
                                          <p:stCondLst>
                                            <p:cond delay="0"/>
                                          </p:stCondLst>
                                        </p:cTn>
                                        <p:tgtEl>
                                          <p:spTgt spid="13"/>
                                        </p:tgtEl>
                                        <p:attrNameLst>
                                          <p:attrName>style.visibility</p:attrName>
                                        </p:attrNameLst>
                                      </p:cBhvr>
                                      <p:to>
                                        <p:strVal val="visible"/>
                                      </p:to>
                                    </p:set>
                                    <p:anim calcmode="lin" valueType="num">
                                      <p:cBhvr additive="base">
                                        <p:cTn id="82" dur="1000"/>
                                        <p:tgtEl>
                                          <p:spTgt spid="13"/>
                                        </p:tgtEl>
                                        <p:attrNameLst>
                                          <p:attrName>ppt_x</p:attrName>
                                        </p:attrNameLst>
                                      </p:cBhvr>
                                      <p:tavLst>
                                        <p:tav tm="0">
                                          <p:val>
                                            <p:strVal val="#ppt_x-#ppt_w*1.125000"/>
                                          </p:val>
                                        </p:tav>
                                        <p:tav tm="100000">
                                          <p:val>
                                            <p:strVal val="#ppt_x"/>
                                          </p:val>
                                        </p:tav>
                                      </p:tavLst>
                                    </p:anim>
                                    <p:animEffect transition="in" filter="wipe(right)">
                                      <p:cBhvr>
                                        <p:cTn id="83" dur="1000"/>
                                        <p:tgtEl>
                                          <p:spTgt spid="13"/>
                                        </p:tgtEl>
                                      </p:cBhvr>
                                    </p:animEffect>
                                  </p:childTnLst>
                                </p:cTn>
                              </p:par>
                              <p:par>
                                <p:cTn id="84" presetID="12" presetClass="entr" presetSubtype="8" fill="hold" grpId="0" nodeType="withEffect">
                                  <p:stCondLst>
                                    <p:cond delay="200"/>
                                  </p:stCondLst>
                                  <p:childTnLst>
                                    <p:set>
                                      <p:cBhvr>
                                        <p:cTn id="85" dur="1" fill="hold">
                                          <p:stCondLst>
                                            <p:cond delay="0"/>
                                          </p:stCondLst>
                                        </p:cTn>
                                        <p:tgtEl>
                                          <p:spTgt spid="29"/>
                                        </p:tgtEl>
                                        <p:attrNameLst>
                                          <p:attrName>style.visibility</p:attrName>
                                        </p:attrNameLst>
                                      </p:cBhvr>
                                      <p:to>
                                        <p:strVal val="visible"/>
                                      </p:to>
                                    </p:set>
                                    <p:anim calcmode="lin" valueType="num">
                                      <p:cBhvr additive="base">
                                        <p:cTn id="86" dur="500"/>
                                        <p:tgtEl>
                                          <p:spTgt spid="29"/>
                                        </p:tgtEl>
                                        <p:attrNameLst>
                                          <p:attrName>ppt_x</p:attrName>
                                        </p:attrNameLst>
                                      </p:cBhvr>
                                      <p:tavLst>
                                        <p:tav tm="0">
                                          <p:val>
                                            <p:strVal val="#ppt_x-#ppt_w*1.125000"/>
                                          </p:val>
                                        </p:tav>
                                        <p:tav tm="100000">
                                          <p:val>
                                            <p:strVal val="#ppt_x"/>
                                          </p:val>
                                        </p:tav>
                                      </p:tavLst>
                                    </p:anim>
                                    <p:animEffect transition="in" filter="wipe(right)">
                                      <p:cBhvr>
                                        <p:cTn id="87" dur="500"/>
                                        <p:tgtEl>
                                          <p:spTgt spid="29"/>
                                        </p:tgtEl>
                                      </p:cBhvr>
                                    </p:animEffect>
                                  </p:childTnLst>
                                </p:cTn>
                              </p:par>
                              <p:par>
                                <p:cTn id="88" presetID="12" presetClass="entr" presetSubtype="2" fill="hold" grpId="0" nodeType="withEffect">
                                  <p:stCondLst>
                                    <p:cond delay="200"/>
                                  </p:stCondLst>
                                  <p:childTnLst>
                                    <p:set>
                                      <p:cBhvr>
                                        <p:cTn id="89" dur="1" fill="hold">
                                          <p:stCondLst>
                                            <p:cond delay="0"/>
                                          </p:stCondLst>
                                        </p:cTn>
                                        <p:tgtEl>
                                          <p:spTgt spid="30"/>
                                        </p:tgtEl>
                                        <p:attrNameLst>
                                          <p:attrName>style.visibility</p:attrName>
                                        </p:attrNameLst>
                                      </p:cBhvr>
                                      <p:to>
                                        <p:strVal val="visible"/>
                                      </p:to>
                                    </p:set>
                                    <p:anim calcmode="lin" valueType="num">
                                      <p:cBhvr additive="base">
                                        <p:cTn id="90" dur="500"/>
                                        <p:tgtEl>
                                          <p:spTgt spid="30"/>
                                        </p:tgtEl>
                                        <p:attrNameLst>
                                          <p:attrName>ppt_x</p:attrName>
                                        </p:attrNameLst>
                                      </p:cBhvr>
                                      <p:tavLst>
                                        <p:tav tm="0">
                                          <p:val>
                                            <p:strVal val="#ppt_x+#ppt_w*1.125000"/>
                                          </p:val>
                                        </p:tav>
                                        <p:tav tm="100000">
                                          <p:val>
                                            <p:strVal val="#ppt_x"/>
                                          </p:val>
                                        </p:tav>
                                      </p:tavLst>
                                    </p:anim>
                                    <p:animEffect transition="in" filter="wipe(left)">
                                      <p:cBhvr>
                                        <p:cTn id="91" dur="500"/>
                                        <p:tgtEl>
                                          <p:spTgt spid="30"/>
                                        </p:tgtEl>
                                      </p:cBhvr>
                                    </p:animEffect>
                                  </p:childTnLst>
                                </p:cTn>
                              </p:par>
                            </p:childTnLst>
                          </p:cTn>
                        </p:par>
                        <p:par>
                          <p:cTn id="92" fill="hold">
                            <p:stCondLst>
                              <p:cond delay="5500"/>
                            </p:stCondLst>
                            <p:childTnLst>
                              <p:par>
                                <p:cTn id="93" presetID="12" presetClass="entr" presetSubtype="2" fill="hold" grpId="0" nodeType="afterEffect">
                                  <p:stCondLst>
                                    <p:cond delay="0"/>
                                  </p:stCondLst>
                                  <p:childTnLst>
                                    <p:set>
                                      <p:cBhvr>
                                        <p:cTn id="94" dur="1" fill="hold">
                                          <p:stCondLst>
                                            <p:cond delay="0"/>
                                          </p:stCondLst>
                                        </p:cTn>
                                        <p:tgtEl>
                                          <p:spTgt spid="14"/>
                                        </p:tgtEl>
                                        <p:attrNameLst>
                                          <p:attrName>style.visibility</p:attrName>
                                        </p:attrNameLst>
                                      </p:cBhvr>
                                      <p:to>
                                        <p:strVal val="visible"/>
                                      </p:to>
                                    </p:set>
                                    <p:anim calcmode="lin" valueType="num">
                                      <p:cBhvr additive="base">
                                        <p:cTn id="95" dur="1000"/>
                                        <p:tgtEl>
                                          <p:spTgt spid="14"/>
                                        </p:tgtEl>
                                        <p:attrNameLst>
                                          <p:attrName>ppt_x</p:attrName>
                                        </p:attrNameLst>
                                      </p:cBhvr>
                                      <p:tavLst>
                                        <p:tav tm="0">
                                          <p:val>
                                            <p:strVal val="#ppt_x+#ppt_w*1.125000"/>
                                          </p:val>
                                        </p:tav>
                                        <p:tav tm="100000">
                                          <p:val>
                                            <p:strVal val="#ppt_x"/>
                                          </p:val>
                                        </p:tav>
                                      </p:tavLst>
                                    </p:anim>
                                    <p:animEffect transition="in" filter="wipe(left)">
                                      <p:cBhvr>
                                        <p:cTn id="96" dur="1000"/>
                                        <p:tgtEl>
                                          <p:spTgt spid="14"/>
                                        </p:tgtEl>
                                      </p:cBhvr>
                                    </p:animEffect>
                                  </p:childTnLst>
                                </p:cTn>
                              </p:par>
                              <p:par>
                                <p:cTn id="97" presetID="12" presetClass="entr" presetSubtype="8" fill="hold" grpId="0" nodeType="withEffect">
                                  <p:stCondLst>
                                    <p:cond delay="0"/>
                                  </p:stCondLst>
                                  <p:childTnLst>
                                    <p:set>
                                      <p:cBhvr>
                                        <p:cTn id="98" dur="1" fill="hold">
                                          <p:stCondLst>
                                            <p:cond delay="0"/>
                                          </p:stCondLst>
                                        </p:cTn>
                                        <p:tgtEl>
                                          <p:spTgt spid="15"/>
                                        </p:tgtEl>
                                        <p:attrNameLst>
                                          <p:attrName>style.visibility</p:attrName>
                                        </p:attrNameLst>
                                      </p:cBhvr>
                                      <p:to>
                                        <p:strVal val="visible"/>
                                      </p:to>
                                    </p:set>
                                    <p:anim calcmode="lin" valueType="num">
                                      <p:cBhvr additive="base">
                                        <p:cTn id="99" dur="1000"/>
                                        <p:tgtEl>
                                          <p:spTgt spid="15"/>
                                        </p:tgtEl>
                                        <p:attrNameLst>
                                          <p:attrName>ppt_x</p:attrName>
                                        </p:attrNameLst>
                                      </p:cBhvr>
                                      <p:tavLst>
                                        <p:tav tm="0">
                                          <p:val>
                                            <p:strVal val="#ppt_x-#ppt_w*1.125000"/>
                                          </p:val>
                                        </p:tav>
                                        <p:tav tm="100000">
                                          <p:val>
                                            <p:strVal val="#ppt_x"/>
                                          </p:val>
                                        </p:tav>
                                      </p:tavLst>
                                    </p:anim>
                                    <p:animEffect transition="in" filter="wipe(right)">
                                      <p:cBhvr>
                                        <p:cTn id="100" dur="1000"/>
                                        <p:tgtEl>
                                          <p:spTgt spid="15"/>
                                        </p:tgtEl>
                                      </p:cBhvr>
                                    </p:animEffect>
                                  </p:childTnLst>
                                </p:cTn>
                              </p:par>
                              <p:par>
                                <p:cTn id="101" presetID="12" presetClass="entr" presetSubtype="8" fill="hold" grpId="0" nodeType="withEffect">
                                  <p:stCondLst>
                                    <p:cond delay="200"/>
                                  </p:stCondLst>
                                  <p:childTnLst>
                                    <p:set>
                                      <p:cBhvr>
                                        <p:cTn id="102" dur="1" fill="hold">
                                          <p:stCondLst>
                                            <p:cond delay="0"/>
                                          </p:stCondLst>
                                        </p:cTn>
                                        <p:tgtEl>
                                          <p:spTgt spid="31"/>
                                        </p:tgtEl>
                                        <p:attrNameLst>
                                          <p:attrName>style.visibility</p:attrName>
                                        </p:attrNameLst>
                                      </p:cBhvr>
                                      <p:to>
                                        <p:strVal val="visible"/>
                                      </p:to>
                                    </p:set>
                                    <p:anim calcmode="lin" valueType="num">
                                      <p:cBhvr additive="base">
                                        <p:cTn id="103" dur="500"/>
                                        <p:tgtEl>
                                          <p:spTgt spid="31"/>
                                        </p:tgtEl>
                                        <p:attrNameLst>
                                          <p:attrName>ppt_x</p:attrName>
                                        </p:attrNameLst>
                                      </p:cBhvr>
                                      <p:tavLst>
                                        <p:tav tm="0">
                                          <p:val>
                                            <p:strVal val="#ppt_x-#ppt_w*1.125000"/>
                                          </p:val>
                                        </p:tav>
                                        <p:tav tm="100000">
                                          <p:val>
                                            <p:strVal val="#ppt_x"/>
                                          </p:val>
                                        </p:tav>
                                      </p:tavLst>
                                    </p:anim>
                                    <p:animEffect transition="in" filter="wipe(right)">
                                      <p:cBhvr>
                                        <p:cTn id="104" dur="500"/>
                                        <p:tgtEl>
                                          <p:spTgt spid="31"/>
                                        </p:tgtEl>
                                      </p:cBhvr>
                                    </p:animEffect>
                                  </p:childTnLst>
                                </p:cTn>
                              </p:par>
                              <p:par>
                                <p:cTn id="105" presetID="12" presetClass="entr" presetSubtype="2" fill="hold" grpId="0" nodeType="withEffect">
                                  <p:stCondLst>
                                    <p:cond delay="200"/>
                                  </p:stCondLst>
                                  <p:childTnLst>
                                    <p:set>
                                      <p:cBhvr>
                                        <p:cTn id="106" dur="1" fill="hold">
                                          <p:stCondLst>
                                            <p:cond delay="0"/>
                                          </p:stCondLst>
                                        </p:cTn>
                                        <p:tgtEl>
                                          <p:spTgt spid="32"/>
                                        </p:tgtEl>
                                        <p:attrNameLst>
                                          <p:attrName>style.visibility</p:attrName>
                                        </p:attrNameLst>
                                      </p:cBhvr>
                                      <p:to>
                                        <p:strVal val="visible"/>
                                      </p:to>
                                    </p:set>
                                    <p:anim calcmode="lin" valueType="num">
                                      <p:cBhvr additive="base">
                                        <p:cTn id="107" dur="500"/>
                                        <p:tgtEl>
                                          <p:spTgt spid="32"/>
                                        </p:tgtEl>
                                        <p:attrNameLst>
                                          <p:attrName>ppt_x</p:attrName>
                                        </p:attrNameLst>
                                      </p:cBhvr>
                                      <p:tavLst>
                                        <p:tav tm="0">
                                          <p:val>
                                            <p:strVal val="#ppt_x+#ppt_w*1.125000"/>
                                          </p:val>
                                        </p:tav>
                                        <p:tav tm="100000">
                                          <p:val>
                                            <p:strVal val="#ppt_x"/>
                                          </p:val>
                                        </p:tav>
                                      </p:tavLst>
                                    </p:anim>
                                    <p:animEffect transition="in" filter="wipe(left)">
                                      <p:cBhvr>
                                        <p:cTn id="108" dur="500"/>
                                        <p:tgtEl>
                                          <p:spTgt spid="32"/>
                                        </p:tgtEl>
                                      </p:cBhvr>
                                    </p:animEffect>
                                  </p:childTnLst>
                                </p:cTn>
                              </p:par>
                            </p:childTnLst>
                          </p:cTn>
                        </p:par>
                        <p:par>
                          <p:cTn id="109" fill="hold">
                            <p:stCondLst>
                              <p:cond delay="6500"/>
                            </p:stCondLst>
                            <p:childTnLst>
                              <p:par>
                                <p:cTn id="110" presetID="12" presetClass="entr" presetSubtype="2" fill="hold" grpId="0" nodeType="afterEffect">
                                  <p:stCondLst>
                                    <p:cond delay="0"/>
                                  </p:stCondLst>
                                  <p:childTnLst>
                                    <p:set>
                                      <p:cBhvr>
                                        <p:cTn id="111" dur="1" fill="hold">
                                          <p:stCondLst>
                                            <p:cond delay="0"/>
                                          </p:stCondLst>
                                        </p:cTn>
                                        <p:tgtEl>
                                          <p:spTgt spid="16"/>
                                        </p:tgtEl>
                                        <p:attrNameLst>
                                          <p:attrName>style.visibility</p:attrName>
                                        </p:attrNameLst>
                                      </p:cBhvr>
                                      <p:to>
                                        <p:strVal val="visible"/>
                                      </p:to>
                                    </p:set>
                                    <p:anim calcmode="lin" valueType="num">
                                      <p:cBhvr additive="base">
                                        <p:cTn id="112" dur="1000"/>
                                        <p:tgtEl>
                                          <p:spTgt spid="16"/>
                                        </p:tgtEl>
                                        <p:attrNameLst>
                                          <p:attrName>ppt_x</p:attrName>
                                        </p:attrNameLst>
                                      </p:cBhvr>
                                      <p:tavLst>
                                        <p:tav tm="0">
                                          <p:val>
                                            <p:strVal val="#ppt_x+#ppt_w*1.125000"/>
                                          </p:val>
                                        </p:tav>
                                        <p:tav tm="100000">
                                          <p:val>
                                            <p:strVal val="#ppt_x"/>
                                          </p:val>
                                        </p:tav>
                                      </p:tavLst>
                                    </p:anim>
                                    <p:animEffect transition="in" filter="wipe(left)">
                                      <p:cBhvr>
                                        <p:cTn id="113" dur="1000"/>
                                        <p:tgtEl>
                                          <p:spTgt spid="16"/>
                                        </p:tgtEl>
                                      </p:cBhvr>
                                    </p:animEffect>
                                  </p:childTnLst>
                                </p:cTn>
                              </p:par>
                              <p:par>
                                <p:cTn id="114" presetID="12" presetClass="entr" presetSubtype="8" fill="hold" grpId="0" nodeType="withEffect">
                                  <p:stCondLst>
                                    <p:cond delay="0"/>
                                  </p:stCondLst>
                                  <p:childTnLst>
                                    <p:set>
                                      <p:cBhvr>
                                        <p:cTn id="115" dur="1" fill="hold">
                                          <p:stCondLst>
                                            <p:cond delay="0"/>
                                          </p:stCondLst>
                                        </p:cTn>
                                        <p:tgtEl>
                                          <p:spTgt spid="17"/>
                                        </p:tgtEl>
                                        <p:attrNameLst>
                                          <p:attrName>style.visibility</p:attrName>
                                        </p:attrNameLst>
                                      </p:cBhvr>
                                      <p:to>
                                        <p:strVal val="visible"/>
                                      </p:to>
                                    </p:set>
                                    <p:anim calcmode="lin" valueType="num">
                                      <p:cBhvr additive="base">
                                        <p:cTn id="116" dur="1000"/>
                                        <p:tgtEl>
                                          <p:spTgt spid="17"/>
                                        </p:tgtEl>
                                        <p:attrNameLst>
                                          <p:attrName>ppt_x</p:attrName>
                                        </p:attrNameLst>
                                      </p:cBhvr>
                                      <p:tavLst>
                                        <p:tav tm="0">
                                          <p:val>
                                            <p:strVal val="#ppt_x-#ppt_w*1.125000"/>
                                          </p:val>
                                        </p:tav>
                                        <p:tav tm="100000">
                                          <p:val>
                                            <p:strVal val="#ppt_x"/>
                                          </p:val>
                                        </p:tav>
                                      </p:tavLst>
                                    </p:anim>
                                    <p:animEffect transition="in" filter="wipe(right)">
                                      <p:cBhvr>
                                        <p:cTn id="11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4284808" y="325934"/>
            <a:ext cx="1061967" cy="346249"/>
          </a:xfrm>
          <a:prstGeom prst="rect">
            <a:avLst/>
          </a:prstGeom>
          <a:noFill/>
        </p:spPr>
        <p:txBody>
          <a:bodyPr wrap="none" lIns="68580" tIns="34290" rIns="68580" bIns="34290" rtlCol="0">
            <a:spAutoFit/>
          </a:bodyPr>
          <a:lstStyle/>
          <a:p>
            <a:r>
              <a:rPr lang="zh-CN" altLang="en-US" dirty="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rPr>
              <a:t>品牌维护</a:t>
            </a:r>
          </a:p>
        </p:txBody>
      </p:sp>
      <p:pic>
        <p:nvPicPr>
          <p:cNvPr id="115" name="Picture 2" descr="D:\desktop\6623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783" y="1806903"/>
            <a:ext cx="3701406" cy="2133098"/>
          </a:xfrm>
          <a:prstGeom prst="rect">
            <a:avLst/>
          </a:prstGeom>
          <a:noFill/>
          <a:extLst>
            <a:ext uri="{909E8E84-426E-40DD-AFC4-6F175D3DCCD1}">
              <a14:hiddenFill xmlns:a14="http://schemas.microsoft.com/office/drawing/2010/main">
                <a:solidFill>
                  <a:srgbClr val="FFFFFF"/>
                </a:solidFill>
              </a14:hiddenFill>
            </a:ext>
          </a:extLst>
        </p:spPr>
      </p:pic>
      <p:sp>
        <p:nvSpPr>
          <p:cNvPr id="116" name="Freeform 8"/>
          <p:cNvSpPr>
            <a:spLocks/>
          </p:cNvSpPr>
          <p:nvPr/>
        </p:nvSpPr>
        <p:spPr bwMode="auto">
          <a:xfrm>
            <a:off x="7153438" y="1597980"/>
            <a:ext cx="1109461" cy="1181180"/>
          </a:xfrm>
          <a:custGeom>
            <a:avLst/>
            <a:gdLst>
              <a:gd name="T0" fmla="*/ 232 w 464"/>
              <a:gd name="T1" fmla="*/ 0 h 494"/>
              <a:gd name="T2" fmla="*/ 464 w 464"/>
              <a:gd name="T3" fmla="*/ 232 h 494"/>
              <a:gd name="T4" fmla="*/ 286 w 464"/>
              <a:gd name="T5" fmla="*/ 458 h 494"/>
              <a:gd name="T6" fmla="*/ 286 w 464"/>
              <a:gd name="T7" fmla="*/ 494 h 494"/>
              <a:gd name="T8" fmla="*/ 228 w 464"/>
              <a:gd name="T9" fmla="*/ 436 h 494"/>
              <a:gd name="T10" fmla="*/ 286 w 464"/>
              <a:gd name="T11" fmla="*/ 378 h 494"/>
              <a:gd name="T12" fmla="*/ 286 w 464"/>
              <a:gd name="T13" fmla="*/ 404 h 494"/>
              <a:gd name="T14" fmla="*/ 412 w 464"/>
              <a:gd name="T15" fmla="*/ 232 h 494"/>
              <a:gd name="T16" fmla="*/ 232 w 464"/>
              <a:gd name="T17" fmla="*/ 52 h 494"/>
              <a:gd name="T18" fmla="*/ 52 w 464"/>
              <a:gd name="T19" fmla="*/ 232 h 494"/>
              <a:gd name="T20" fmla="*/ 53 w 464"/>
              <a:gd name="T21" fmla="*/ 238 h 494"/>
              <a:gd name="T22" fmla="*/ 0 w 464"/>
              <a:gd name="T23" fmla="*/ 238 h 494"/>
              <a:gd name="T24" fmla="*/ 0 w 464"/>
              <a:gd name="T25" fmla="*/ 232 h 494"/>
              <a:gd name="T26" fmla="*/ 232 w 464"/>
              <a:gd name="T27"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4" h="494">
                <a:moveTo>
                  <a:pt x="232" y="0"/>
                </a:moveTo>
                <a:cubicBezTo>
                  <a:pt x="360" y="0"/>
                  <a:pt x="464" y="104"/>
                  <a:pt x="464" y="232"/>
                </a:cubicBezTo>
                <a:cubicBezTo>
                  <a:pt x="464" y="342"/>
                  <a:pt x="388" y="434"/>
                  <a:pt x="286" y="458"/>
                </a:cubicBezTo>
                <a:cubicBezTo>
                  <a:pt x="286" y="494"/>
                  <a:pt x="286" y="494"/>
                  <a:pt x="286" y="494"/>
                </a:cubicBezTo>
                <a:cubicBezTo>
                  <a:pt x="228" y="436"/>
                  <a:pt x="228" y="436"/>
                  <a:pt x="228" y="436"/>
                </a:cubicBezTo>
                <a:cubicBezTo>
                  <a:pt x="286" y="378"/>
                  <a:pt x="286" y="378"/>
                  <a:pt x="286" y="378"/>
                </a:cubicBezTo>
                <a:cubicBezTo>
                  <a:pt x="286" y="404"/>
                  <a:pt x="286" y="404"/>
                  <a:pt x="286" y="404"/>
                </a:cubicBezTo>
                <a:cubicBezTo>
                  <a:pt x="359" y="381"/>
                  <a:pt x="412" y="313"/>
                  <a:pt x="412" y="232"/>
                </a:cubicBezTo>
                <a:cubicBezTo>
                  <a:pt x="412" y="133"/>
                  <a:pt x="332" y="52"/>
                  <a:pt x="232" y="52"/>
                </a:cubicBezTo>
                <a:cubicBezTo>
                  <a:pt x="133" y="52"/>
                  <a:pt x="52" y="133"/>
                  <a:pt x="52" y="232"/>
                </a:cubicBezTo>
                <a:cubicBezTo>
                  <a:pt x="52" y="234"/>
                  <a:pt x="52" y="236"/>
                  <a:pt x="53" y="238"/>
                </a:cubicBezTo>
                <a:cubicBezTo>
                  <a:pt x="0" y="238"/>
                  <a:pt x="0" y="238"/>
                  <a:pt x="0" y="238"/>
                </a:cubicBezTo>
                <a:cubicBezTo>
                  <a:pt x="0" y="236"/>
                  <a:pt x="0" y="234"/>
                  <a:pt x="0" y="232"/>
                </a:cubicBezTo>
                <a:cubicBezTo>
                  <a:pt x="0" y="104"/>
                  <a:pt x="104" y="0"/>
                  <a:pt x="232" y="0"/>
                </a:cubicBezTo>
                <a:close/>
              </a:path>
            </a:pathLst>
          </a:custGeom>
          <a:blipFill>
            <a:blip r:embed="rId4"/>
            <a:stretch>
              <a:fillRect/>
            </a:stretch>
          </a:blipFill>
          <a:ln w="9525">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117" name="Oval 9"/>
          <p:cNvSpPr>
            <a:spLocks noChangeArrowheads="1"/>
          </p:cNvSpPr>
          <p:nvPr/>
        </p:nvSpPr>
        <p:spPr bwMode="auto">
          <a:xfrm>
            <a:off x="7506723" y="1952236"/>
            <a:ext cx="401876" cy="401824"/>
          </a:xfrm>
          <a:prstGeom prst="ellipse">
            <a:avLst/>
          </a:prstGeom>
          <a:blipFill>
            <a:blip r:embed="rId4"/>
            <a:stretch>
              <a:fillRect/>
            </a:stretch>
          </a:blipFill>
          <a:ln w="9525">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118" name="Oval 10"/>
          <p:cNvSpPr>
            <a:spLocks noChangeArrowheads="1"/>
          </p:cNvSpPr>
          <p:nvPr/>
        </p:nvSpPr>
        <p:spPr bwMode="auto">
          <a:xfrm>
            <a:off x="7134202" y="2700213"/>
            <a:ext cx="401876" cy="401824"/>
          </a:xfrm>
          <a:prstGeom prst="ellipse">
            <a:avLst/>
          </a:prstGeom>
          <a:blipFill>
            <a:blip r:embed="rId5"/>
            <a:stretch>
              <a:fillRect/>
            </a:stretch>
          </a:blipFill>
          <a:ln w="9525">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119" name="Oval 11"/>
          <p:cNvSpPr>
            <a:spLocks noChangeArrowheads="1"/>
          </p:cNvSpPr>
          <p:nvPr/>
        </p:nvSpPr>
        <p:spPr bwMode="auto">
          <a:xfrm>
            <a:off x="7525957" y="3444143"/>
            <a:ext cx="401876" cy="398787"/>
          </a:xfrm>
          <a:prstGeom prst="ellipse">
            <a:avLst/>
          </a:prstGeom>
          <a:blipFill>
            <a:blip r:embed="rId6"/>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120" name="Freeform 12"/>
          <p:cNvSpPr>
            <a:spLocks/>
          </p:cNvSpPr>
          <p:nvPr/>
        </p:nvSpPr>
        <p:spPr bwMode="auto">
          <a:xfrm>
            <a:off x="6779905" y="2346974"/>
            <a:ext cx="949521" cy="1178143"/>
          </a:xfrm>
          <a:custGeom>
            <a:avLst/>
            <a:gdLst>
              <a:gd name="T0" fmla="*/ 232 w 397"/>
              <a:gd name="T1" fmla="*/ 0 h 493"/>
              <a:gd name="T2" fmla="*/ 397 w 397"/>
              <a:gd name="T3" fmla="*/ 69 h 493"/>
              <a:gd name="T4" fmla="*/ 360 w 397"/>
              <a:gd name="T5" fmla="*/ 105 h 493"/>
              <a:gd name="T6" fmla="*/ 232 w 397"/>
              <a:gd name="T7" fmla="*/ 52 h 493"/>
              <a:gd name="T8" fmla="*/ 52 w 397"/>
              <a:gd name="T9" fmla="*/ 232 h 493"/>
              <a:gd name="T10" fmla="*/ 193 w 397"/>
              <a:gd name="T11" fmla="*/ 407 h 493"/>
              <a:gd name="T12" fmla="*/ 193 w 397"/>
              <a:gd name="T13" fmla="*/ 378 h 493"/>
              <a:gd name="T14" fmla="*/ 250 w 397"/>
              <a:gd name="T15" fmla="*/ 435 h 493"/>
              <a:gd name="T16" fmla="*/ 193 w 397"/>
              <a:gd name="T17" fmla="*/ 493 h 493"/>
              <a:gd name="T18" fmla="*/ 193 w 397"/>
              <a:gd name="T19" fmla="*/ 460 h 493"/>
              <a:gd name="T20" fmla="*/ 0 w 397"/>
              <a:gd name="T21" fmla="*/ 232 h 493"/>
              <a:gd name="T22" fmla="*/ 232 w 397"/>
              <a:gd name="T23"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7" h="493">
                <a:moveTo>
                  <a:pt x="232" y="0"/>
                </a:moveTo>
                <a:cubicBezTo>
                  <a:pt x="297" y="0"/>
                  <a:pt x="355" y="26"/>
                  <a:pt x="397" y="69"/>
                </a:cubicBezTo>
                <a:cubicBezTo>
                  <a:pt x="360" y="105"/>
                  <a:pt x="360" y="105"/>
                  <a:pt x="360" y="105"/>
                </a:cubicBezTo>
                <a:cubicBezTo>
                  <a:pt x="328" y="72"/>
                  <a:pt x="282" y="52"/>
                  <a:pt x="232" y="52"/>
                </a:cubicBezTo>
                <a:cubicBezTo>
                  <a:pt x="133" y="52"/>
                  <a:pt x="52" y="132"/>
                  <a:pt x="52" y="232"/>
                </a:cubicBezTo>
                <a:cubicBezTo>
                  <a:pt x="52" y="318"/>
                  <a:pt x="112" y="389"/>
                  <a:pt x="193" y="407"/>
                </a:cubicBezTo>
                <a:cubicBezTo>
                  <a:pt x="193" y="378"/>
                  <a:pt x="193" y="378"/>
                  <a:pt x="193" y="378"/>
                </a:cubicBezTo>
                <a:cubicBezTo>
                  <a:pt x="250" y="435"/>
                  <a:pt x="250" y="435"/>
                  <a:pt x="250" y="435"/>
                </a:cubicBezTo>
                <a:cubicBezTo>
                  <a:pt x="193" y="493"/>
                  <a:pt x="193" y="493"/>
                  <a:pt x="193" y="493"/>
                </a:cubicBezTo>
                <a:cubicBezTo>
                  <a:pt x="193" y="460"/>
                  <a:pt x="193" y="460"/>
                  <a:pt x="193" y="460"/>
                </a:cubicBezTo>
                <a:cubicBezTo>
                  <a:pt x="83" y="442"/>
                  <a:pt x="0" y="346"/>
                  <a:pt x="0" y="232"/>
                </a:cubicBezTo>
                <a:cubicBezTo>
                  <a:pt x="0" y="104"/>
                  <a:pt x="104" y="0"/>
                  <a:pt x="232" y="0"/>
                </a:cubicBezTo>
                <a:close/>
              </a:path>
            </a:pathLst>
          </a:custGeom>
          <a:blipFill>
            <a:blip r:embed="rId6"/>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lIns="68580" tIns="34290" rIns="68580" bIns="34290" rtlCol="0" anchor="ctr"/>
          <a:lstStyle/>
          <a:p>
            <a:pPr algn="ctr"/>
            <a:endParaRPr lang="zh-CN" altLang="en-US" dirty="0">
              <a:solidFill>
                <a:srgbClr val="50301B"/>
              </a:solidFill>
              <a:latin typeface="微软雅黑" pitchFamily="34" charset="-122"/>
              <a:ea typeface="微软雅黑" pitchFamily="34" charset="-122"/>
            </a:endParaRPr>
          </a:p>
        </p:txBody>
      </p:sp>
      <p:sp>
        <p:nvSpPr>
          <p:cNvPr id="121" name="Freeform 13"/>
          <p:cNvSpPr>
            <a:spLocks/>
          </p:cNvSpPr>
          <p:nvPr/>
        </p:nvSpPr>
        <p:spPr bwMode="auto">
          <a:xfrm>
            <a:off x="7172671" y="3087869"/>
            <a:ext cx="1109461" cy="1109317"/>
          </a:xfrm>
          <a:custGeom>
            <a:avLst/>
            <a:gdLst>
              <a:gd name="T0" fmla="*/ 232 w 464"/>
              <a:gd name="T1" fmla="*/ 0 h 464"/>
              <a:gd name="T2" fmla="*/ 464 w 464"/>
              <a:gd name="T3" fmla="*/ 232 h 464"/>
              <a:gd name="T4" fmla="*/ 232 w 464"/>
              <a:gd name="T5" fmla="*/ 464 h 464"/>
              <a:gd name="T6" fmla="*/ 0 w 464"/>
              <a:gd name="T7" fmla="*/ 238 h 464"/>
              <a:gd name="T8" fmla="*/ 52 w 464"/>
              <a:gd name="T9" fmla="*/ 238 h 464"/>
              <a:gd name="T10" fmla="*/ 232 w 464"/>
              <a:gd name="T11" fmla="*/ 412 h 464"/>
              <a:gd name="T12" fmla="*/ 412 w 464"/>
              <a:gd name="T13" fmla="*/ 232 h 464"/>
              <a:gd name="T14" fmla="*/ 232 w 464"/>
              <a:gd name="T15" fmla="*/ 52 h 464"/>
              <a:gd name="T16" fmla="*/ 104 w 464"/>
              <a:gd name="T17" fmla="*/ 106 h 464"/>
              <a:gd name="T18" fmla="*/ 67 w 464"/>
              <a:gd name="T19" fmla="*/ 69 h 464"/>
              <a:gd name="T20" fmla="*/ 232 w 464"/>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4" h="464">
                <a:moveTo>
                  <a:pt x="232" y="0"/>
                </a:moveTo>
                <a:cubicBezTo>
                  <a:pt x="360" y="0"/>
                  <a:pt x="464" y="104"/>
                  <a:pt x="464" y="232"/>
                </a:cubicBezTo>
                <a:cubicBezTo>
                  <a:pt x="464" y="361"/>
                  <a:pt x="360" y="464"/>
                  <a:pt x="232" y="464"/>
                </a:cubicBezTo>
                <a:cubicBezTo>
                  <a:pt x="106" y="464"/>
                  <a:pt x="3" y="363"/>
                  <a:pt x="0" y="238"/>
                </a:cubicBezTo>
                <a:cubicBezTo>
                  <a:pt x="52" y="238"/>
                  <a:pt x="52" y="238"/>
                  <a:pt x="52" y="238"/>
                </a:cubicBezTo>
                <a:cubicBezTo>
                  <a:pt x="55" y="335"/>
                  <a:pt x="135" y="412"/>
                  <a:pt x="232" y="412"/>
                </a:cubicBezTo>
                <a:cubicBezTo>
                  <a:pt x="331" y="412"/>
                  <a:pt x="412" y="332"/>
                  <a:pt x="412" y="232"/>
                </a:cubicBezTo>
                <a:cubicBezTo>
                  <a:pt x="412" y="133"/>
                  <a:pt x="331" y="52"/>
                  <a:pt x="232" y="52"/>
                </a:cubicBezTo>
                <a:cubicBezTo>
                  <a:pt x="182" y="52"/>
                  <a:pt x="137" y="73"/>
                  <a:pt x="104" y="106"/>
                </a:cubicBezTo>
                <a:cubicBezTo>
                  <a:pt x="67" y="69"/>
                  <a:pt x="67" y="69"/>
                  <a:pt x="67" y="69"/>
                </a:cubicBezTo>
                <a:cubicBezTo>
                  <a:pt x="109" y="27"/>
                  <a:pt x="168" y="0"/>
                  <a:pt x="232" y="0"/>
                </a:cubicBezTo>
                <a:close/>
              </a:path>
            </a:pathLst>
          </a:custGeom>
          <a:blipFill>
            <a:blip r:embed="rId4"/>
            <a:stretch>
              <a:fillRect/>
            </a:stretch>
          </a:blipFill>
          <a:ln w="9525">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122" name="TextBox 121"/>
          <p:cNvSpPr txBox="1"/>
          <p:nvPr/>
        </p:nvSpPr>
        <p:spPr>
          <a:xfrm>
            <a:off x="4676922" y="1915890"/>
            <a:ext cx="2322560" cy="389337"/>
          </a:xfrm>
          <a:prstGeom prst="rect">
            <a:avLst/>
          </a:prstGeom>
          <a:noFill/>
        </p:spPr>
        <p:txBody>
          <a:bodyPr wrap="square" lIns="68580" tIns="34290" rIns="68580" bIns="34290" rtlCol="0">
            <a:spAutoFit/>
          </a:bodyPr>
          <a:lstStyle/>
          <a:p>
            <a:pPr algn="r">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a:t>
            </a:r>
          </a:p>
        </p:txBody>
      </p:sp>
      <p:sp>
        <p:nvSpPr>
          <p:cNvPr id="123" name="TextBox 122"/>
          <p:cNvSpPr txBox="1"/>
          <p:nvPr/>
        </p:nvSpPr>
        <p:spPr>
          <a:xfrm>
            <a:off x="6243301" y="1700002"/>
            <a:ext cx="756182" cy="253916"/>
          </a:xfrm>
          <a:prstGeom prst="rect">
            <a:avLst/>
          </a:prstGeom>
          <a:noFill/>
        </p:spPr>
        <p:txBody>
          <a:bodyPr wrap="square" lIns="68580" tIns="0" rIns="68580" bIns="0" rtlCol="0" anchor="t">
            <a:spAutoFit/>
          </a:bodyPr>
          <a:lstStyle/>
          <a:p>
            <a:pPr algn="r">
              <a:lnSpc>
                <a:spcPct val="150000"/>
              </a:lnSpc>
            </a:pPr>
            <a:r>
              <a:rPr lang="zh-CN" altLang="en-US" sz="1100" dirty="0">
                <a:gradFill flip="none" rotWithShape="1">
                  <a:gsLst>
                    <a:gs pos="30000">
                      <a:srgbClr val="EAD3B8"/>
                    </a:gs>
                    <a:gs pos="100000">
                      <a:srgbClr val="C49766"/>
                    </a:gs>
                    <a:gs pos="0">
                      <a:srgbClr val="C49166"/>
                    </a:gs>
                    <a:gs pos="66000">
                      <a:srgbClr val="9B723B"/>
                    </a:gs>
                  </a:gsLst>
                  <a:lin ang="5400000" scaled="1"/>
                  <a:tileRect/>
                </a:gradFill>
                <a:latin typeface="微软雅黑" pitchFamily="34" charset="-122"/>
                <a:ea typeface="微软雅黑" pitchFamily="34" charset="-122"/>
                <a:cs typeface="华文黑体" pitchFamily="2" charset="-122"/>
              </a:rPr>
              <a:t>添加标题</a:t>
            </a:r>
          </a:p>
        </p:txBody>
      </p:sp>
      <p:sp>
        <p:nvSpPr>
          <p:cNvPr id="124" name="TextBox 123"/>
          <p:cNvSpPr txBox="1"/>
          <p:nvPr/>
        </p:nvSpPr>
        <p:spPr>
          <a:xfrm>
            <a:off x="4311293" y="2763925"/>
            <a:ext cx="2322560" cy="389337"/>
          </a:xfrm>
          <a:prstGeom prst="rect">
            <a:avLst/>
          </a:prstGeom>
          <a:noFill/>
        </p:spPr>
        <p:txBody>
          <a:bodyPr wrap="square" lIns="68580" tIns="34290" rIns="68580" bIns="34290" rtlCol="0">
            <a:spAutoFit/>
          </a:bodyPr>
          <a:lstStyle/>
          <a:p>
            <a:pPr algn="r">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a:t>
            </a:r>
          </a:p>
        </p:txBody>
      </p:sp>
      <p:sp>
        <p:nvSpPr>
          <p:cNvPr id="125" name="TextBox 124"/>
          <p:cNvSpPr txBox="1"/>
          <p:nvPr/>
        </p:nvSpPr>
        <p:spPr>
          <a:xfrm>
            <a:off x="5877672" y="2548036"/>
            <a:ext cx="756182" cy="253916"/>
          </a:xfrm>
          <a:prstGeom prst="rect">
            <a:avLst/>
          </a:prstGeom>
          <a:noFill/>
        </p:spPr>
        <p:txBody>
          <a:bodyPr wrap="square" lIns="68580" tIns="0" rIns="68580" bIns="0" rtlCol="0" anchor="t">
            <a:spAutoFit/>
          </a:bodyPr>
          <a:lstStyle/>
          <a:p>
            <a:pPr algn="r">
              <a:lnSpc>
                <a:spcPct val="150000"/>
              </a:lnSpc>
            </a:pPr>
            <a:r>
              <a:rPr lang="zh-CN" altLang="en-US" sz="1100" dirty="0">
                <a:gradFill flip="none" rotWithShape="1">
                  <a:gsLst>
                    <a:gs pos="30000">
                      <a:srgbClr val="EAD3B8"/>
                    </a:gs>
                    <a:gs pos="100000">
                      <a:srgbClr val="C49766"/>
                    </a:gs>
                    <a:gs pos="0">
                      <a:srgbClr val="C49166"/>
                    </a:gs>
                    <a:gs pos="66000">
                      <a:srgbClr val="9B723B"/>
                    </a:gs>
                  </a:gsLst>
                  <a:lin ang="5400000" scaled="1"/>
                  <a:tileRect/>
                </a:gradFill>
                <a:latin typeface="微软雅黑" pitchFamily="34" charset="-122"/>
                <a:ea typeface="微软雅黑" pitchFamily="34" charset="-122"/>
                <a:cs typeface="华文黑体" pitchFamily="2" charset="-122"/>
              </a:rPr>
              <a:t>添加标题</a:t>
            </a:r>
          </a:p>
        </p:txBody>
      </p:sp>
      <p:sp>
        <p:nvSpPr>
          <p:cNvPr id="126" name="TextBox 125"/>
          <p:cNvSpPr txBox="1"/>
          <p:nvPr/>
        </p:nvSpPr>
        <p:spPr>
          <a:xfrm>
            <a:off x="4676922" y="3553129"/>
            <a:ext cx="2322560" cy="389337"/>
          </a:xfrm>
          <a:prstGeom prst="rect">
            <a:avLst/>
          </a:prstGeom>
          <a:noFill/>
        </p:spPr>
        <p:txBody>
          <a:bodyPr wrap="square" lIns="68580" tIns="34290" rIns="68580" bIns="34290" rtlCol="0">
            <a:spAutoFit/>
          </a:bodyPr>
          <a:lstStyle/>
          <a:p>
            <a:pPr algn="r">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a:t>
            </a:r>
          </a:p>
        </p:txBody>
      </p:sp>
      <p:sp>
        <p:nvSpPr>
          <p:cNvPr id="127" name="TextBox 126"/>
          <p:cNvSpPr txBox="1"/>
          <p:nvPr/>
        </p:nvSpPr>
        <p:spPr>
          <a:xfrm>
            <a:off x="6243301" y="3337241"/>
            <a:ext cx="756182" cy="253916"/>
          </a:xfrm>
          <a:prstGeom prst="rect">
            <a:avLst/>
          </a:prstGeom>
          <a:noFill/>
        </p:spPr>
        <p:txBody>
          <a:bodyPr wrap="square" lIns="68580" tIns="0" rIns="68580" bIns="0" rtlCol="0" anchor="t">
            <a:spAutoFit/>
          </a:bodyPr>
          <a:lstStyle/>
          <a:p>
            <a:pPr algn="r">
              <a:lnSpc>
                <a:spcPct val="150000"/>
              </a:lnSpc>
            </a:pPr>
            <a:r>
              <a:rPr lang="zh-CN" altLang="en-US" sz="1100" dirty="0">
                <a:gradFill flip="none" rotWithShape="1">
                  <a:gsLst>
                    <a:gs pos="30000">
                      <a:srgbClr val="EAD3B8"/>
                    </a:gs>
                    <a:gs pos="100000">
                      <a:srgbClr val="C49766"/>
                    </a:gs>
                    <a:gs pos="0">
                      <a:srgbClr val="C49166"/>
                    </a:gs>
                    <a:gs pos="66000">
                      <a:srgbClr val="9B723B"/>
                    </a:gs>
                  </a:gsLst>
                  <a:lin ang="5400000" scaled="1"/>
                  <a:tileRect/>
                </a:gradFill>
                <a:latin typeface="微软雅黑" pitchFamily="34" charset="-122"/>
                <a:ea typeface="微软雅黑" pitchFamily="34" charset="-122"/>
                <a:cs typeface="华文黑体" pitchFamily="2" charset="-122"/>
              </a:rPr>
              <a:t>添加标题</a:t>
            </a:r>
          </a:p>
        </p:txBody>
      </p:sp>
      <p:sp>
        <p:nvSpPr>
          <p:cNvPr id="128" name="矩形 127"/>
          <p:cNvSpPr/>
          <p:nvPr/>
        </p:nvSpPr>
        <p:spPr>
          <a:xfrm>
            <a:off x="1163146" y="1952235"/>
            <a:ext cx="2808678" cy="1753643"/>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29" name="Freeform 29"/>
          <p:cNvSpPr>
            <a:spLocks noEditPoints="1"/>
          </p:cNvSpPr>
          <p:nvPr/>
        </p:nvSpPr>
        <p:spPr bwMode="auto">
          <a:xfrm>
            <a:off x="7621772" y="3538430"/>
            <a:ext cx="210242" cy="210213"/>
          </a:xfrm>
          <a:custGeom>
            <a:avLst/>
            <a:gdLst>
              <a:gd name="T0" fmla="*/ 44 w 128"/>
              <a:gd name="T1" fmla="*/ 89 h 128"/>
              <a:gd name="T2" fmla="*/ 28 w 128"/>
              <a:gd name="T3" fmla="*/ 117 h 128"/>
              <a:gd name="T4" fmla="*/ 0 w 128"/>
              <a:gd name="T5" fmla="*/ 64 h 128"/>
              <a:gd name="T6" fmla="*/ 60 w 128"/>
              <a:gd name="T7" fmla="*/ 0 h 128"/>
              <a:gd name="T8" fmla="*/ 60 w 128"/>
              <a:gd name="T9" fmla="*/ 32 h 128"/>
              <a:gd name="T10" fmla="*/ 32 w 128"/>
              <a:gd name="T11" fmla="*/ 64 h 128"/>
              <a:gd name="T12" fmla="*/ 44 w 128"/>
              <a:gd name="T13" fmla="*/ 89 h 128"/>
              <a:gd name="T14" fmla="*/ 89 w 128"/>
              <a:gd name="T15" fmla="*/ 45 h 128"/>
              <a:gd name="T16" fmla="*/ 117 w 128"/>
              <a:gd name="T17" fmla="*/ 29 h 128"/>
              <a:gd name="T18" fmla="*/ 68 w 128"/>
              <a:gd name="T19" fmla="*/ 0 h 128"/>
              <a:gd name="T20" fmla="*/ 68 w 128"/>
              <a:gd name="T21" fmla="*/ 32 h 128"/>
              <a:gd name="T22" fmla="*/ 89 w 128"/>
              <a:gd name="T23" fmla="*/ 45 h 128"/>
              <a:gd name="T24" fmla="*/ 121 w 128"/>
              <a:gd name="T25" fmla="*/ 36 h 128"/>
              <a:gd name="T26" fmla="*/ 93 w 128"/>
              <a:gd name="T27" fmla="*/ 52 h 128"/>
              <a:gd name="T28" fmla="*/ 96 w 128"/>
              <a:gd name="T29" fmla="*/ 64 h 128"/>
              <a:gd name="T30" fmla="*/ 64 w 128"/>
              <a:gd name="T31" fmla="*/ 96 h 128"/>
              <a:gd name="T32" fmla="*/ 51 w 128"/>
              <a:gd name="T33" fmla="*/ 93 h 128"/>
              <a:gd name="T34" fmla="*/ 35 w 128"/>
              <a:gd name="T35" fmla="*/ 121 h 128"/>
              <a:gd name="T36" fmla="*/ 64 w 128"/>
              <a:gd name="T37" fmla="*/ 128 h 128"/>
              <a:gd name="T38" fmla="*/ 128 w 128"/>
              <a:gd name="T39" fmla="*/ 64 h 128"/>
              <a:gd name="T40" fmla="*/ 121 w 128"/>
              <a:gd name="T41" fmla="*/ 3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44" y="89"/>
                </a:moveTo>
                <a:cubicBezTo>
                  <a:pt x="28" y="117"/>
                  <a:pt x="28" y="117"/>
                  <a:pt x="28" y="117"/>
                </a:cubicBezTo>
                <a:cubicBezTo>
                  <a:pt x="11" y="106"/>
                  <a:pt x="0" y="86"/>
                  <a:pt x="0" y="64"/>
                </a:cubicBezTo>
                <a:cubicBezTo>
                  <a:pt x="0" y="30"/>
                  <a:pt x="26" y="2"/>
                  <a:pt x="60" y="0"/>
                </a:cubicBezTo>
                <a:cubicBezTo>
                  <a:pt x="60" y="32"/>
                  <a:pt x="60" y="32"/>
                  <a:pt x="60" y="32"/>
                </a:cubicBezTo>
                <a:cubicBezTo>
                  <a:pt x="44" y="34"/>
                  <a:pt x="32" y="48"/>
                  <a:pt x="32" y="64"/>
                </a:cubicBezTo>
                <a:cubicBezTo>
                  <a:pt x="32" y="74"/>
                  <a:pt x="37" y="83"/>
                  <a:pt x="44" y="89"/>
                </a:cubicBezTo>
                <a:close/>
                <a:moveTo>
                  <a:pt x="89" y="45"/>
                </a:moveTo>
                <a:cubicBezTo>
                  <a:pt x="117" y="29"/>
                  <a:pt x="117" y="29"/>
                  <a:pt x="117" y="29"/>
                </a:cubicBezTo>
                <a:cubicBezTo>
                  <a:pt x="106" y="12"/>
                  <a:pt x="88" y="1"/>
                  <a:pt x="68" y="0"/>
                </a:cubicBezTo>
                <a:cubicBezTo>
                  <a:pt x="68" y="32"/>
                  <a:pt x="68" y="32"/>
                  <a:pt x="68" y="32"/>
                </a:cubicBezTo>
                <a:cubicBezTo>
                  <a:pt x="76" y="33"/>
                  <a:pt x="84" y="38"/>
                  <a:pt x="89" y="45"/>
                </a:cubicBezTo>
                <a:moveTo>
                  <a:pt x="121" y="36"/>
                </a:moveTo>
                <a:cubicBezTo>
                  <a:pt x="93" y="52"/>
                  <a:pt x="93" y="52"/>
                  <a:pt x="93" y="52"/>
                </a:cubicBezTo>
                <a:cubicBezTo>
                  <a:pt x="95" y="55"/>
                  <a:pt x="96" y="60"/>
                  <a:pt x="96" y="64"/>
                </a:cubicBezTo>
                <a:cubicBezTo>
                  <a:pt x="96" y="82"/>
                  <a:pt x="81" y="96"/>
                  <a:pt x="64" y="96"/>
                </a:cubicBezTo>
                <a:cubicBezTo>
                  <a:pt x="59" y="96"/>
                  <a:pt x="55" y="95"/>
                  <a:pt x="51" y="93"/>
                </a:cubicBezTo>
                <a:cubicBezTo>
                  <a:pt x="35" y="121"/>
                  <a:pt x="35" y="121"/>
                  <a:pt x="35" y="121"/>
                </a:cubicBezTo>
                <a:cubicBezTo>
                  <a:pt x="44" y="126"/>
                  <a:pt x="53" y="128"/>
                  <a:pt x="64" y="128"/>
                </a:cubicBezTo>
                <a:cubicBezTo>
                  <a:pt x="99" y="128"/>
                  <a:pt x="128" y="99"/>
                  <a:pt x="128" y="64"/>
                </a:cubicBezTo>
                <a:cubicBezTo>
                  <a:pt x="128" y="54"/>
                  <a:pt x="125" y="44"/>
                  <a:pt x="121" y="36"/>
                </a:cubicBezTo>
                <a:close/>
              </a:path>
            </a:pathLst>
          </a:custGeom>
          <a:solidFill>
            <a:srgbClr val="50301B"/>
          </a:solidFill>
          <a:ln>
            <a:noFill/>
          </a:ln>
        </p:spPr>
        <p:txBody>
          <a:bodyPr vert="horz" wrap="square" lIns="68580" tIns="34290" rIns="68580" bIns="34290" numCol="1" anchor="t" anchorCtr="0" compatLnSpc="1">
            <a:prstTxWarp prst="textNoShape">
              <a:avLst/>
            </a:prstTxWarp>
          </a:bodyPr>
          <a:lstStyle/>
          <a:p>
            <a:endParaRPr lang="zh-CN" altLang="en-US"/>
          </a:p>
        </p:txBody>
      </p:sp>
      <p:grpSp>
        <p:nvGrpSpPr>
          <p:cNvPr id="130" name="组合 129"/>
          <p:cNvGrpSpPr/>
          <p:nvPr/>
        </p:nvGrpSpPr>
        <p:grpSpPr>
          <a:xfrm>
            <a:off x="7235591" y="2823166"/>
            <a:ext cx="199101" cy="155918"/>
            <a:chOff x="7952673" y="3423504"/>
            <a:chExt cx="230132" cy="180243"/>
          </a:xfrm>
          <a:solidFill>
            <a:srgbClr val="C49166"/>
          </a:solidFill>
        </p:grpSpPr>
        <p:sp>
          <p:nvSpPr>
            <p:cNvPr id="131" name="Freeform 59"/>
            <p:cNvSpPr>
              <a:spLocks/>
            </p:cNvSpPr>
            <p:nvPr/>
          </p:nvSpPr>
          <p:spPr bwMode="auto">
            <a:xfrm>
              <a:off x="7952673" y="3423504"/>
              <a:ext cx="230132" cy="68396"/>
            </a:xfrm>
            <a:custGeom>
              <a:avLst/>
              <a:gdLst>
                <a:gd name="T0" fmla="*/ 55 w 121"/>
                <a:gd name="T1" fmla="*/ 2 h 36"/>
                <a:gd name="T2" fmla="*/ 119 w 121"/>
                <a:gd name="T3" fmla="*/ 25 h 36"/>
                <a:gd name="T4" fmla="*/ 119 w 121"/>
                <a:gd name="T5" fmla="*/ 34 h 36"/>
                <a:gd name="T6" fmla="*/ 110 w 121"/>
                <a:gd name="T7" fmla="*/ 34 h 36"/>
                <a:gd name="T8" fmla="*/ 56 w 121"/>
                <a:gd name="T9" fmla="*/ 14 h 36"/>
                <a:gd name="T10" fmla="*/ 11 w 121"/>
                <a:gd name="T11" fmla="*/ 34 h 36"/>
                <a:gd name="T12" fmla="*/ 7 w 121"/>
                <a:gd name="T13" fmla="*/ 36 h 36"/>
                <a:gd name="T14" fmla="*/ 1 w 121"/>
                <a:gd name="T15" fmla="*/ 28 h 36"/>
                <a:gd name="T16" fmla="*/ 3 w 121"/>
                <a:gd name="T17" fmla="*/ 25 h 36"/>
                <a:gd name="T18" fmla="*/ 55 w 121"/>
                <a:gd name="T19"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36">
                  <a:moveTo>
                    <a:pt x="55" y="2"/>
                  </a:moveTo>
                  <a:cubicBezTo>
                    <a:pt x="78" y="0"/>
                    <a:pt x="102" y="9"/>
                    <a:pt x="119" y="25"/>
                  </a:cubicBezTo>
                  <a:cubicBezTo>
                    <a:pt x="121" y="28"/>
                    <a:pt x="121" y="32"/>
                    <a:pt x="119" y="34"/>
                  </a:cubicBezTo>
                  <a:cubicBezTo>
                    <a:pt x="116" y="36"/>
                    <a:pt x="112" y="36"/>
                    <a:pt x="110" y="34"/>
                  </a:cubicBezTo>
                  <a:cubicBezTo>
                    <a:pt x="96" y="20"/>
                    <a:pt x="76" y="13"/>
                    <a:pt x="56" y="14"/>
                  </a:cubicBezTo>
                  <a:cubicBezTo>
                    <a:pt x="39" y="15"/>
                    <a:pt x="23" y="22"/>
                    <a:pt x="11" y="34"/>
                  </a:cubicBezTo>
                  <a:cubicBezTo>
                    <a:pt x="10" y="35"/>
                    <a:pt x="9" y="36"/>
                    <a:pt x="7" y="36"/>
                  </a:cubicBezTo>
                  <a:cubicBezTo>
                    <a:pt x="3" y="36"/>
                    <a:pt x="0" y="32"/>
                    <a:pt x="1" y="28"/>
                  </a:cubicBezTo>
                  <a:cubicBezTo>
                    <a:pt x="1" y="27"/>
                    <a:pt x="2" y="26"/>
                    <a:pt x="3" y="25"/>
                  </a:cubicBezTo>
                  <a:cubicBezTo>
                    <a:pt x="17" y="11"/>
                    <a:pt x="36" y="3"/>
                    <a:pt x="55"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dirty="0">
                <a:solidFill>
                  <a:srgbClr val="50301B"/>
                </a:solidFill>
                <a:latin typeface="HelveticaNeueLT Pro 55 Roman" pitchFamily="34" charset="0"/>
              </a:endParaRPr>
            </a:p>
          </p:txBody>
        </p:sp>
        <p:sp>
          <p:nvSpPr>
            <p:cNvPr id="132" name="Freeform 60"/>
            <p:cNvSpPr>
              <a:spLocks/>
            </p:cNvSpPr>
            <p:nvPr/>
          </p:nvSpPr>
          <p:spPr bwMode="auto">
            <a:xfrm>
              <a:off x="7981641" y="3466956"/>
              <a:ext cx="173002" cy="57131"/>
            </a:xfrm>
            <a:custGeom>
              <a:avLst/>
              <a:gdLst>
                <a:gd name="T0" fmla="*/ 39 w 91"/>
                <a:gd name="T1" fmla="*/ 2 h 30"/>
                <a:gd name="T2" fmla="*/ 89 w 91"/>
                <a:gd name="T3" fmla="*/ 19 h 30"/>
                <a:gd name="T4" fmla="*/ 88 w 91"/>
                <a:gd name="T5" fmla="*/ 27 h 30"/>
                <a:gd name="T6" fmla="*/ 80 w 91"/>
                <a:gd name="T7" fmla="*/ 28 h 30"/>
                <a:gd name="T8" fmla="*/ 49 w 91"/>
                <a:gd name="T9" fmla="*/ 14 h 30"/>
                <a:gd name="T10" fmla="*/ 11 w 91"/>
                <a:gd name="T11" fmla="*/ 28 h 30"/>
                <a:gd name="T12" fmla="*/ 3 w 91"/>
                <a:gd name="T13" fmla="*/ 27 h 30"/>
                <a:gd name="T14" fmla="*/ 3 w 91"/>
                <a:gd name="T15" fmla="*/ 19 h 30"/>
                <a:gd name="T16" fmla="*/ 39 w 91"/>
                <a:gd name="T17"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30">
                  <a:moveTo>
                    <a:pt x="39" y="2"/>
                  </a:moveTo>
                  <a:cubicBezTo>
                    <a:pt x="57" y="0"/>
                    <a:pt x="76" y="6"/>
                    <a:pt x="89" y="19"/>
                  </a:cubicBezTo>
                  <a:cubicBezTo>
                    <a:pt x="91" y="22"/>
                    <a:pt x="90" y="25"/>
                    <a:pt x="88" y="27"/>
                  </a:cubicBezTo>
                  <a:cubicBezTo>
                    <a:pt x="86" y="30"/>
                    <a:pt x="82" y="30"/>
                    <a:pt x="80" y="28"/>
                  </a:cubicBezTo>
                  <a:cubicBezTo>
                    <a:pt x="72" y="20"/>
                    <a:pt x="61" y="15"/>
                    <a:pt x="49" y="14"/>
                  </a:cubicBezTo>
                  <a:cubicBezTo>
                    <a:pt x="35" y="13"/>
                    <a:pt x="21" y="18"/>
                    <a:pt x="11" y="28"/>
                  </a:cubicBezTo>
                  <a:cubicBezTo>
                    <a:pt x="9" y="30"/>
                    <a:pt x="5" y="30"/>
                    <a:pt x="3" y="27"/>
                  </a:cubicBezTo>
                  <a:cubicBezTo>
                    <a:pt x="1" y="25"/>
                    <a:pt x="0" y="21"/>
                    <a:pt x="3" y="19"/>
                  </a:cubicBezTo>
                  <a:cubicBezTo>
                    <a:pt x="12" y="9"/>
                    <a:pt x="26" y="3"/>
                    <a:pt x="3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dirty="0">
                <a:solidFill>
                  <a:srgbClr val="50301B"/>
                </a:solidFill>
                <a:latin typeface="HelveticaNeueLT Pro 55 Roman" pitchFamily="34" charset="0"/>
              </a:endParaRPr>
            </a:p>
          </p:txBody>
        </p:sp>
        <p:sp>
          <p:nvSpPr>
            <p:cNvPr id="133" name="Freeform 61"/>
            <p:cNvSpPr>
              <a:spLocks/>
            </p:cNvSpPr>
            <p:nvPr/>
          </p:nvSpPr>
          <p:spPr bwMode="auto">
            <a:xfrm>
              <a:off x="8009804" y="3510407"/>
              <a:ext cx="114261" cy="45866"/>
            </a:xfrm>
            <a:custGeom>
              <a:avLst/>
              <a:gdLst>
                <a:gd name="T0" fmla="*/ 27 w 60"/>
                <a:gd name="T1" fmla="*/ 1 h 24"/>
                <a:gd name="T2" fmla="*/ 58 w 60"/>
                <a:gd name="T3" fmla="*/ 13 h 24"/>
                <a:gd name="T4" fmla="*/ 58 w 60"/>
                <a:gd name="T5" fmla="*/ 21 h 24"/>
                <a:gd name="T6" fmla="*/ 49 w 60"/>
                <a:gd name="T7" fmla="*/ 21 h 24"/>
                <a:gd name="T8" fmla="*/ 32 w 60"/>
                <a:gd name="T9" fmla="*/ 14 h 24"/>
                <a:gd name="T10" fmla="*/ 12 w 60"/>
                <a:gd name="T11" fmla="*/ 21 h 24"/>
                <a:gd name="T12" fmla="*/ 7 w 60"/>
                <a:gd name="T13" fmla="*/ 23 h 24"/>
                <a:gd name="T14" fmla="*/ 3 w 60"/>
                <a:gd name="T15" fmla="*/ 13 h 24"/>
                <a:gd name="T16" fmla="*/ 27 w 60"/>
                <a:gd name="T1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4">
                  <a:moveTo>
                    <a:pt x="27" y="1"/>
                  </a:moveTo>
                  <a:cubicBezTo>
                    <a:pt x="38" y="0"/>
                    <a:pt x="50" y="5"/>
                    <a:pt x="58" y="13"/>
                  </a:cubicBezTo>
                  <a:cubicBezTo>
                    <a:pt x="60" y="15"/>
                    <a:pt x="60" y="19"/>
                    <a:pt x="58" y="21"/>
                  </a:cubicBezTo>
                  <a:cubicBezTo>
                    <a:pt x="55" y="24"/>
                    <a:pt x="51" y="24"/>
                    <a:pt x="49" y="21"/>
                  </a:cubicBezTo>
                  <a:cubicBezTo>
                    <a:pt x="45" y="17"/>
                    <a:pt x="38" y="14"/>
                    <a:pt x="32" y="14"/>
                  </a:cubicBezTo>
                  <a:cubicBezTo>
                    <a:pt x="25" y="13"/>
                    <a:pt x="18" y="16"/>
                    <a:pt x="12" y="21"/>
                  </a:cubicBezTo>
                  <a:cubicBezTo>
                    <a:pt x="11" y="22"/>
                    <a:pt x="9" y="23"/>
                    <a:pt x="7" y="23"/>
                  </a:cubicBezTo>
                  <a:cubicBezTo>
                    <a:pt x="3" y="23"/>
                    <a:pt x="0" y="17"/>
                    <a:pt x="3" y="13"/>
                  </a:cubicBezTo>
                  <a:cubicBezTo>
                    <a:pt x="9" y="7"/>
                    <a:pt x="18" y="2"/>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dirty="0">
                <a:solidFill>
                  <a:srgbClr val="50301B"/>
                </a:solidFill>
                <a:latin typeface="HelveticaNeueLT Pro 55 Roman" pitchFamily="34" charset="0"/>
              </a:endParaRPr>
            </a:p>
          </p:txBody>
        </p:sp>
        <p:sp>
          <p:nvSpPr>
            <p:cNvPr id="134" name="Freeform 62"/>
            <p:cNvSpPr>
              <a:spLocks/>
            </p:cNvSpPr>
            <p:nvPr/>
          </p:nvSpPr>
          <p:spPr bwMode="auto">
            <a:xfrm>
              <a:off x="8041991" y="3550640"/>
              <a:ext cx="51498" cy="53107"/>
            </a:xfrm>
            <a:custGeom>
              <a:avLst/>
              <a:gdLst>
                <a:gd name="T0" fmla="*/ 12 w 27"/>
                <a:gd name="T1" fmla="*/ 2 h 28"/>
                <a:gd name="T2" fmla="*/ 27 w 27"/>
                <a:gd name="T3" fmla="*/ 14 h 28"/>
                <a:gd name="T4" fmla="*/ 14 w 27"/>
                <a:gd name="T5" fmla="*/ 28 h 28"/>
                <a:gd name="T6" fmla="*/ 0 w 27"/>
                <a:gd name="T7" fmla="*/ 16 h 28"/>
                <a:gd name="T8" fmla="*/ 12 w 27"/>
                <a:gd name="T9" fmla="*/ 2 h 28"/>
              </a:gdLst>
              <a:ahLst/>
              <a:cxnLst>
                <a:cxn ang="0">
                  <a:pos x="T0" y="T1"/>
                </a:cxn>
                <a:cxn ang="0">
                  <a:pos x="T2" y="T3"/>
                </a:cxn>
                <a:cxn ang="0">
                  <a:pos x="T4" y="T5"/>
                </a:cxn>
                <a:cxn ang="0">
                  <a:pos x="T6" y="T7"/>
                </a:cxn>
                <a:cxn ang="0">
                  <a:pos x="T8" y="T9"/>
                </a:cxn>
              </a:cxnLst>
              <a:rect l="0" t="0" r="r" b="b"/>
              <a:pathLst>
                <a:path w="27" h="28">
                  <a:moveTo>
                    <a:pt x="12" y="2"/>
                  </a:moveTo>
                  <a:cubicBezTo>
                    <a:pt x="19" y="0"/>
                    <a:pt x="26" y="6"/>
                    <a:pt x="27" y="14"/>
                  </a:cubicBezTo>
                  <a:cubicBezTo>
                    <a:pt x="27" y="21"/>
                    <a:pt x="21" y="28"/>
                    <a:pt x="14" y="28"/>
                  </a:cubicBezTo>
                  <a:cubicBezTo>
                    <a:pt x="7" y="28"/>
                    <a:pt x="1" y="23"/>
                    <a:pt x="0" y="16"/>
                  </a:cubicBezTo>
                  <a:cubicBezTo>
                    <a:pt x="0" y="9"/>
                    <a:pt x="5" y="2"/>
                    <a:pt x="1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dirty="0">
                <a:solidFill>
                  <a:srgbClr val="50301B"/>
                </a:solidFill>
                <a:latin typeface="HelveticaNeueLT Pro 55 Roman" pitchFamily="34" charset="0"/>
              </a:endParaRPr>
            </a:p>
          </p:txBody>
        </p:sp>
      </p:grpSp>
      <p:sp>
        <p:nvSpPr>
          <p:cNvPr id="135" name="Freeform 86"/>
          <p:cNvSpPr>
            <a:spLocks noEditPoints="1"/>
          </p:cNvSpPr>
          <p:nvPr/>
        </p:nvSpPr>
        <p:spPr bwMode="auto">
          <a:xfrm>
            <a:off x="7616218" y="2061715"/>
            <a:ext cx="182883" cy="182859"/>
          </a:xfrm>
          <a:custGeom>
            <a:avLst/>
            <a:gdLst>
              <a:gd name="T0" fmla="*/ 120 w 128"/>
              <a:gd name="T1" fmla="*/ 0 h 128"/>
              <a:gd name="T2" fmla="*/ 8 w 128"/>
              <a:gd name="T3" fmla="*/ 0 h 128"/>
              <a:gd name="T4" fmla="*/ 0 w 128"/>
              <a:gd name="T5" fmla="*/ 8 h 128"/>
              <a:gd name="T6" fmla="*/ 0 w 128"/>
              <a:gd name="T7" fmla="*/ 92 h 128"/>
              <a:gd name="T8" fmla="*/ 8 w 128"/>
              <a:gd name="T9" fmla="*/ 100 h 128"/>
              <a:gd name="T10" fmla="*/ 120 w 128"/>
              <a:gd name="T11" fmla="*/ 100 h 128"/>
              <a:gd name="T12" fmla="*/ 128 w 128"/>
              <a:gd name="T13" fmla="*/ 92 h 128"/>
              <a:gd name="T14" fmla="*/ 128 w 128"/>
              <a:gd name="T15" fmla="*/ 8 h 128"/>
              <a:gd name="T16" fmla="*/ 120 w 128"/>
              <a:gd name="T17" fmla="*/ 0 h 128"/>
              <a:gd name="T18" fmla="*/ 120 w 128"/>
              <a:gd name="T19" fmla="*/ 72 h 128"/>
              <a:gd name="T20" fmla="*/ 112 w 128"/>
              <a:gd name="T21" fmla="*/ 80 h 128"/>
              <a:gd name="T22" fmla="*/ 16 w 128"/>
              <a:gd name="T23" fmla="*/ 80 h 128"/>
              <a:gd name="T24" fmla="*/ 8 w 128"/>
              <a:gd name="T25" fmla="*/ 72 h 128"/>
              <a:gd name="T26" fmla="*/ 8 w 128"/>
              <a:gd name="T27" fmla="*/ 16 h 128"/>
              <a:gd name="T28" fmla="*/ 16 w 128"/>
              <a:gd name="T29" fmla="*/ 8 h 128"/>
              <a:gd name="T30" fmla="*/ 112 w 128"/>
              <a:gd name="T31" fmla="*/ 8 h 128"/>
              <a:gd name="T32" fmla="*/ 120 w 128"/>
              <a:gd name="T33" fmla="*/ 16 h 128"/>
              <a:gd name="T34" fmla="*/ 120 w 128"/>
              <a:gd name="T35" fmla="*/ 72 h 128"/>
              <a:gd name="T36" fmla="*/ 72 w 128"/>
              <a:gd name="T37" fmla="*/ 104 h 128"/>
              <a:gd name="T38" fmla="*/ 76 w 128"/>
              <a:gd name="T39" fmla="*/ 108 h 128"/>
              <a:gd name="T40" fmla="*/ 76 w 128"/>
              <a:gd name="T41" fmla="*/ 112 h 128"/>
              <a:gd name="T42" fmla="*/ 79 w 128"/>
              <a:gd name="T43" fmla="*/ 118 h 128"/>
              <a:gd name="T44" fmla="*/ 89 w 128"/>
              <a:gd name="T45" fmla="*/ 126 h 128"/>
              <a:gd name="T46" fmla="*/ 88 w 128"/>
              <a:gd name="T47" fmla="*/ 128 h 128"/>
              <a:gd name="T48" fmla="*/ 40 w 128"/>
              <a:gd name="T49" fmla="*/ 128 h 128"/>
              <a:gd name="T50" fmla="*/ 39 w 128"/>
              <a:gd name="T51" fmla="*/ 126 h 128"/>
              <a:gd name="T52" fmla="*/ 49 w 128"/>
              <a:gd name="T53" fmla="*/ 118 h 128"/>
              <a:gd name="T54" fmla="*/ 52 w 128"/>
              <a:gd name="T55" fmla="*/ 112 h 128"/>
              <a:gd name="T56" fmla="*/ 52 w 128"/>
              <a:gd name="T57" fmla="*/ 108 h 128"/>
              <a:gd name="T58" fmla="*/ 56 w 128"/>
              <a:gd name="T59" fmla="*/ 104 h 128"/>
              <a:gd name="T60" fmla="*/ 72 w 128"/>
              <a:gd name="T6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128">
                <a:moveTo>
                  <a:pt x="120" y="0"/>
                </a:moveTo>
                <a:cubicBezTo>
                  <a:pt x="8" y="0"/>
                  <a:pt x="8" y="0"/>
                  <a:pt x="8" y="0"/>
                </a:cubicBezTo>
                <a:cubicBezTo>
                  <a:pt x="4" y="0"/>
                  <a:pt x="0" y="4"/>
                  <a:pt x="0" y="8"/>
                </a:cubicBezTo>
                <a:cubicBezTo>
                  <a:pt x="0" y="92"/>
                  <a:pt x="0" y="92"/>
                  <a:pt x="0" y="92"/>
                </a:cubicBezTo>
                <a:cubicBezTo>
                  <a:pt x="0" y="96"/>
                  <a:pt x="4" y="100"/>
                  <a:pt x="8" y="100"/>
                </a:cubicBezTo>
                <a:cubicBezTo>
                  <a:pt x="120" y="100"/>
                  <a:pt x="120" y="100"/>
                  <a:pt x="120" y="100"/>
                </a:cubicBezTo>
                <a:cubicBezTo>
                  <a:pt x="124" y="100"/>
                  <a:pt x="128" y="96"/>
                  <a:pt x="128" y="92"/>
                </a:cubicBezTo>
                <a:cubicBezTo>
                  <a:pt x="128" y="8"/>
                  <a:pt x="128" y="8"/>
                  <a:pt x="128" y="8"/>
                </a:cubicBezTo>
                <a:cubicBezTo>
                  <a:pt x="128" y="4"/>
                  <a:pt x="124" y="0"/>
                  <a:pt x="120" y="0"/>
                </a:cubicBezTo>
                <a:moveTo>
                  <a:pt x="120" y="72"/>
                </a:moveTo>
                <a:cubicBezTo>
                  <a:pt x="120" y="76"/>
                  <a:pt x="116" y="80"/>
                  <a:pt x="112" y="80"/>
                </a:cubicBezTo>
                <a:cubicBezTo>
                  <a:pt x="16" y="80"/>
                  <a:pt x="16" y="80"/>
                  <a:pt x="16" y="80"/>
                </a:cubicBezTo>
                <a:cubicBezTo>
                  <a:pt x="12" y="80"/>
                  <a:pt x="8" y="76"/>
                  <a:pt x="8" y="72"/>
                </a:cubicBezTo>
                <a:cubicBezTo>
                  <a:pt x="8" y="16"/>
                  <a:pt x="8" y="16"/>
                  <a:pt x="8" y="16"/>
                </a:cubicBezTo>
                <a:cubicBezTo>
                  <a:pt x="8" y="12"/>
                  <a:pt x="12" y="8"/>
                  <a:pt x="16" y="8"/>
                </a:cubicBezTo>
                <a:cubicBezTo>
                  <a:pt x="112" y="8"/>
                  <a:pt x="112" y="8"/>
                  <a:pt x="112" y="8"/>
                </a:cubicBezTo>
                <a:cubicBezTo>
                  <a:pt x="116" y="8"/>
                  <a:pt x="120" y="12"/>
                  <a:pt x="120" y="16"/>
                </a:cubicBezTo>
                <a:lnTo>
                  <a:pt x="120" y="72"/>
                </a:lnTo>
                <a:close/>
                <a:moveTo>
                  <a:pt x="72" y="104"/>
                </a:moveTo>
                <a:cubicBezTo>
                  <a:pt x="74" y="104"/>
                  <a:pt x="76" y="106"/>
                  <a:pt x="76" y="108"/>
                </a:cubicBezTo>
                <a:cubicBezTo>
                  <a:pt x="76" y="112"/>
                  <a:pt x="76" y="112"/>
                  <a:pt x="76" y="112"/>
                </a:cubicBezTo>
                <a:cubicBezTo>
                  <a:pt x="76" y="114"/>
                  <a:pt x="77" y="117"/>
                  <a:pt x="79" y="118"/>
                </a:cubicBezTo>
                <a:cubicBezTo>
                  <a:pt x="89" y="126"/>
                  <a:pt x="89" y="126"/>
                  <a:pt x="89" y="126"/>
                </a:cubicBezTo>
                <a:cubicBezTo>
                  <a:pt x="91" y="127"/>
                  <a:pt x="90" y="128"/>
                  <a:pt x="88" y="128"/>
                </a:cubicBezTo>
                <a:cubicBezTo>
                  <a:pt x="40" y="128"/>
                  <a:pt x="40" y="128"/>
                  <a:pt x="40" y="128"/>
                </a:cubicBezTo>
                <a:cubicBezTo>
                  <a:pt x="38" y="128"/>
                  <a:pt x="37" y="127"/>
                  <a:pt x="39" y="126"/>
                </a:cubicBezTo>
                <a:cubicBezTo>
                  <a:pt x="49" y="118"/>
                  <a:pt x="49" y="118"/>
                  <a:pt x="49" y="118"/>
                </a:cubicBezTo>
                <a:cubicBezTo>
                  <a:pt x="51" y="117"/>
                  <a:pt x="52" y="114"/>
                  <a:pt x="52" y="112"/>
                </a:cubicBezTo>
                <a:cubicBezTo>
                  <a:pt x="52" y="108"/>
                  <a:pt x="52" y="108"/>
                  <a:pt x="52" y="108"/>
                </a:cubicBezTo>
                <a:cubicBezTo>
                  <a:pt x="52" y="106"/>
                  <a:pt x="54" y="104"/>
                  <a:pt x="56" y="104"/>
                </a:cubicBezTo>
                <a:lnTo>
                  <a:pt x="72" y="104"/>
                </a:lnTo>
                <a:close/>
              </a:path>
            </a:pathLst>
          </a:custGeom>
          <a:solidFill>
            <a:schemeClr val="tx1">
              <a:lumMod val="85000"/>
              <a:lumOff val="1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grpSp>
        <p:nvGrpSpPr>
          <p:cNvPr id="28" name="组合 27"/>
          <p:cNvGrpSpPr>
            <a:grpSpLocks noChangeAspect="1"/>
          </p:cNvGrpSpPr>
          <p:nvPr/>
        </p:nvGrpSpPr>
        <p:grpSpPr>
          <a:xfrm>
            <a:off x="3635896" y="146562"/>
            <a:ext cx="622800" cy="678972"/>
            <a:chOff x="4161788" y="-1335297"/>
            <a:chExt cx="1677546" cy="1828848"/>
          </a:xfrm>
        </p:grpSpPr>
        <p:sp>
          <p:nvSpPr>
            <p:cNvPr id="29" name="矩形 10"/>
            <p:cNvSpPr>
              <a:spLocks noChangeAspect="1"/>
            </p:cNvSpPr>
            <p:nvPr/>
          </p:nvSpPr>
          <p:spPr>
            <a:xfrm>
              <a:off x="4161788" y="-1335297"/>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30" name="KSO_Shape"/>
            <p:cNvSpPr>
              <a:spLocks noChangeAspect="1"/>
            </p:cNvSpPr>
            <p:nvPr/>
          </p:nvSpPr>
          <p:spPr bwMode="auto">
            <a:xfrm>
              <a:off x="4638147" y="-759126"/>
              <a:ext cx="724829" cy="676507"/>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7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70"/>
                  </a:lnTo>
                  <a:lnTo>
                    <a:pt x="2029121" y="722688"/>
                  </a:lnTo>
                  <a:lnTo>
                    <a:pt x="2026891" y="724900"/>
                  </a:lnTo>
                  <a:lnTo>
                    <a:pt x="2024344" y="727112"/>
                  </a:lnTo>
                  <a:lnTo>
                    <a:pt x="2021796" y="729009"/>
                  </a:lnTo>
                  <a:lnTo>
                    <a:pt x="2018930" y="730905"/>
                  </a:lnTo>
                  <a:lnTo>
                    <a:pt x="2017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7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7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7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blipFill>
              <a:blip r:embed="rId4"/>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Tree>
    <p:extLst>
      <p:ext uri="{BB962C8B-B14F-4D97-AF65-F5344CB8AC3E}">
        <p14:creationId xmlns:p14="http://schemas.microsoft.com/office/powerpoint/2010/main" val="172372393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decel="100000" fill="hold" grpId="0" nodeType="afterEffect">
                                  <p:stCondLst>
                                    <p:cond delay="0"/>
                                  </p:stCondLst>
                                  <p:childTnLst>
                                    <p:set>
                                      <p:cBhvr>
                                        <p:cTn id="12" dur="1" fill="hold">
                                          <p:stCondLst>
                                            <p:cond delay="0"/>
                                          </p:stCondLst>
                                        </p:cTn>
                                        <p:tgtEl>
                                          <p:spTgt spid="128"/>
                                        </p:tgtEl>
                                        <p:attrNameLst>
                                          <p:attrName>style.visibility</p:attrName>
                                        </p:attrNameLst>
                                      </p:cBhvr>
                                      <p:to>
                                        <p:strVal val="visible"/>
                                      </p:to>
                                    </p:set>
                                    <p:anim calcmode="lin" valueType="num">
                                      <p:cBhvr additive="base">
                                        <p:cTn id="13" dur="500" fill="hold"/>
                                        <p:tgtEl>
                                          <p:spTgt spid="128"/>
                                        </p:tgtEl>
                                        <p:attrNameLst>
                                          <p:attrName>ppt_x</p:attrName>
                                        </p:attrNameLst>
                                      </p:cBhvr>
                                      <p:tavLst>
                                        <p:tav tm="0">
                                          <p:val>
                                            <p:strVal val="0-#ppt_w/2"/>
                                          </p:val>
                                        </p:tav>
                                        <p:tav tm="100000">
                                          <p:val>
                                            <p:strVal val="#ppt_x"/>
                                          </p:val>
                                        </p:tav>
                                      </p:tavLst>
                                    </p:anim>
                                    <p:anim calcmode="lin" valueType="num">
                                      <p:cBhvr additive="base">
                                        <p:cTn id="14" dur="500" fill="hold"/>
                                        <p:tgtEl>
                                          <p:spTgt spid="128"/>
                                        </p:tgtEl>
                                        <p:attrNameLst>
                                          <p:attrName>ppt_y</p:attrName>
                                        </p:attrNameLst>
                                      </p:cBhvr>
                                      <p:tavLst>
                                        <p:tav tm="0">
                                          <p:val>
                                            <p:strVal val="#ppt_y"/>
                                          </p:val>
                                        </p:tav>
                                        <p:tav tm="100000">
                                          <p:val>
                                            <p:strVal val="#ppt_y"/>
                                          </p:val>
                                        </p:tav>
                                      </p:tavLst>
                                    </p:anim>
                                  </p:childTnLst>
                                </p:cTn>
                              </p:par>
                              <p:par>
                                <p:cTn id="15" presetID="2" presetClass="entr" presetSubtype="8" decel="10000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anim calcmode="lin" valueType="num">
                                      <p:cBhvr additive="base">
                                        <p:cTn id="17" dur="500" fill="hold"/>
                                        <p:tgtEl>
                                          <p:spTgt spid="115"/>
                                        </p:tgtEl>
                                        <p:attrNameLst>
                                          <p:attrName>ppt_x</p:attrName>
                                        </p:attrNameLst>
                                      </p:cBhvr>
                                      <p:tavLst>
                                        <p:tav tm="0">
                                          <p:val>
                                            <p:strVal val="0-#ppt_w/2"/>
                                          </p:val>
                                        </p:tav>
                                        <p:tav tm="100000">
                                          <p:val>
                                            <p:strVal val="#ppt_x"/>
                                          </p:val>
                                        </p:tav>
                                      </p:tavLst>
                                    </p:anim>
                                    <p:anim calcmode="lin" valueType="num">
                                      <p:cBhvr additive="base">
                                        <p:cTn id="18" dur="500" fill="hold"/>
                                        <p:tgtEl>
                                          <p:spTgt spid="11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49" presetClass="entr" presetSubtype="0" decel="100000" fill="hold" grpId="0" nodeType="afterEffect">
                                  <p:stCondLst>
                                    <p:cond delay="0"/>
                                  </p:stCondLst>
                                  <p:childTnLst>
                                    <p:set>
                                      <p:cBhvr>
                                        <p:cTn id="21" dur="1" fill="hold">
                                          <p:stCondLst>
                                            <p:cond delay="0"/>
                                          </p:stCondLst>
                                        </p:cTn>
                                        <p:tgtEl>
                                          <p:spTgt spid="116"/>
                                        </p:tgtEl>
                                        <p:attrNameLst>
                                          <p:attrName>style.visibility</p:attrName>
                                        </p:attrNameLst>
                                      </p:cBhvr>
                                      <p:to>
                                        <p:strVal val="visible"/>
                                      </p:to>
                                    </p:set>
                                    <p:anim calcmode="lin" valueType="num">
                                      <p:cBhvr>
                                        <p:cTn id="22" dur="500" fill="hold"/>
                                        <p:tgtEl>
                                          <p:spTgt spid="116"/>
                                        </p:tgtEl>
                                        <p:attrNameLst>
                                          <p:attrName>ppt_w</p:attrName>
                                        </p:attrNameLst>
                                      </p:cBhvr>
                                      <p:tavLst>
                                        <p:tav tm="0">
                                          <p:val>
                                            <p:fltVal val="0"/>
                                          </p:val>
                                        </p:tav>
                                        <p:tav tm="100000">
                                          <p:val>
                                            <p:strVal val="#ppt_w"/>
                                          </p:val>
                                        </p:tav>
                                      </p:tavLst>
                                    </p:anim>
                                    <p:anim calcmode="lin" valueType="num">
                                      <p:cBhvr>
                                        <p:cTn id="23" dur="500" fill="hold"/>
                                        <p:tgtEl>
                                          <p:spTgt spid="116"/>
                                        </p:tgtEl>
                                        <p:attrNameLst>
                                          <p:attrName>ppt_h</p:attrName>
                                        </p:attrNameLst>
                                      </p:cBhvr>
                                      <p:tavLst>
                                        <p:tav tm="0">
                                          <p:val>
                                            <p:fltVal val="0"/>
                                          </p:val>
                                        </p:tav>
                                        <p:tav tm="100000">
                                          <p:val>
                                            <p:strVal val="#ppt_h"/>
                                          </p:val>
                                        </p:tav>
                                      </p:tavLst>
                                    </p:anim>
                                    <p:anim calcmode="lin" valueType="num">
                                      <p:cBhvr>
                                        <p:cTn id="24" dur="500" fill="hold"/>
                                        <p:tgtEl>
                                          <p:spTgt spid="116"/>
                                        </p:tgtEl>
                                        <p:attrNameLst>
                                          <p:attrName>style.rotation</p:attrName>
                                        </p:attrNameLst>
                                      </p:cBhvr>
                                      <p:tavLst>
                                        <p:tav tm="0">
                                          <p:val>
                                            <p:fltVal val="360"/>
                                          </p:val>
                                        </p:tav>
                                        <p:tav tm="100000">
                                          <p:val>
                                            <p:fltVal val="0"/>
                                          </p:val>
                                        </p:tav>
                                      </p:tavLst>
                                    </p:anim>
                                    <p:animEffect transition="in" filter="fade">
                                      <p:cBhvr>
                                        <p:cTn id="25" dur="500"/>
                                        <p:tgtEl>
                                          <p:spTgt spid="1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fade">
                                      <p:cBhvr>
                                        <p:cTn id="28" dur="500"/>
                                        <p:tgtEl>
                                          <p:spTgt spid="1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5"/>
                                        </p:tgtEl>
                                        <p:attrNameLst>
                                          <p:attrName>style.visibility</p:attrName>
                                        </p:attrNameLst>
                                      </p:cBhvr>
                                      <p:to>
                                        <p:strVal val="visible"/>
                                      </p:to>
                                    </p:set>
                                    <p:animEffect transition="in" filter="fade">
                                      <p:cBhvr>
                                        <p:cTn id="31" dur="500"/>
                                        <p:tgtEl>
                                          <p:spTgt spid="135"/>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23"/>
                                        </p:tgtEl>
                                        <p:attrNameLst>
                                          <p:attrName>style.visibility</p:attrName>
                                        </p:attrNameLst>
                                      </p:cBhvr>
                                      <p:to>
                                        <p:strVal val="visible"/>
                                      </p:to>
                                    </p:set>
                                    <p:animEffect transition="in" filter="fade">
                                      <p:cBhvr>
                                        <p:cTn id="35" dur="500"/>
                                        <p:tgtEl>
                                          <p:spTgt spid="123"/>
                                        </p:tgtEl>
                                      </p:cBhvr>
                                    </p:animEffect>
                                  </p:childTnLst>
                                </p:cTn>
                              </p:par>
                              <p:par>
                                <p:cTn id="36" presetID="2" presetClass="entr" presetSubtype="2" decel="100000" fill="hold" grpId="0" nodeType="withEffect">
                                  <p:stCondLst>
                                    <p:cond delay="0"/>
                                  </p:stCondLst>
                                  <p:childTnLst>
                                    <p:set>
                                      <p:cBhvr>
                                        <p:cTn id="37" dur="1" fill="hold">
                                          <p:stCondLst>
                                            <p:cond delay="0"/>
                                          </p:stCondLst>
                                        </p:cTn>
                                        <p:tgtEl>
                                          <p:spTgt spid="122"/>
                                        </p:tgtEl>
                                        <p:attrNameLst>
                                          <p:attrName>style.visibility</p:attrName>
                                        </p:attrNameLst>
                                      </p:cBhvr>
                                      <p:to>
                                        <p:strVal val="visible"/>
                                      </p:to>
                                    </p:set>
                                    <p:anim calcmode="lin" valueType="num">
                                      <p:cBhvr additive="base">
                                        <p:cTn id="38" dur="500" fill="hold"/>
                                        <p:tgtEl>
                                          <p:spTgt spid="122"/>
                                        </p:tgtEl>
                                        <p:attrNameLst>
                                          <p:attrName>ppt_x</p:attrName>
                                        </p:attrNameLst>
                                      </p:cBhvr>
                                      <p:tavLst>
                                        <p:tav tm="0">
                                          <p:val>
                                            <p:strVal val="1+#ppt_w/2"/>
                                          </p:val>
                                        </p:tav>
                                        <p:tav tm="100000">
                                          <p:val>
                                            <p:strVal val="#ppt_x"/>
                                          </p:val>
                                        </p:tav>
                                      </p:tavLst>
                                    </p:anim>
                                    <p:anim calcmode="lin" valueType="num">
                                      <p:cBhvr additive="base">
                                        <p:cTn id="39" dur="500" fill="hold"/>
                                        <p:tgtEl>
                                          <p:spTgt spid="122"/>
                                        </p:tgtEl>
                                        <p:attrNameLst>
                                          <p:attrName>ppt_y</p:attrName>
                                        </p:attrNameLst>
                                      </p:cBhvr>
                                      <p:tavLst>
                                        <p:tav tm="0">
                                          <p:val>
                                            <p:strVal val="#ppt_y"/>
                                          </p:val>
                                        </p:tav>
                                        <p:tav tm="100000">
                                          <p:val>
                                            <p:strVal val="#ppt_y"/>
                                          </p:val>
                                        </p:tav>
                                      </p:tavLst>
                                    </p:anim>
                                  </p:childTnLst>
                                </p:cTn>
                              </p:par>
                            </p:childTnLst>
                          </p:cTn>
                        </p:par>
                        <p:par>
                          <p:cTn id="40" fill="hold">
                            <p:stCondLst>
                              <p:cond delay="2500"/>
                            </p:stCondLst>
                            <p:childTnLst>
                              <p:par>
                                <p:cTn id="41" presetID="49" presetClass="entr" presetSubtype="0" decel="100000" fill="hold" grpId="0" nodeType="afterEffect">
                                  <p:stCondLst>
                                    <p:cond delay="0"/>
                                  </p:stCondLst>
                                  <p:childTnLst>
                                    <p:set>
                                      <p:cBhvr>
                                        <p:cTn id="42" dur="1" fill="hold">
                                          <p:stCondLst>
                                            <p:cond delay="0"/>
                                          </p:stCondLst>
                                        </p:cTn>
                                        <p:tgtEl>
                                          <p:spTgt spid="120"/>
                                        </p:tgtEl>
                                        <p:attrNameLst>
                                          <p:attrName>style.visibility</p:attrName>
                                        </p:attrNameLst>
                                      </p:cBhvr>
                                      <p:to>
                                        <p:strVal val="visible"/>
                                      </p:to>
                                    </p:set>
                                    <p:anim calcmode="lin" valueType="num">
                                      <p:cBhvr>
                                        <p:cTn id="43" dur="500" fill="hold"/>
                                        <p:tgtEl>
                                          <p:spTgt spid="120"/>
                                        </p:tgtEl>
                                        <p:attrNameLst>
                                          <p:attrName>ppt_w</p:attrName>
                                        </p:attrNameLst>
                                      </p:cBhvr>
                                      <p:tavLst>
                                        <p:tav tm="0">
                                          <p:val>
                                            <p:fltVal val="0"/>
                                          </p:val>
                                        </p:tav>
                                        <p:tav tm="100000">
                                          <p:val>
                                            <p:strVal val="#ppt_w"/>
                                          </p:val>
                                        </p:tav>
                                      </p:tavLst>
                                    </p:anim>
                                    <p:anim calcmode="lin" valueType="num">
                                      <p:cBhvr>
                                        <p:cTn id="44" dur="500" fill="hold"/>
                                        <p:tgtEl>
                                          <p:spTgt spid="120"/>
                                        </p:tgtEl>
                                        <p:attrNameLst>
                                          <p:attrName>ppt_h</p:attrName>
                                        </p:attrNameLst>
                                      </p:cBhvr>
                                      <p:tavLst>
                                        <p:tav tm="0">
                                          <p:val>
                                            <p:fltVal val="0"/>
                                          </p:val>
                                        </p:tav>
                                        <p:tav tm="100000">
                                          <p:val>
                                            <p:strVal val="#ppt_h"/>
                                          </p:val>
                                        </p:tav>
                                      </p:tavLst>
                                    </p:anim>
                                    <p:anim calcmode="lin" valueType="num">
                                      <p:cBhvr>
                                        <p:cTn id="45" dur="500" fill="hold"/>
                                        <p:tgtEl>
                                          <p:spTgt spid="120"/>
                                        </p:tgtEl>
                                        <p:attrNameLst>
                                          <p:attrName>style.rotation</p:attrName>
                                        </p:attrNameLst>
                                      </p:cBhvr>
                                      <p:tavLst>
                                        <p:tav tm="0">
                                          <p:val>
                                            <p:fltVal val="360"/>
                                          </p:val>
                                        </p:tav>
                                        <p:tav tm="100000">
                                          <p:val>
                                            <p:fltVal val="0"/>
                                          </p:val>
                                        </p:tav>
                                      </p:tavLst>
                                    </p:anim>
                                    <p:animEffect transition="in" filter="fade">
                                      <p:cBhvr>
                                        <p:cTn id="46" dur="500"/>
                                        <p:tgtEl>
                                          <p:spTgt spid="1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8"/>
                                        </p:tgtEl>
                                        <p:attrNameLst>
                                          <p:attrName>style.visibility</p:attrName>
                                        </p:attrNameLst>
                                      </p:cBhvr>
                                      <p:to>
                                        <p:strVal val="visible"/>
                                      </p:to>
                                    </p:set>
                                    <p:animEffect transition="in" filter="fade">
                                      <p:cBhvr>
                                        <p:cTn id="49" dur="500"/>
                                        <p:tgtEl>
                                          <p:spTgt spid="118"/>
                                        </p:tgtEl>
                                      </p:cBhvr>
                                    </p:animEffect>
                                  </p:childTnLst>
                                </p:cTn>
                              </p:par>
                              <p:par>
                                <p:cTn id="50" presetID="10" presetClass="entr" presetSubtype="0" fill="hold" nodeType="withEffect">
                                  <p:stCondLst>
                                    <p:cond delay="0"/>
                                  </p:stCondLst>
                                  <p:childTnLst>
                                    <p:set>
                                      <p:cBhvr>
                                        <p:cTn id="51" dur="1" fill="hold">
                                          <p:stCondLst>
                                            <p:cond delay="0"/>
                                          </p:stCondLst>
                                        </p:cTn>
                                        <p:tgtEl>
                                          <p:spTgt spid="130"/>
                                        </p:tgtEl>
                                        <p:attrNameLst>
                                          <p:attrName>style.visibility</p:attrName>
                                        </p:attrNameLst>
                                      </p:cBhvr>
                                      <p:to>
                                        <p:strVal val="visible"/>
                                      </p:to>
                                    </p:set>
                                    <p:animEffect transition="in" filter="fade">
                                      <p:cBhvr>
                                        <p:cTn id="52" dur="500"/>
                                        <p:tgtEl>
                                          <p:spTgt spid="130"/>
                                        </p:tgtEl>
                                      </p:cBhvr>
                                    </p:animEffect>
                                  </p:childTnLst>
                                </p:cTn>
                              </p:par>
                            </p:childTnLst>
                          </p:cTn>
                        </p:par>
                        <p:par>
                          <p:cTn id="53" fill="hold">
                            <p:stCondLst>
                              <p:cond delay="3000"/>
                            </p:stCondLst>
                            <p:childTnLst>
                              <p:par>
                                <p:cTn id="54" presetID="10" presetClass="entr" presetSubtype="0" fill="hold" grpId="0" nodeType="afterEffect">
                                  <p:stCondLst>
                                    <p:cond delay="0"/>
                                  </p:stCondLst>
                                  <p:childTnLst>
                                    <p:set>
                                      <p:cBhvr>
                                        <p:cTn id="55" dur="1" fill="hold">
                                          <p:stCondLst>
                                            <p:cond delay="0"/>
                                          </p:stCondLst>
                                        </p:cTn>
                                        <p:tgtEl>
                                          <p:spTgt spid="125"/>
                                        </p:tgtEl>
                                        <p:attrNameLst>
                                          <p:attrName>style.visibility</p:attrName>
                                        </p:attrNameLst>
                                      </p:cBhvr>
                                      <p:to>
                                        <p:strVal val="visible"/>
                                      </p:to>
                                    </p:set>
                                    <p:animEffect transition="in" filter="fade">
                                      <p:cBhvr>
                                        <p:cTn id="56" dur="500"/>
                                        <p:tgtEl>
                                          <p:spTgt spid="125"/>
                                        </p:tgtEl>
                                      </p:cBhvr>
                                    </p:animEffect>
                                  </p:childTnLst>
                                </p:cTn>
                              </p:par>
                              <p:par>
                                <p:cTn id="57" presetID="2" presetClass="entr" presetSubtype="2" decel="100000" fill="hold" grpId="0" nodeType="withEffect">
                                  <p:stCondLst>
                                    <p:cond delay="0"/>
                                  </p:stCondLst>
                                  <p:childTnLst>
                                    <p:set>
                                      <p:cBhvr>
                                        <p:cTn id="58" dur="1" fill="hold">
                                          <p:stCondLst>
                                            <p:cond delay="0"/>
                                          </p:stCondLst>
                                        </p:cTn>
                                        <p:tgtEl>
                                          <p:spTgt spid="124"/>
                                        </p:tgtEl>
                                        <p:attrNameLst>
                                          <p:attrName>style.visibility</p:attrName>
                                        </p:attrNameLst>
                                      </p:cBhvr>
                                      <p:to>
                                        <p:strVal val="visible"/>
                                      </p:to>
                                    </p:set>
                                    <p:anim calcmode="lin" valueType="num">
                                      <p:cBhvr additive="base">
                                        <p:cTn id="59" dur="500" fill="hold"/>
                                        <p:tgtEl>
                                          <p:spTgt spid="124"/>
                                        </p:tgtEl>
                                        <p:attrNameLst>
                                          <p:attrName>ppt_x</p:attrName>
                                        </p:attrNameLst>
                                      </p:cBhvr>
                                      <p:tavLst>
                                        <p:tav tm="0">
                                          <p:val>
                                            <p:strVal val="1+#ppt_w/2"/>
                                          </p:val>
                                        </p:tav>
                                        <p:tav tm="100000">
                                          <p:val>
                                            <p:strVal val="#ppt_x"/>
                                          </p:val>
                                        </p:tav>
                                      </p:tavLst>
                                    </p:anim>
                                    <p:anim calcmode="lin" valueType="num">
                                      <p:cBhvr additive="base">
                                        <p:cTn id="60" dur="500" fill="hold"/>
                                        <p:tgtEl>
                                          <p:spTgt spid="124"/>
                                        </p:tgtEl>
                                        <p:attrNameLst>
                                          <p:attrName>ppt_y</p:attrName>
                                        </p:attrNameLst>
                                      </p:cBhvr>
                                      <p:tavLst>
                                        <p:tav tm="0">
                                          <p:val>
                                            <p:strVal val="#ppt_y"/>
                                          </p:val>
                                        </p:tav>
                                        <p:tav tm="100000">
                                          <p:val>
                                            <p:strVal val="#ppt_y"/>
                                          </p:val>
                                        </p:tav>
                                      </p:tavLst>
                                    </p:anim>
                                  </p:childTnLst>
                                </p:cTn>
                              </p:par>
                            </p:childTnLst>
                          </p:cTn>
                        </p:par>
                        <p:par>
                          <p:cTn id="61" fill="hold">
                            <p:stCondLst>
                              <p:cond delay="3500"/>
                            </p:stCondLst>
                            <p:childTnLst>
                              <p:par>
                                <p:cTn id="62" presetID="49" presetClass="entr" presetSubtype="0" decel="100000" fill="hold" grpId="0" nodeType="afterEffect">
                                  <p:stCondLst>
                                    <p:cond delay="0"/>
                                  </p:stCondLst>
                                  <p:childTnLst>
                                    <p:set>
                                      <p:cBhvr>
                                        <p:cTn id="63" dur="1" fill="hold">
                                          <p:stCondLst>
                                            <p:cond delay="0"/>
                                          </p:stCondLst>
                                        </p:cTn>
                                        <p:tgtEl>
                                          <p:spTgt spid="121"/>
                                        </p:tgtEl>
                                        <p:attrNameLst>
                                          <p:attrName>style.visibility</p:attrName>
                                        </p:attrNameLst>
                                      </p:cBhvr>
                                      <p:to>
                                        <p:strVal val="visible"/>
                                      </p:to>
                                    </p:set>
                                    <p:anim calcmode="lin" valueType="num">
                                      <p:cBhvr>
                                        <p:cTn id="64" dur="500" fill="hold"/>
                                        <p:tgtEl>
                                          <p:spTgt spid="121"/>
                                        </p:tgtEl>
                                        <p:attrNameLst>
                                          <p:attrName>ppt_w</p:attrName>
                                        </p:attrNameLst>
                                      </p:cBhvr>
                                      <p:tavLst>
                                        <p:tav tm="0">
                                          <p:val>
                                            <p:fltVal val="0"/>
                                          </p:val>
                                        </p:tav>
                                        <p:tav tm="100000">
                                          <p:val>
                                            <p:strVal val="#ppt_w"/>
                                          </p:val>
                                        </p:tav>
                                      </p:tavLst>
                                    </p:anim>
                                    <p:anim calcmode="lin" valueType="num">
                                      <p:cBhvr>
                                        <p:cTn id="65" dur="500" fill="hold"/>
                                        <p:tgtEl>
                                          <p:spTgt spid="121"/>
                                        </p:tgtEl>
                                        <p:attrNameLst>
                                          <p:attrName>ppt_h</p:attrName>
                                        </p:attrNameLst>
                                      </p:cBhvr>
                                      <p:tavLst>
                                        <p:tav tm="0">
                                          <p:val>
                                            <p:fltVal val="0"/>
                                          </p:val>
                                        </p:tav>
                                        <p:tav tm="100000">
                                          <p:val>
                                            <p:strVal val="#ppt_h"/>
                                          </p:val>
                                        </p:tav>
                                      </p:tavLst>
                                    </p:anim>
                                    <p:anim calcmode="lin" valueType="num">
                                      <p:cBhvr>
                                        <p:cTn id="66" dur="500" fill="hold"/>
                                        <p:tgtEl>
                                          <p:spTgt spid="121"/>
                                        </p:tgtEl>
                                        <p:attrNameLst>
                                          <p:attrName>style.rotation</p:attrName>
                                        </p:attrNameLst>
                                      </p:cBhvr>
                                      <p:tavLst>
                                        <p:tav tm="0">
                                          <p:val>
                                            <p:fltVal val="360"/>
                                          </p:val>
                                        </p:tav>
                                        <p:tav tm="100000">
                                          <p:val>
                                            <p:fltVal val="0"/>
                                          </p:val>
                                        </p:tav>
                                      </p:tavLst>
                                    </p:anim>
                                    <p:animEffect transition="in" filter="fade">
                                      <p:cBhvr>
                                        <p:cTn id="67" dur="500"/>
                                        <p:tgtEl>
                                          <p:spTgt spid="12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19"/>
                                        </p:tgtEl>
                                        <p:attrNameLst>
                                          <p:attrName>style.visibility</p:attrName>
                                        </p:attrNameLst>
                                      </p:cBhvr>
                                      <p:to>
                                        <p:strVal val="visible"/>
                                      </p:to>
                                    </p:set>
                                    <p:animEffect transition="in" filter="fade">
                                      <p:cBhvr>
                                        <p:cTn id="70" dur="500"/>
                                        <p:tgtEl>
                                          <p:spTgt spid="11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29"/>
                                        </p:tgtEl>
                                        <p:attrNameLst>
                                          <p:attrName>style.visibility</p:attrName>
                                        </p:attrNameLst>
                                      </p:cBhvr>
                                      <p:to>
                                        <p:strVal val="visible"/>
                                      </p:to>
                                    </p:set>
                                    <p:animEffect transition="in" filter="fade">
                                      <p:cBhvr>
                                        <p:cTn id="73" dur="500"/>
                                        <p:tgtEl>
                                          <p:spTgt spid="129"/>
                                        </p:tgtEl>
                                      </p:cBhvr>
                                    </p:animEffect>
                                  </p:childTnLst>
                                </p:cTn>
                              </p:par>
                            </p:childTnLst>
                          </p:cTn>
                        </p:par>
                        <p:par>
                          <p:cTn id="74" fill="hold">
                            <p:stCondLst>
                              <p:cond delay="4000"/>
                            </p:stCondLst>
                            <p:childTnLst>
                              <p:par>
                                <p:cTn id="75" presetID="10" presetClass="entr" presetSubtype="0" fill="hold" grpId="0" nodeType="afterEffect">
                                  <p:stCondLst>
                                    <p:cond delay="0"/>
                                  </p:stCondLst>
                                  <p:childTnLst>
                                    <p:set>
                                      <p:cBhvr>
                                        <p:cTn id="76" dur="1" fill="hold">
                                          <p:stCondLst>
                                            <p:cond delay="0"/>
                                          </p:stCondLst>
                                        </p:cTn>
                                        <p:tgtEl>
                                          <p:spTgt spid="127"/>
                                        </p:tgtEl>
                                        <p:attrNameLst>
                                          <p:attrName>style.visibility</p:attrName>
                                        </p:attrNameLst>
                                      </p:cBhvr>
                                      <p:to>
                                        <p:strVal val="visible"/>
                                      </p:to>
                                    </p:set>
                                    <p:animEffect transition="in" filter="fade">
                                      <p:cBhvr>
                                        <p:cTn id="77" dur="500"/>
                                        <p:tgtEl>
                                          <p:spTgt spid="127"/>
                                        </p:tgtEl>
                                      </p:cBhvr>
                                    </p:animEffect>
                                  </p:childTnLst>
                                </p:cTn>
                              </p:par>
                              <p:par>
                                <p:cTn id="78" presetID="2" presetClass="entr" presetSubtype="2" decel="100000" fill="hold" grpId="0" nodeType="withEffect">
                                  <p:stCondLst>
                                    <p:cond delay="0"/>
                                  </p:stCondLst>
                                  <p:childTnLst>
                                    <p:set>
                                      <p:cBhvr>
                                        <p:cTn id="79" dur="1" fill="hold">
                                          <p:stCondLst>
                                            <p:cond delay="0"/>
                                          </p:stCondLst>
                                        </p:cTn>
                                        <p:tgtEl>
                                          <p:spTgt spid="126"/>
                                        </p:tgtEl>
                                        <p:attrNameLst>
                                          <p:attrName>style.visibility</p:attrName>
                                        </p:attrNameLst>
                                      </p:cBhvr>
                                      <p:to>
                                        <p:strVal val="visible"/>
                                      </p:to>
                                    </p:set>
                                    <p:anim calcmode="lin" valueType="num">
                                      <p:cBhvr additive="base">
                                        <p:cTn id="80" dur="500" fill="hold"/>
                                        <p:tgtEl>
                                          <p:spTgt spid="126"/>
                                        </p:tgtEl>
                                        <p:attrNameLst>
                                          <p:attrName>ppt_x</p:attrName>
                                        </p:attrNameLst>
                                      </p:cBhvr>
                                      <p:tavLst>
                                        <p:tav tm="0">
                                          <p:val>
                                            <p:strVal val="1+#ppt_w/2"/>
                                          </p:val>
                                        </p:tav>
                                        <p:tav tm="100000">
                                          <p:val>
                                            <p:strVal val="#ppt_x"/>
                                          </p:val>
                                        </p:tav>
                                      </p:tavLst>
                                    </p:anim>
                                    <p:anim calcmode="lin" valueType="num">
                                      <p:cBhvr additive="base">
                                        <p:cTn id="81" dur="500" fill="hold"/>
                                        <p:tgtEl>
                                          <p:spTgt spid="126"/>
                                        </p:tgtEl>
                                        <p:attrNameLst>
                                          <p:attrName>ppt_y</p:attrName>
                                        </p:attrNameLst>
                                      </p:cBhvr>
                                      <p:tavLst>
                                        <p:tav tm="0">
                                          <p:val>
                                            <p:strVal val="#ppt_y"/>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1000"/>
                                        <p:tgtEl>
                                          <p:spTgt spid="17"/>
                                        </p:tgtEl>
                                      </p:cBhvr>
                                    </p:animEffect>
                                    <p:anim calcmode="lin" valueType="num">
                                      <p:cBhvr>
                                        <p:cTn id="85" dur="1000" fill="hold"/>
                                        <p:tgtEl>
                                          <p:spTgt spid="17"/>
                                        </p:tgtEl>
                                        <p:attrNameLst>
                                          <p:attrName>ppt_x</p:attrName>
                                        </p:attrNameLst>
                                      </p:cBhvr>
                                      <p:tavLst>
                                        <p:tav tm="0">
                                          <p:val>
                                            <p:strVal val="#ppt_x"/>
                                          </p:val>
                                        </p:tav>
                                        <p:tav tm="100000">
                                          <p:val>
                                            <p:strVal val="#ppt_x"/>
                                          </p:val>
                                        </p:tav>
                                      </p:tavLst>
                                    </p:anim>
                                    <p:anim calcmode="lin" valueType="num">
                                      <p:cBhvr>
                                        <p:cTn id="8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6" grpId="0" animBg="1"/>
      <p:bldP spid="117" grpId="0" animBg="1"/>
      <p:bldP spid="118" grpId="0" animBg="1"/>
      <p:bldP spid="119" grpId="0" animBg="1"/>
      <p:bldP spid="120" grpId="0" animBg="1"/>
      <p:bldP spid="121" grpId="0" animBg="1"/>
      <p:bldP spid="122" grpId="0"/>
      <p:bldP spid="123" grpId="0"/>
      <p:bldP spid="124" grpId="0"/>
      <p:bldP spid="125" grpId="0"/>
      <p:bldP spid="126" grpId="0"/>
      <p:bldP spid="127" grpId="0"/>
      <p:bldP spid="128" grpId="0" animBg="1"/>
      <p:bldP spid="129" grpId="0" animBg="1"/>
      <p:bldP spid="13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4284808" y="325934"/>
            <a:ext cx="1061967" cy="346249"/>
          </a:xfrm>
          <a:prstGeom prst="rect">
            <a:avLst/>
          </a:prstGeom>
          <a:noFill/>
        </p:spPr>
        <p:txBody>
          <a:bodyPr wrap="none" lIns="68580" tIns="34290" rIns="68580" bIns="34290" rtlCol="0">
            <a:spAutoFit/>
          </a:bodyPr>
          <a:lstStyle/>
          <a:p>
            <a:r>
              <a:rPr lang="zh-CN" altLang="en-US" dirty="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rPr>
              <a:t>服务流程</a:t>
            </a:r>
          </a:p>
        </p:txBody>
      </p:sp>
      <p:sp>
        <p:nvSpPr>
          <p:cNvPr id="27" name="椭圆 26"/>
          <p:cNvSpPr/>
          <p:nvPr/>
        </p:nvSpPr>
        <p:spPr>
          <a:xfrm>
            <a:off x="1115168" y="1661611"/>
            <a:ext cx="1271343" cy="1271177"/>
          </a:xfrm>
          <a:prstGeom prst="ellipse">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lIns="68580" tIns="34290" rIns="68580" bIns="34290" rtlCol="0" anchor="ctr"/>
          <a:lstStyle/>
          <a:p>
            <a:pPr algn="ctr"/>
            <a:r>
              <a:rPr lang="zh-CN" altLang="en-US" dirty="0">
                <a:solidFill>
                  <a:srgbClr val="50301B"/>
                </a:solidFill>
                <a:latin typeface="微软雅黑" pitchFamily="34" charset="-122"/>
                <a:ea typeface="微软雅黑" pitchFamily="34" charset="-122"/>
              </a:rPr>
              <a:t>添加标题</a:t>
            </a:r>
          </a:p>
        </p:txBody>
      </p:sp>
      <p:sp>
        <p:nvSpPr>
          <p:cNvPr id="28" name="椭圆 27"/>
          <p:cNvSpPr/>
          <p:nvPr/>
        </p:nvSpPr>
        <p:spPr>
          <a:xfrm>
            <a:off x="1864482" y="1807709"/>
            <a:ext cx="979101" cy="978974"/>
          </a:xfrm>
          <a:prstGeom prst="ellipse">
            <a:avLst/>
          </a:pr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50301B"/>
                </a:solidFill>
                <a:latin typeface="HelveticaNeueLT Pro 55 Roman" pitchFamily="34" charset="0"/>
              </a:rPr>
              <a:t>添加标题</a:t>
            </a:r>
          </a:p>
        </p:txBody>
      </p:sp>
      <p:sp>
        <p:nvSpPr>
          <p:cNvPr id="29" name="椭圆 28"/>
          <p:cNvSpPr/>
          <p:nvPr/>
        </p:nvSpPr>
        <p:spPr>
          <a:xfrm>
            <a:off x="2627530" y="1960677"/>
            <a:ext cx="673126" cy="673038"/>
          </a:xfrm>
          <a:prstGeom prst="ellipse">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lIns="68580" tIns="34290" rIns="68580" bIns="34290" rtlCol="0" anchor="ctr"/>
          <a:lstStyle/>
          <a:p>
            <a:pPr algn="ctr"/>
            <a:r>
              <a:rPr lang="zh-CN" altLang="en-US" sz="1050" dirty="0">
                <a:solidFill>
                  <a:srgbClr val="50301B"/>
                </a:solidFill>
                <a:latin typeface="微软雅黑" pitchFamily="34" charset="-122"/>
                <a:ea typeface="微软雅黑" pitchFamily="34" charset="-122"/>
              </a:rPr>
              <a:t>添加标题</a:t>
            </a:r>
          </a:p>
        </p:txBody>
      </p:sp>
      <p:sp>
        <p:nvSpPr>
          <p:cNvPr id="30" name="燕尾形 29"/>
          <p:cNvSpPr/>
          <p:nvPr/>
        </p:nvSpPr>
        <p:spPr>
          <a:xfrm>
            <a:off x="3292068" y="1707657"/>
            <a:ext cx="648156" cy="1179082"/>
          </a:xfrm>
          <a:prstGeom prst="chevron">
            <a:avLst>
              <a:gd name="adj" fmla="val 73516"/>
            </a:avLst>
          </a:prstGeom>
          <a:solidFill>
            <a:srgbClr val="9E6D38">
              <a:alpha val="30196"/>
            </a:srgbClr>
          </a:solidFill>
          <a:ln w="9525">
            <a:solidFill>
              <a:srgbClr val="C4916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solidFill>
            </a:endParaRPr>
          </a:p>
        </p:txBody>
      </p:sp>
      <p:sp>
        <p:nvSpPr>
          <p:cNvPr id="31" name="燕尾形 30"/>
          <p:cNvSpPr/>
          <p:nvPr/>
        </p:nvSpPr>
        <p:spPr>
          <a:xfrm>
            <a:off x="5652260" y="1707657"/>
            <a:ext cx="648156" cy="1179082"/>
          </a:xfrm>
          <a:prstGeom prst="chevron">
            <a:avLst>
              <a:gd name="adj" fmla="val 73516"/>
            </a:avLst>
          </a:prstGeom>
          <a:solidFill>
            <a:srgbClr val="9E6D38">
              <a:alpha val="30196"/>
            </a:srgbClr>
          </a:solidFill>
          <a:ln w="9525">
            <a:solidFill>
              <a:srgbClr val="C4916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solidFill>
            </a:endParaRPr>
          </a:p>
        </p:txBody>
      </p:sp>
      <p:sp>
        <p:nvSpPr>
          <p:cNvPr id="32" name="椭圆 31"/>
          <p:cNvSpPr/>
          <p:nvPr/>
        </p:nvSpPr>
        <p:spPr>
          <a:xfrm>
            <a:off x="6491500" y="1582635"/>
            <a:ext cx="1429308" cy="1429122"/>
          </a:xfrm>
          <a:prstGeom prst="ellipse">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500" dirty="0">
                <a:solidFill>
                  <a:srgbClr val="50301B"/>
                </a:solidFill>
                <a:latin typeface="微软雅黑" pitchFamily="34" charset="-122"/>
                <a:ea typeface="微软雅黑" pitchFamily="34" charset="-122"/>
              </a:rPr>
              <a:t>添加标题</a:t>
            </a:r>
          </a:p>
        </p:txBody>
      </p:sp>
      <p:sp>
        <p:nvSpPr>
          <p:cNvPr id="33" name="TextBox 32"/>
          <p:cNvSpPr txBox="1"/>
          <p:nvPr/>
        </p:nvSpPr>
        <p:spPr>
          <a:xfrm>
            <a:off x="3986616" y="1962489"/>
            <a:ext cx="1712036" cy="709425"/>
          </a:xfrm>
          <a:prstGeom prst="rect">
            <a:avLst/>
          </a:prstGeom>
          <a:noFill/>
        </p:spPr>
        <p:txBody>
          <a:bodyPr wrap="square" lIns="68580" tIns="34290" rIns="68580" bIns="34290" rtlCol="0">
            <a:spAutoFit/>
          </a:bodyPr>
          <a:lstStyle/>
          <a:p>
            <a:pPr algn="just">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p>
        </p:txBody>
      </p:sp>
      <p:sp>
        <p:nvSpPr>
          <p:cNvPr id="34" name="TextBox 33"/>
          <p:cNvSpPr txBox="1"/>
          <p:nvPr/>
        </p:nvSpPr>
        <p:spPr>
          <a:xfrm>
            <a:off x="1439246" y="3281789"/>
            <a:ext cx="1498045" cy="549381"/>
          </a:xfrm>
          <a:prstGeom prst="rect">
            <a:avLst/>
          </a:prstGeom>
          <a:noFill/>
        </p:spPr>
        <p:txBody>
          <a:bodyPr wrap="square" lIns="68580" tIns="34290" rIns="68580" bIns="34290" rtlCol="0">
            <a:spAutoFit/>
          </a:bodyPr>
          <a:lstStyle/>
          <a:p>
            <a:pPr>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a:t>
            </a:r>
          </a:p>
        </p:txBody>
      </p:sp>
      <p:sp>
        <p:nvSpPr>
          <p:cNvPr id="35" name="TextBox 34"/>
          <p:cNvSpPr txBox="1"/>
          <p:nvPr/>
        </p:nvSpPr>
        <p:spPr>
          <a:xfrm>
            <a:off x="3986618" y="3281789"/>
            <a:ext cx="1498045" cy="549381"/>
          </a:xfrm>
          <a:prstGeom prst="rect">
            <a:avLst/>
          </a:prstGeom>
          <a:noFill/>
        </p:spPr>
        <p:txBody>
          <a:bodyPr wrap="square" lIns="68580" tIns="34290" rIns="68580" bIns="34290" rtlCol="0">
            <a:spAutoFit/>
          </a:bodyPr>
          <a:lstStyle/>
          <a:p>
            <a:pPr>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a:t>
            </a:r>
          </a:p>
        </p:txBody>
      </p:sp>
      <p:sp>
        <p:nvSpPr>
          <p:cNvPr id="36" name="TextBox 35"/>
          <p:cNvSpPr txBox="1"/>
          <p:nvPr/>
        </p:nvSpPr>
        <p:spPr>
          <a:xfrm>
            <a:off x="6457133" y="3281789"/>
            <a:ext cx="1498045" cy="549381"/>
          </a:xfrm>
          <a:prstGeom prst="rect">
            <a:avLst/>
          </a:prstGeom>
          <a:noFill/>
        </p:spPr>
        <p:txBody>
          <a:bodyPr wrap="square" lIns="68580" tIns="34290" rIns="68580" bIns="34290" rtlCol="0">
            <a:spAutoFit/>
          </a:bodyPr>
          <a:lstStyle/>
          <a:p>
            <a:pPr>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a:t>
            </a:r>
          </a:p>
        </p:txBody>
      </p:sp>
      <p:grpSp>
        <p:nvGrpSpPr>
          <p:cNvPr id="18" name="组合 17"/>
          <p:cNvGrpSpPr>
            <a:grpSpLocks noChangeAspect="1"/>
          </p:cNvGrpSpPr>
          <p:nvPr/>
        </p:nvGrpSpPr>
        <p:grpSpPr>
          <a:xfrm>
            <a:off x="3635896" y="146562"/>
            <a:ext cx="622800" cy="678972"/>
            <a:chOff x="4161788" y="-1335297"/>
            <a:chExt cx="1677546" cy="1828848"/>
          </a:xfrm>
        </p:grpSpPr>
        <p:sp>
          <p:nvSpPr>
            <p:cNvPr id="20" name="矩形 10"/>
            <p:cNvSpPr>
              <a:spLocks noChangeAspect="1"/>
            </p:cNvSpPr>
            <p:nvPr/>
          </p:nvSpPr>
          <p:spPr>
            <a:xfrm>
              <a:off x="4161788" y="-1335297"/>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21" name="KSO_Shape"/>
            <p:cNvSpPr>
              <a:spLocks noChangeAspect="1"/>
            </p:cNvSpPr>
            <p:nvPr/>
          </p:nvSpPr>
          <p:spPr bwMode="auto">
            <a:xfrm>
              <a:off x="4638147" y="-759126"/>
              <a:ext cx="724829" cy="676507"/>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7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70"/>
                  </a:lnTo>
                  <a:lnTo>
                    <a:pt x="2029121" y="722688"/>
                  </a:lnTo>
                  <a:lnTo>
                    <a:pt x="2026891" y="724900"/>
                  </a:lnTo>
                  <a:lnTo>
                    <a:pt x="2024344" y="727112"/>
                  </a:lnTo>
                  <a:lnTo>
                    <a:pt x="2021796" y="729009"/>
                  </a:lnTo>
                  <a:lnTo>
                    <a:pt x="2018930" y="730905"/>
                  </a:lnTo>
                  <a:lnTo>
                    <a:pt x="2017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7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7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7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blipFill>
              <a:blip r:embed="rId4"/>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Tree>
    <p:extLst>
      <p:ext uri="{BB962C8B-B14F-4D97-AF65-F5344CB8AC3E}">
        <p14:creationId xmlns:p14="http://schemas.microsoft.com/office/powerpoint/2010/main" val="121923740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3" presetClass="entr" presetSubtype="288"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p:cTn id="18" dur="500" fill="hold"/>
                                        <p:tgtEl>
                                          <p:spTgt spid="27"/>
                                        </p:tgtEl>
                                        <p:attrNameLst>
                                          <p:attrName>ppt_w</p:attrName>
                                        </p:attrNameLst>
                                      </p:cBhvr>
                                      <p:tavLst>
                                        <p:tav tm="0">
                                          <p:val>
                                            <p:strVal val="4/3*#ppt_w"/>
                                          </p:val>
                                        </p:tav>
                                        <p:tav tm="100000">
                                          <p:val>
                                            <p:strVal val="#ppt_w"/>
                                          </p:val>
                                        </p:tav>
                                      </p:tavLst>
                                    </p:anim>
                                    <p:anim calcmode="lin" valueType="num">
                                      <p:cBhvr>
                                        <p:cTn id="19" dur="500" fill="hold"/>
                                        <p:tgtEl>
                                          <p:spTgt spid="27"/>
                                        </p:tgtEl>
                                        <p:attrNameLst>
                                          <p:attrName>ppt_h</p:attrName>
                                        </p:attrNameLst>
                                      </p:cBhvr>
                                      <p:tavLst>
                                        <p:tav tm="0">
                                          <p:val>
                                            <p:strVal val="4/3*#ppt_h"/>
                                          </p:val>
                                        </p:tav>
                                        <p:tav tm="100000">
                                          <p:val>
                                            <p:strVal val="#ppt_h"/>
                                          </p:val>
                                        </p:tav>
                                      </p:tavLst>
                                    </p:anim>
                                  </p:childTnLst>
                                </p:cTn>
                              </p:par>
                            </p:childTnLst>
                          </p:cTn>
                        </p:par>
                        <p:par>
                          <p:cTn id="20" fill="hold">
                            <p:stCondLst>
                              <p:cond delay="1500"/>
                            </p:stCondLst>
                            <p:childTnLst>
                              <p:par>
                                <p:cTn id="21" presetID="23" presetClass="entr" presetSubtype="288"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strVal val="4/3*#ppt_w"/>
                                          </p:val>
                                        </p:tav>
                                        <p:tav tm="100000">
                                          <p:val>
                                            <p:strVal val="#ppt_w"/>
                                          </p:val>
                                        </p:tav>
                                      </p:tavLst>
                                    </p:anim>
                                    <p:anim calcmode="lin" valueType="num">
                                      <p:cBhvr>
                                        <p:cTn id="24" dur="500" fill="hold"/>
                                        <p:tgtEl>
                                          <p:spTgt spid="28"/>
                                        </p:tgtEl>
                                        <p:attrNameLst>
                                          <p:attrName>ppt_h</p:attrName>
                                        </p:attrNameLst>
                                      </p:cBhvr>
                                      <p:tavLst>
                                        <p:tav tm="0">
                                          <p:val>
                                            <p:strVal val="4/3*#ppt_h"/>
                                          </p:val>
                                        </p:tav>
                                        <p:tav tm="100000">
                                          <p:val>
                                            <p:strVal val="#ppt_h"/>
                                          </p:val>
                                        </p:tav>
                                      </p:tavLst>
                                    </p:anim>
                                  </p:childTnLst>
                                </p:cTn>
                              </p:par>
                            </p:childTnLst>
                          </p:cTn>
                        </p:par>
                        <p:par>
                          <p:cTn id="25" fill="hold">
                            <p:stCondLst>
                              <p:cond delay="2000"/>
                            </p:stCondLst>
                            <p:childTnLst>
                              <p:par>
                                <p:cTn id="26" presetID="23" presetClass="entr" presetSubtype="288"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strVal val="4/3*#ppt_w"/>
                                          </p:val>
                                        </p:tav>
                                        <p:tav tm="100000">
                                          <p:val>
                                            <p:strVal val="#ppt_w"/>
                                          </p:val>
                                        </p:tav>
                                      </p:tavLst>
                                    </p:anim>
                                    <p:anim calcmode="lin" valueType="num">
                                      <p:cBhvr>
                                        <p:cTn id="29" dur="500" fill="hold"/>
                                        <p:tgtEl>
                                          <p:spTgt spid="29"/>
                                        </p:tgtEl>
                                        <p:attrNameLst>
                                          <p:attrName>ppt_h</p:attrName>
                                        </p:attrNameLst>
                                      </p:cBhvr>
                                      <p:tavLst>
                                        <p:tav tm="0">
                                          <p:val>
                                            <p:strVal val="4/3*#ppt_h"/>
                                          </p:val>
                                        </p:tav>
                                        <p:tav tm="100000">
                                          <p:val>
                                            <p:strVal val="#ppt_h"/>
                                          </p:val>
                                        </p:tav>
                                      </p:tavLst>
                                    </p:anim>
                                  </p:childTnLst>
                                </p:cTn>
                              </p:par>
                            </p:childTnLst>
                          </p:cTn>
                        </p:par>
                        <p:par>
                          <p:cTn id="30" fill="hold">
                            <p:stCondLst>
                              <p:cond delay="2500"/>
                            </p:stCondLst>
                            <p:childTnLst>
                              <p:par>
                                <p:cTn id="31" presetID="12" presetClass="entr" presetSubtype="8"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p:tgtEl>
                                          <p:spTgt spid="30"/>
                                        </p:tgtEl>
                                        <p:attrNameLst>
                                          <p:attrName>ppt_x</p:attrName>
                                        </p:attrNameLst>
                                      </p:cBhvr>
                                      <p:tavLst>
                                        <p:tav tm="0">
                                          <p:val>
                                            <p:strVal val="#ppt_x-#ppt_w*1.125000"/>
                                          </p:val>
                                        </p:tav>
                                        <p:tav tm="100000">
                                          <p:val>
                                            <p:strVal val="#ppt_x"/>
                                          </p:val>
                                        </p:tav>
                                      </p:tavLst>
                                    </p:anim>
                                    <p:animEffect transition="in" filter="wipe(right)">
                                      <p:cBhvr>
                                        <p:cTn id="34" dur="500"/>
                                        <p:tgtEl>
                                          <p:spTgt spid="30"/>
                                        </p:tgtEl>
                                      </p:cBhvr>
                                    </p:animEffect>
                                  </p:childTnLst>
                                </p:cTn>
                              </p:par>
                              <p:par>
                                <p:cTn id="35" presetID="12" presetClass="entr" presetSubtype="1"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p:tgtEl>
                                          <p:spTgt spid="33"/>
                                        </p:tgtEl>
                                        <p:attrNameLst>
                                          <p:attrName>ppt_y</p:attrName>
                                        </p:attrNameLst>
                                      </p:cBhvr>
                                      <p:tavLst>
                                        <p:tav tm="0">
                                          <p:val>
                                            <p:strVal val="#ppt_y-#ppt_h*1.125000"/>
                                          </p:val>
                                        </p:tav>
                                        <p:tav tm="100000">
                                          <p:val>
                                            <p:strVal val="#ppt_y"/>
                                          </p:val>
                                        </p:tav>
                                      </p:tavLst>
                                    </p:anim>
                                    <p:animEffect transition="in" filter="wipe(down)">
                                      <p:cBhvr>
                                        <p:cTn id="38" dur="500"/>
                                        <p:tgtEl>
                                          <p:spTgt spid="33"/>
                                        </p:tgtEl>
                                      </p:cBhvr>
                                    </p:animEffect>
                                  </p:childTnLst>
                                </p:cTn>
                              </p:par>
                            </p:childTnLst>
                          </p:cTn>
                        </p:par>
                        <p:par>
                          <p:cTn id="39" fill="hold">
                            <p:stCondLst>
                              <p:cond delay="3000"/>
                            </p:stCondLst>
                            <p:childTnLst>
                              <p:par>
                                <p:cTn id="40" presetID="12" presetClass="entr" presetSubtype="8"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additive="base">
                                        <p:cTn id="42" dur="500"/>
                                        <p:tgtEl>
                                          <p:spTgt spid="31"/>
                                        </p:tgtEl>
                                        <p:attrNameLst>
                                          <p:attrName>ppt_x</p:attrName>
                                        </p:attrNameLst>
                                      </p:cBhvr>
                                      <p:tavLst>
                                        <p:tav tm="0">
                                          <p:val>
                                            <p:strVal val="#ppt_x-#ppt_w*1.125000"/>
                                          </p:val>
                                        </p:tav>
                                        <p:tav tm="100000">
                                          <p:val>
                                            <p:strVal val="#ppt_x"/>
                                          </p:val>
                                        </p:tav>
                                      </p:tavLst>
                                    </p:anim>
                                    <p:animEffect transition="in" filter="wipe(right)">
                                      <p:cBhvr>
                                        <p:cTn id="43" dur="500"/>
                                        <p:tgtEl>
                                          <p:spTgt spid="31"/>
                                        </p:tgtEl>
                                      </p:cBhvr>
                                    </p:animEffect>
                                  </p:childTnLst>
                                </p:cTn>
                              </p:par>
                            </p:childTnLst>
                          </p:cTn>
                        </p:par>
                        <p:par>
                          <p:cTn id="44" fill="hold">
                            <p:stCondLst>
                              <p:cond delay="3500"/>
                            </p:stCondLst>
                            <p:childTnLst>
                              <p:par>
                                <p:cTn id="45" presetID="23" presetClass="entr" presetSubtype="28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p:cTn id="47" dur="500" fill="hold"/>
                                        <p:tgtEl>
                                          <p:spTgt spid="32"/>
                                        </p:tgtEl>
                                        <p:attrNameLst>
                                          <p:attrName>ppt_w</p:attrName>
                                        </p:attrNameLst>
                                      </p:cBhvr>
                                      <p:tavLst>
                                        <p:tav tm="0">
                                          <p:val>
                                            <p:strVal val="4/3*#ppt_w"/>
                                          </p:val>
                                        </p:tav>
                                        <p:tav tm="100000">
                                          <p:val>
                                            <p:strVal val="#ppt_w"/>
                                          </p:val>
                                        </p:tav>
                                      </p:tavLst>
                                    </p:anim>
                                    <p:anim calcmode="lin" valueType="num">
                                      <p:cBhvr>
                                        <p:cTn id="48" dur="500" fill="hold"/>
                                        <p:tgtEl>
                                          <p:spTgt spid="32"/>
                                        </p:tgtEl>
                                        <p:attrNameLst>
                                          <p:attrName>ppt_h</p:attrName>
                                        </p:attrNameLst>
                                      </p:cBhvr>
                                      <p:tavLst>
                                        <p:tav tm="0">
                                          <p:val>
                                            <p:strVal val="4/3*#ppt_h"/>
                                          </p:val>
                                        </p:tav>
                                        <p:tav tm="100000">
                                          <p:val>
                                            <p:strVal val="#ppt_h"/>
                                          </p:val>
                                        </p:tav>
                                      </p:tavLst>
                                    </p:anim>
                                  </p:childTnLst>
                                </p:cTn>
                              </p:par>
                              <p:par>
                                <p:cTn id="49" presetID="12" presetClass="entr" presetSubtype="8"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p:tgtEl>
                                          <p:spTgt spid="34"/>
                                        </p:tgtEl>
                                        <p:attrNameLst>
                                          <p:attrName>ppt_x</p:attrName>
                                        </p:attrNameLst>
                                      </p:cBhvr>
                                      <p:tavLst>
                                        <p:tav tm="0">
                                          <p:val>
                                            <p:strVal val="#ppt_x-#ppt_w*1.125000"/>
                                          </p:val>
                                        </p:tav>
                                        <p:tav tm="100000">
                                          <p:val>
                                            <p:strVal val="#ppt_x"/>
                                          </p:val>
                                        </p:tav>
                                      </p:tavLst>
                                    </p:anim>
                                    <p:animEffect transition="in" filter="wipe(right)">
                                      <p:cBhvr>
                                        <p:cTn id="52" dur="500"/>
                                        <p:tgtEl>
                                          <p:spTgt spid="34"/>
                                        </p:tgtEl>
                                      </p:cBhvr>
                                    </p:animEffect>
                                  </p:childTnLst>
                                </p:cTn>
                              </p:par>
                              <p:par>
                                <p:cTn id="53" presetID="12" presetClass="entr" presetSubtype="8"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500"/>
                                        <p:tgtEl>
                                          <p:spTgt spid="35"/>
                                        </p:tgtEl>
                                        <p:attrNameLst>
                                          <p:attrName>ppt_x</p:attrName>
                                        </p:attrNameLst>
                                      </p:cBhvr>
                                      <p:tavLst>
                                        <p:tav tm="0">
                                          <p:val>
                                            <p:strVal val="#ppt_x-#ppt_w*1.125000"/>
                                          </p:val>
                                        </p:tav>
                                        <p:tav tm="100000">
                                          <p:val>
                                            <p:strVal val="#ppt_x"/>
                                          </p:val>
                                        </p:tav>
                                      </p:tavLst>
                                    </p:anim>
                                    <p:animEffect transition="in" filter="wipe(right)">
                                      <p:cBhvr>
                                        <p:cTn id="56" dur="500"/>
                                        <p:tgtEl>
                                          <p:spTgt spid="35"/>
                                        </p:tgtEl>
                                      </p:cBhvr>
                                    </p:animEffect>
                                  </p:childTnLst>
                                </p:cTn>
                              </p:par>
                              <p:par>
                                <p:cTn id="57" presetID="12" presetClass="entr" presetSubtype="8"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p:tgtEl>
                                          <p:spTgt spid="36"/>
                                        </p:tgtEl>
                                        <p:attrNameLst>
                                          <p:attrName>ppt_x</p:attrName>
                                        </p:attrNameLst>
                                      </p:cBhvr>
                                      <p:tavLst>
                                        <p:tav tm="0">
                                          <p:val>
                                            <p:strVal val="#ppt_x-#ppt_w*1.125000"/>
                                          </p:val>
                                        </p:tav>
                                        <p:tav tm="100000">
                                          <p:val>
                                            <p:strVal val="#ppt_x"/>
                                          </p:val>
                                        </p:tav>
                                      </p:tavLst>
                                    </p:anim>
                                    <p:animEffect transition="in" filter="wipe(right)">
                                      <p:cBhvr>
                                        <p:cTn id="6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7" grpId="0" animBg="1"/>
      <p:bldP spid="28" grpId="0" animBg="1"/>
      <p:bldP spid="29" grpId="0" animBg="1"/>
      <p:bldP spid="30" grpId="0" animBg="1"/>
      <p:bldP spid="31" grpId="0" animBg="1"/>
      <p:bldP spid="32" grpId="0" animBg="1"/>
      <p:bldP spid="33" grpId="0"/>
      <p:bldP spid="34" grpId="0"/>
      <p:bldP spid="35" grpId="0"/>
      <p:bldP spid="3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4284810" y="325934"/>
            <a:ext cx="1292830" cy="346249"/>
          </a:xfrm>
          <a:prstGeom prst="rect">
            <a:avLst/>
          </a:prstGeom>
          <a:noFill/>
        </p:spPr>
        <p:txBody>
          <a:bodyPr wrap="none" lIns="68580" tIns="34290" rIns="68580" bIns="34290" rtlCol="0">
            <a:spAutoFit/>
          </a:bodyPr>
          <a:lstStyle/>
          <a:p>
            <a:r>
              <a:rPr lang="zh-CN" altLang="en-US" dirty="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rPr>
              <a:t>我们的优势</a:t>
            </a:r>
          </a:p>
        </p:txBody>
      </p:sp>
      <p:sp>
        <p:nvSpPr>
          <p:cNvPr id="16" name="Oval 6"/>
          <p:cNvSpPr>
            <a:spLocks noChangeArrowheads="1"/>
          </p:cNvSpPr>
          <p:nvPr/>
        </p:nvSpPr>
        <p:spPr bwMode="auto">
          <a:xfrm>
            <a:off x="1009948" y="1599642"/>
            <a:ext cx="1064500" cy="1065986"/>
          </a:xfrm>
          <a:prstGeom prst="ellipse">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18" name="Oval 7"/>
          <p:cNvSpPr>
            <a:spLocks noChangeArrowheads="1"/>
          </p:cNvSpPr>
          <p:nvPr/>
        </p:nvSpPr>
        <p:spPr bwMode="auto">
          <a:xfrm>
            <a:off x="2771736" y="1865857"/>
            <a:ext cx="532818" cy="532804"/>
          </a:xfrm>
          <a:prstGeom prst="ellipse">
            <a:avLst/>
          </a:pr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50301B"/>
              </a:solidFill>
              <a:latin typeface="HelveticaNeueLT Pro 55 Roman" pitchFamily="34" charset="0"/>
            </a:endParaRPr>
          </a:p>
        </p:txBody>
      </p:sp>
      <p:sp>
        <p:nvSpPr>
          <p:cNvPr id="20" name="Oval 8"/>
          <p:cNvSpPr>
            <a:spLocks noChangeArrowheads="1"/>
          </p:cNvSpPr>
          <p:nvPr/>
        </p:nvSpPr>
        <p:spPr bwMode="auto">
          <a:xfrm>
            <a:off x="4001841" y="1599642"/>
            <a:ext cx="1064121" cy="1065986"/>
          </a:xfrm>
          <a:prstGeom prst="ellipse">
            <a:avLst/>
          </a:pr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21" name="Oval 9"/>
          <p:cNvSpPr>
            <a:spLocks noChangeArrowheads="1"/>
          </p:cNvSpPr>
          <p:nvPr/>
        </p:nvSpPr>
        <p:spPr bwMode="auto">
          <a:xfrm>
            <a:off x="5764384" y="1865857"/>
            <a:ext cx="531681" cy="532804"/>
          </a:xfrm>
          <a:prstGeom prst="ellipse">
            <a:avLst/>
          </a:pr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50301B"/>
              </a:solidFill>
              <a:latin typeface="HelveticaNeueLT Pro 55 Roman" pitchFamily="34" charset="0"/>
            </a:endParaRPr>
          </a:p>
        </p:txBody>
      </p:sp>
      <p:sp>
        <p:nvSpPr>
          <p:cNvPr id="23" name="Oval 10"/>
          <p:cNvSpPr>
            <a:spLocks noChangeArrowheads="1"/>
          </p:cNvSpPr>
          <p:nvPr/>
        </p:nvSpPr>
        <p:spPr bwMode="auto">
          <a:xfrm>
            <a:off x="6994491" y="1599642"/>
            <a:ext cx="1064500" cy="1065986"/>
          </a:xfrm>
          <a:prstGeom prst="ellipse">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24" name="Oval 11"/>
          <p:cNvSpPr>
            <a:spLocks noChangeArrowheads="1"/>
          </p:cNvSpPr>
          <p:nvPr/>
        </p:nvSpPr>
        <p:spPr bwMode="auto">
          <a:xfrm>
            <a:off x="2371553" y="2080492"/>
            <a:ext cx="103078" cy="103907"/>
          </a:xfrm>
          <a:prstGeom prst="ellipse">
            <a:avLst/>
          </a:prstGeom>
          <a:gradFill flip="none" rotWithShape="1">
            <a:gsLst>
              <a:gs pos="0">
                <a:srgbClr val="E9DAB8"/>
              </a:gs>
              <a:gs pos="100000">
                <a:srgbClr val="C29F67"/>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2700" dirty="0">
              <a:solidFill>
                <a:srgbClr val="50301B"/>
              </a:solidFill>
              <a:latin typeface="HelveticaNeueLT Pro 55 Roman" pitchFamily="34" charset="0"/>
            </a:endParaRPr>
          </a:p>
        </p:txBody>
      </p:sp>
      <p:sp>
        <p:nvSpPr>
          <p:cNvPr id="25" name="Oval 12"/>
          <p:cNvSpPr>
            <a:spLocks noChangeArrowheads="1"/>
          </p:cNvSpPr>
          <p:nvPr/>
        </p:nvSpPr>
        <p:spPr bwMode="auto">
          <a:xfrm>
            <a:off x="3601658" y="2080492"/>
            <a:ext cx="102699" cy="103907"/>
          </a:xfrm>
          <a:prstGeom prst="ellipse">
            <a:avLst/>
          </a:prstGeom>
          <a:gradFill flip="none" rotWithShape="1">
            <a:gsLst>
              <a:gs pos="0">
                <a:srgbClr val="E9DAB8"/>
              </a:gs>
              <a:gs pos="100000">
                <a:srgbClr val="C29F67"/>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2700" dirty="0">
              <a:solidFill>
                <a:srgbClr val="50301B"/>
              </a:solidFill>
              <a:latin typeface="HelveticaNeueLT Pro 55 Roman" pitchFamily="34" charset="0"/>
            </a:endParaRPr>
          </a:p>
        </p:txBody>
      </p:sp>
      <p:sp>
        <p:nvSpPr>
          <p:cNvPr id="26" name="Oval 13"/>
          <p:cNvSpPr>
            <a:spLocks noChangeArrowheads="1"/>
          </p:cNvSpPr>
          <p:nvPr/>
        </p:nvSpPr>
        <p:spPr bwMode="auto">
          <a:xfrm>
            <a:off x="5363447" y="2080492"/>
            <a:ext cx="103835" cy="103907"/>
          </a:xfrm>
          <a:prstGeom prst="ellipse">
            <a:avLst/>
          </a:prstGeom>
          <a:gradFill flip="none" rotWithShape="1">
            <a:gsLst>
              <a:gs pos="0">
                <a:srgbClr val="E9DAB8"/>
              </a:gs>
              <a:gs pos="100000">
                <a:srgbClr val="C29F67"/>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2700" dirty="0">
              <a:solidFill>
                <a:srgbClr val="50301B"/>
              </a:solidFill>
              <a:latin typeface="HelveticaNeueLT Pro 55 Roman" pitchFamily="34" charset="0"/>
            </a:endParaRPr>
          </a:p>
        </p:txBody>
      </p:sp>
      <p:sp>
        <p:nvSpPr>
          <p:cNvPr id="37" name="Oval 14"/>
          <p:cNvSpPr>
            <a:spLocks noChangeArrowheads="1"/>
          </p:cNvSpPr>
          <p:nvPr/>
        </p:nvSpPr>
        <p:spPr bwMode="auto">
          <a:xfrm>
            <a:off x="6593174" y="2080492"/>
            <a:ext cx="104215" cy="103907"/>
          </a:xfrm>
          <a:prstGeom prst="ellipse">
            <a:avLst/>
          </a:prstGeom>
          <a:gradFill flip="none" rotWithShape="1">
            <a:gsLst>
              <a:gs pos="0">
                <a:srgbClr val="E9DAB8"/>
              </a:gs>
              <a:gs pos="100000">
                <a:srgbClr val="C29F67"/>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2700" dirty="0">
              <a:solidFill>
                <a:srgbClr val="50301B"/>
              </a:solidFill>
              <a:latin typeface="HelveticaNeueLT Pro 55 Roman" pitchFamily="34" charset="0"/>
            </a:endParaRPr>
          </a:p>
        </p:txBody>
      </p:sp>
      <p:sp>
        <p:nvSpPr>
          <p:cNvPr id="38" name="Line 15"/>
          <p:cNvSpPr>
            <a:spLocks noChangeShapeType="1"/>
          </p:cNvSpPr>
          <p:nvPr/>
        </p:nvSpPr>
        <p:spPr bwMode="auto">
          <a:xfrm>
            <a:off x="1541628" y="2745880"/>
            <a:ext cx="0" cy="557213"/>
          </a:xfrm>
          <a:prstGeom prst="line">
            <a:avLst/>
          </a:prstGeom>
          <a:noFill/>
          <a:ln w="4" cap="flat">
            <a:solidFill>
              <a:srgbClr val="C49166"/>
            </a:solidFill>
            <a:prstDash val="solid"/>
            <a:miter lim="800000"/>
            <a:headEnd/>
            <a:tailEnd/>
          </a:ln>
          <a:extLst>
            <a:ext uri="{909E8E84-426E-40DD-AFC4-6F175D3DCCD1}">
              <a14:hiddenFill xmlns:a14="http://schemas.microsoft.com/office/drawing/2010/main">
                <a:noFill/>
              </a14:hiddenFill>
            </a:ext>
          </a:extLst>
        </p:spPr>
        <p:txBody>
          <a:bodyPr vert="horz" wrap="square" lIns="68880" tIns="34440" rIns="68880" bIns="34440" numCol="1" anchor="t" anchorCtr="0" compatLnSpc="1">
            <a:prstTxWarp prst="textNoShape">
              <a:avLst/>
            </a:prstTxWarp>
          </a:bodyPr>
          <a:lstStyle/>
          <a:p>
            <a:endParaRPr lang="zh-CN" altLang="en-US"/>
          </a:p>
        </p:txBody>
      </p:sp>
      <p:sp>
        <p:nvSpPr>
          <p:cNvPr id="39" name="Line 16"/>
          <p:cNvSpPr>
            <a:spLocks noChangeShapeType="1"/>
          </p:cNvSpPr>
          <p:nvPr/>
        </p:nvSpPr>
        <p:spPr bwMode="auto">
          <a:xfrm>
            <a:off x="3038523" y="2463739"/>
            <a:ext cx="0" cy="395882"/>
          </a:xfrm>
          <a:prstGeom prst="line">
            <a:avLst/>
          </a:prstGeom>
          <a:noFill/>
          <a:ln w="4" cap="flat">
            <a:solidFill>
              <a:srgbClr val="C49166"/>
            </a:solidFill>
            <a:prstDash val="solid"/>
            <a:miter lim="800000"/>
            <a:headEnd/>
            <a:tailEnd/>
          </a:ln>
          <a:extLst>
            <a:ext uri="{909E8E84-426E-40DD-AFC4-6F175D3DCCD1}">
              <a14:hiddenFill xmlns:a14="http://schemas.microsoft.com/office/drawing/2010/main">
                <a:noFill/>
              </a14:hiddenFill>
            </a:ext>
          </a:extLst>
        </p:spPr>
        <p:txBody>
          <a:bodyPr vert="horz" wrap="square" lIns="68880" tIns="34440" rIns="68880" bIns="34440" numCol="1" anchor="t" anchorCtr="0" compatLnSpc="1">
            <a:prstTxWarp prst="textNoShape">
              <a:avLst/>
            </a:prstTxWarp>
          </a:bodyPr>
          <a:lstStyle/>
          <a:p>
            <a:endParaRPr lang="zh-CN" altLang="en-US"/>
          </a:p>
        </p:txBody>
      </p:sp>
      <p:sp>
        <p:nvSpPr>
          <p:cNvPr id="40" name="Line 17"/>
          <p:cNvSpPr>
            <a:spLocks noChangeShapeType="1"/>
          </p:cNvSpPr>
          <p:nvPr/>
        </p:nvSpPr>
        <p:spPr bwMode="auto">
          <a:xfrm>
            <a:off x="4534278" y="2745880"/>
            <a:ext cx="0" cy="557213"/>
          </a:xfrm>
          <a:prstGeom prst="line">
            <a:avLst/>
          </a:prstGeom>
          <a:noFill/>
          <a:ln w="4" cap="flat">
            <a:solidFill>
              <a:srgbClr val="C49166"/>
            </a:solidFill>
            <a:prstDash val="solid"/>
            <a:miter lim="800000"/>
            <a:headEnd/>
            <a:tailEnd/>
          </a:ln>
          <a:extLst>
            <a:ext uri="{909E8E84-426E-40DD-AFC4-6F175D3DCCD1}">
              <a14:hiddenFill xmlns:a14="http://schemas.microsoft.com/office/drawing/2010/main">
                <a:noFill/>
              </a14:hiddenFill>
            </a:ext>
          </a:extLst>
        </p:spPr>
        <p:txBody>
          <a:bodyPr vert="horz" wrap="square" lIns="68880" tIns="34440" rIns="68880" bIns="34440" numCol="1" anchor="t" anchorCtr="0" compatLnSpc="1">
            <a:prstTxWarp prst="textNoShape">
              <a:avLst/>
            </a:prstTxWarp>
          </a:bodyPr>
          <a:lstStyle/>
          <a:p>
            <a:endParaRPr lang="zh-CN" altLang="en-US"/>
          </a:p>
        </p:txBody>
      </p:sp>
      <p:sp>
        <p:nvSpPr>
          <p:cNvPr id="41" name="Line 18"/>
          <p:cNvSpPr>
            <a:spLocks noChangeShapeType="1"/>
          </p:cNvSpPr>
          <p:nvPr/>
        </p:nvSpPr>
        <p:spPr bwMode="auto">
          <a:xfrm>
            <a:off x="6030414" y="2463739"/>
            <a:ext cx="0" cy="395882"/>
          </a:xfrm>
          <a:prstGeom prst="line">
            <a:avLst/>
          </a:prstGeom>
          <a:noFill/>
          <a:ln w="4" cap="flat">
            <a:solidFill>
              <a:srgbClr val="C49166"/>
            </a:solidFill>
            <a:prstDash val="solid"/>
            <a:miter lim="800000"/>
            <a:headEnd/>
            <a:tailEnd/>
          </a:ln>
          <a:extLst>
            <a:ext uri="{909E8E84-426E-40DD-AFC4-6F175D3DCCD1}">
              <a14:hiddenFill xmlns:a14="http://schemas.microsoft.com/office/drawing/2010/main">
                <a:noFill/>
              </a14:hiddenFill>
            </a:ext>
          </a:extLst>
        </p:spPr>
        <p:txBody>
          <a:bodyPr vert="horz" wrap="square" lIns="68880" tIns="34440" rIns="68880" bIns="34440" numCol="1" anchor="t" anchorCtr="0" compatLnSpc="1">
            <a:prstTxWarp prst="textNoShape">
              <a:avLst/>
            </a:prstTxWarp>
          </a:bodyPr>
          <a:lstStyle/>
          <a:p>
            <a:endParaRPr lang="zh-CN" altLang="en-US"/>
          </a:p>
        </p:txBody>
      </p:sp>
      <p:sp>
        <p:nvSpPr>
          <p:cNvPr id="42" name="Line 19"/>
          <p:cNvSpPr>
            <a:spLocks noChangeShapeType="1"/>
          </p:cNvSpPr>
          <p:nvPr/>
        </p:nvSpPr>
        <p:spPr bwMode="auto">
          <a:xfrm>
            <a:off x="7526171" y="2745880"/>
            <a:ext cx="0" cy="557213"/>
          </a:xfrm>
          <a:prstGeom prst="line">
            <a:avLst/>
          </a:prstGeom>
          <a:noFill/>
          <a:ln w="4" cap="flat">
            <a:solidFill>
              <a:srgbClr val="C49166"/>
            </a:solidFill>
            <a:prstDash val="solid"/>
            <a:miter lim="800000"/>
            <a:headEnd/>
            <a:tailEnd/>
          </a:ln>
          <a:extLst>
            <a:ext uri="{909E8E84-426E-40DD-AFC4-6F175D3DCCD1}">
              <a14:hiddenFill xmlns:a14="http://schemas.microsoft.com/office/drawing/2010/main">
                <a:noFill/>
              </a14:hiddenFill>
            </a:ext>
          </a:extLst>
        </p:spPr>
        <p:txBody>
          <a:bodyPr vert="horz" wrap="square" lIns="68880" tIns="34440" rIns="68880" bIns="34440" numCol="1" anchor="t" anchorCtr="0" compatLnSpc="1">
            <a:prstTxWarp prst="textNoShape">
              <a:avLst/>
            </a:prstTxWarp>
          </a:bodyPr>
          <a:lstStyle/>
          <a:p>
            <a:endParaRPr lang="zh-CN" altLang="en-US"/>
          </a:p>
        </p:txBody>
      </p:sp>
      <p:sp>
        <p:nvSpPr>
          <p:cNvPr id="43" name="Freeform 24"/>
          <p:cNvSpPr>
            <a:spLocks noEditPoints="1"/>
          </p:cNvSpPr>
          <p:nvPr/>
        </p:nvSpPr>
        <p:spPr bwMode="auto">
          <a:xfrm>
            <a:off x="2891874" y="1985890"/>
            <a:ext cx="292540" cy="292741"/>
          </a:xfrm>
          <a:custGeom>
            <a:avLst/>
            <a:gdLst>
              <a:gd name="T0" fmla="*/ 919 w 1838"/>
              <a:gd name="T1" fmla="*/ 0 h 1838"/>
              <a:gd name="T2" fmla="*/ 0 w 1838"/>
              <a:gd name="T3" fmla="*/ 919 h 1838"/>
              <a:gd name="T4" fmla="*/ 919 w 1838"/>
              <a:gd name="T5" fmla="*/ 1838 h 1838"/>
              <a:gd name="T6" fmla="*/ 1838 w 1838"/>
              <a:gd name="T7" fmla="*/ 919 h 1838"/>
              <a:gd name="T8" fmla="*/ 919 w 1838"/>
              <a:gd name="T9" fmla="*/ 0 h 1838"/>
              <a:gd name="T10" fmla="*/ 919 w 1838"/>
              <a:gd name="T11" fmla="*/ 1608 h 1838"/>
              <a:gd name="T12" fmla="*/ 919 w 1838"/>
              <a:gd name="T13" fmla="*/ 1608 h 1838"/>
              <a:gd name="T14" fmla="*/ 230 w 1838"/>
              <a:gd name="T15" fmla="*/ 919 h 1838"/>
              <a:gd name="T16" fmla="*/ 919 w 1838"/>
              <a:gd name="T17" fmla="*/ 230 h 1838"/>
              <a:gd name="T18" fmla="*/ 1608 w 1838"/>
              <a:gd name="T19" fmla="*/ 919 h 1838"/>
              <a:gd name="T20" fmla="*/ 919 w 1838"/>
              <a:gd name="T21" fmla="*/ 1608 h 1838"/>
              <a:gd name="T22" fmla="*/ 1493 w 1838"/>
              <a:gd name="T23" fmla="*/ 919 h 1838"/>
              <a:gd name="T24" fmla="*/ 1493 w 1838"/>
              <a:gd name="T25" fmla="*/ 919 h 1838"/>
              <a:gd name="T26" fmla="*/ 1378 w 1838"/>
              <a:gd name="T27" fmla="*/ 1034 h 1838"/>
              <a:gd name="T28" fmla="*/ 919 w 1838"/>
              <a:gd name="T29" fmla="*/ 1034 h 1838"/>
              <a:gd name="T30" fmla="*/ 804 w 1838"/>
              <a:gd name="T31" fmla="*/ 919 h 1838"/>
              <a:gd name="T32" fmla="*/ 804 w 1838"/>
              <a:gd name="T33" fmla="*/ 460 h 1838"/>
              <a:gd name="T34" fmla="*/ 919 w 1838"/>
              <a:gd name="T35" fmla="*/ 345 h 1838"/>
              <a:gd name="T36" fmla="*/ 1034 w 1838"/>
              <a:gd name="T37" fmla="*/ 460 h 1838"/>
              <a:gd name="T38" fmla="*/ 1034 w 1838"/>
              <a:gd name="T39" fmla="*/ 804 h 1838"/>
              <a:gd name="T40" fmla="*/ 1378 w 1838"/>
              <a:gd name="T41" fmla="*/ 804 h 1838"/>
              <a:gd name="T42" fmla="*/ 1493 w 1838"/>
              <a:gd name="T43" fmla="*/ 919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38" h="1838">
                <a:moveTo>
                  <a:pt x="919" y="0"/>
                </a:moveTo>
                <a:cubicBezTo>
                  <a:pt x="411" y="0"/>
                  <a:pt x="0" y="412"/>
                  <a:pt x="0" y="919"/>
                </a:cubicBezTo>
                <a:cubicBezTo>
                  <a:pt x="0" y="1427"/>
                  <a:pt x="411" y="1838"/>
                  <a:pt x="919" y="1838"/>
                </a:cubicBezTo>
                <a:cubicBezTo>
                  <a:pt x="1426" y="1838"/>
                  <a:pt x="1838" y="1427"/>
                  <a:pt x="1838" y="919"/>
                </a:cubicBezTo>
                <a:cubicBezTo>
                  <a:pt x="1838" y="412"/>
                  <a:pt x="1426" y="0"/>
                  <a:pt x="919" y="0"/>
                </a:cubicBezTo>
                <a:close/>
                <a:moveTo>
                  <a:pt x="919" y="1608"/>
                </a:moveTo>
                <a:cubicBezTo>
                  <a:pt x="919" y="1608"/>
                  <a:pt x="919" y="1608"/>
                  <a:pt x="919" y="1608"/>
                </a:cubicBezTo>
                <a:cubicBezTo>
                  <a:pt x="539" y="1608"/>
                  <a:pt x="230" y="1299"/>
                  <a:pt x="230" y="919"/>
                </a:cubicBezTo>
                <a:cubicBezTo>
                  <a:pt x="230" y="539"/>
                  <a:pt x="539" y="230"/>
                  <a:pt x="919" y="230"/>
                </a:cubicBezTo>
                <a:cubicBezTo>
                  <a:pt x="1299" y="230"/>
                  <a:pt x="1608" y="539"/>
                  <a:pt x="1608" y="919"/>
                </a:cubicBezTo>
                <a:cubicBezTo>
                  <a:pt x="1608" y="1299"/>
                  <a:pt x="1299" y="1608"/>
                  <a:pt x="919" y="1608"/>
                </a:cubicBezTo>
                <a:close/>
                <a:moveTo>
                  <a:pt x="1493" y="919"/>
                </a:moveTo>
                <a:cubicBezTo>
                  <a:pt x="1493" y="919"/>
                  <a:pt x="1493" y="919"/>
                  <a:pt x="1493" y="919"/>
                </a:cubicBezTo>
                <a:cubicBezTo>
                  <a:pt x="1493" y="983"/>
                  <a:pt x="1442" y="1034"/>
                  <a:pt x="1378" y="1034"/>
                </a:cubicBezTo>
                <a:cubicBezTo>
                  <a:pt x="919" y="1034"/>
                  <a:pt x="919" y="1034"/>
                  <a:pt x="919" y="1034"/>
                </a:cubicBezTo>
                <a:cubicBezTo>
                  <a:pt x="856" y="1034"/>
                  <a:pt x="804" y="983"/>
                  <a:pt x="804" y="919"/>
                </a:cubicBezTo>
                <a:cubicBezTo>
                  <a:pt x="804" y="460"/>
                  <a:pt x="804" y="460"/>
                  <a:pt x="804" y="460"/>
                </a:cubicBezTo>
                <a:cubicBezTo>
                  <a:pt x="804" y="396"/>
                  <a:pt x="856" y="345"/>
                  <a:pt x="919" y="345"/>
                </a:cubicBezTo>
                <a:cubicBezTo>
                  <a:pt x="982" y="345"/>
                  <a:pt x="1034" y="396"/>
                  <a:pt x="1034" y="460"/>
                </a:cubicBezTo>
                <a:cubicBezTo>
                  <a:pt x="1034" y="804"/>
                  <a:pt x="1034" y="804"/>
                  <a:pt x="1034" y="804"/>
                </a:cubicBezTo>
                <a:cubicBezTo>
                  <a:pt x="1378" y="804"/>
                  <a:pt x="1378" y="804"/>
                  <a:pt x="1378" y="804"/>
                </a:cubicBezTo>
                <a:cubicBezTo>
                  <a:pt x="1442" y="804"/>
                  <a:pt x="1493" y="856"/>
                  <a:pt x="1493" y="919"/>
                </a:cubicBezTo>
                <a:close/>
              </a:path>
            </a:pathLst>
          </a:custGeom>
          <a:solidFill>
            <a:srgbClr val="C49166"/>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2700" dirty="0">
              <a:solidFill>
                <a:srgbClr val="50301B"/>
              </a:solidFill>
              <a:latin typeface="HelveticaNeueLT Pro 55 Roman" pitchFamily="34" charset="0"/>
            </a:endParaRPr>
          </a:p>
        </p:txBody>
      </p:sp>
      <p:sp>
        <p:nvSpPr>
          <p:cNvPr id="44" name="Freeform 25"/>
          <p:cNvSpPr>
            <a:spLocks/>
          </p:cNvSpPr>
          <p:nvPr/>
        </p:nvSpPr>
        <p:spPr bwMode="auto">
          <a:xfrm>
            <a:off x="1371422" y="1824465"/>
            <a:ext cx="341552" cy="616349"/>
          </a:xfrm>
          <a:custGeom>
            <a:avLst/>
            <a:gdLst>
              <a:gd name="T0" fmla="*/ 604 w 637"/>
              <a:gd name="T1" fmla="*/ 610 h 1149"/>
              <a:gd name="T2" fmla="*/ 604 w 637"/>
              <a:gd name="T3" fmla="*/ 610 h 1149"/>
              <a:gd name="T4" fmla="*/ 637 w 637"/>
              <a:gd name="T5" fmla="*/ 739 h 1149"/>
              <a:gd name="T6" fmla="*/ 569 w 637"/>
              <a:gd name="T7" fmla="*/ 929 h 1149"/>
              <a:gd name="T8" fmla="*/ 373 w 637"/>
              <a:gd name="T9" fmla="*/ 1019 h 1149"/>
              <a:gd name="T10" fmla="*/ 373 w 637"/>
              <a:gd name="T11" fmla="*/ 1149 h 1149"/>
              <a:gd name="T12" fmla="*/ 264 w 637"/>
              <a:gd name="T13" fmla="*/ 1149 h 1149"/>
              <a:gd name="T14" fmla="*/ 264 w 637"/>
              <a:gd name="T15" fmla="*/ 1019 h 1149"/>
              <a:gd name="T16" fmla="*/ 0 w 637"/>
              <a:gd name="T17" fmla="*/ 771 h 1149"/>
              <a:gd name="T18" fmla="*/ 168 w 637"/>
              <a:gd name="T19" fmla="*/ 728 h 1149"/>
              <a:gd name="T20" fmla="*/ 323 w 637"/>
              <a:gd name="T21" fmla="*/ 870 h 1149"/>
              <a:gd name="T22" fmla="*/ 413 w 637"/>
              <a:gd name="T23" fmla="*/ 839 h 1149"/>
              <a:gd name="T24" fmla="*/ 442 w 637"/>
              <a:gd name="T25" fmla="*/ 766 h 1149"/>
              <a:gd name="T26" fmla="*/ 413 w 637"/>
              <a:gd name="T27" fmla="*/ 698 h 1149"/>
              <a:gd name="T28" fmla="*/ 284 w 637"/>
              <a:gd name="T29" fmla="*/ 640 h 1149"/>
              <a:gd name="T30" fmla="*/ 144 w 637"/>
              <a:gd name="T31" fmla="*/ 578 h 1149"/>
              <a:gd name="T32" fmla="*/ 62 w 637"/>
              <a:gd name="T33" fmla="*/ 493 h 1149"/>
              <a:gd name="T34" fmla="*/ 31 w 637"/>
              <a:gd name="T35" fmla="*/ 366 h 1149"/>
              <a:gd name="T36" fmla="*/ 87 w 637"/>
              <a:gd name="T37" fmla="*/ 194 h 1149"/>
              <a:gd name="T38" fmla="*/ 264 w 637"/>
              <a:gd name="T39" fmla="*/ 101 h 1149"/>
              <a:gd name="T40" fmla="*/ 264 w 637"/>
              <a:gd name="T41" fmla="*/ 0 h 1149"/>
              <a:gd name="T42" fmla="*/ 373 w 637"/>
              <a:gd name="T43" fmla="*/ 0 h 1149"/>
              <a:gd name="T44" fmla="*/ 373 w 637"/>
              <a:gd name="T45" fmla="*/ 101 h 1149"/>
              <a:gd name="T46" fmla="*/ 609 w 637"/>
              <a:gd name="T47" fmla="*/ 307 h 1149"/>
              <a:gd name="T48" fmla="*/ 459 w 637"/>
              <a:gd name="T49" fmla="*/ 369 h 1149"/>
              <a:gd name="T50" fmla="*/ 323 w 637"/>
              <a:gd name="T51" fmla="*/ 242 h 1149"/>
              <a:gd name="T52" fmla="*/ 250 w 637"/>
              <a:gd name="T53" fmla="*/ 270 h 1149"/>
              <a:gd name="T54" fmla="*/ 222 w 637"/>
              <a:gd name="T55" fmla="*/ 339 h 1149"/>
              <a:gd name="T56" fmla="*/ 249 w 637"/>
              <a:gd name="T57" fmla="*/ 402 h 1149"/>
              <a:gd name="T58" fmla="*/ 364 w 637"/>
              <a:gd name="T59" fmla="*/ 456 h 1149"/>
              <a:gd name="T60" fmla="*/ 516 w 637"/>
              <a:gd name="T61" fmla="*/ 523 h 1149"/>
              <a:gd name="T62" fmla="*/ 604 w 637"/>
              <a:gd name="T63" fmla="*/ 61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7" h="1149">
                <a:moveTo>
                  <a:pt x="604" y="610"/>
                </a:moveTo>
                <a:cubicBezTo>
                  <a:pt x="604" y="610"/>
                  <a:pt x="604" y="610"/>
                  <a:pt x="604" y="610"/>
                </a:cubicBezTo>
                <a:cubicBezTo>
                  <a:pt x="626" y="647"/>
                  <a:pt x="637" y="690"/>
                  <a:pt x="637" y="739"/>
                </a:cubicBezTo>
                <a:cubicBezTo>
                  <a:pt x="637" y="815"/>
                  <a:pt x="614" y="879"/>
                  <a:pt x="569" y="929"/>
                </a:cubicBezTo>
                <a:cubicBezTo>
                  <a:pt x="523" y="980"/>
                  <a:pt x="458" y="1010"/>
                  <a:pt x="373" y="1019"/>
                </a:cubicBezTo>
                <a:cubicBezTo>
                  <a:pt x="373" y="1149"/>
                  <a:pt x="373" y="1149"/>
                  <a:pt x="373" y="1149"/>
                </a:cubicBezTo>
                <a:cubicBezTo>
                  <a:pt x="264" y="1149"/>
                  <a:pt x="264" y="1149"/>
                  <a:pt x="264" y="1149"/>
                </a:cubicBezTo>
                <a:cubicBezTo>
                  <a:pt x="264" y="1019"/>
                  <a:pt x="264" y="1019"/>
                  <a:pt x="264" y="1019"/>
                </a:cubicBezTo>
                <a:cubicBezTo>
                  <a:pt x="122" y="1005"/>
                  <a:pt x="34" y="922"/>
                  <a:pt x="0" y="771"/>
                </a:cubicBezTo>
                <a:cubicBezTo>
                  <a:pt x="168" y="728"/>
                  <a:pt x="168" y="728"/>
                  <a:pt x="168" y="728"/>
                </a:cubicBezTo>
                <a:cubicBezTo>
                  <a:pt x="184" y="822"/>
                  <a:pt x="235" y="870"/>
                  <a:pt x="323" y="870"/>
                </a:cubicBezTo>
                <a:cubicBezTo>
                  <a:pt x="364" y="870"/>
                  <a:pt x="394" y="860"/>
                  <a:pt x="413" y="839"/>
                </a:cubicBezTo>
                <a:cubicBezTo>
                  <a:pt x="432" y="819"/>
                  <a:pt x="442" y="795"/>
                  <a:pt x="442" y="766"/>
                </a:cubicBezTo>
                <a:cubicBezTo>
                  <a:pt x="442" y="736"/>
                  <a:pt x="432" y="714"/>
                  <a:pt x="413" y="698"/>
                </a:cubicBezTo>
                <a:cubicBezTo>
                  <a:pt x="394" y="683"/>
                  <a:pt x="351" y="664"/>
                  <a:pt x="284" y="640"/>
                </a:cubicBezTo>
                <a:cubicBezTo>
                  <a:pt x="225" y="619"/>
                  <a:pt x="178" y="599"/>
                  <a:pt x="144" y="578"/>
                </a:cubicBezTo>
                <a:cubicBezTo>
                  <a:pt x="111" y="558"/>
                  <a:pt x="83" y="530"/>
                  <a:pt x="62" y="493"/>
                </a:cubicBezTo>
                <a:cubicBezTo>
                  <a:pt x="41" y="457"/>
                  <a:pt x="31" y="414"/>
                  <a:pt x="31" y="366"/>
                </a:cubicBezTo>
                <a:cubicBezTo>
                  <a:pt x="31" y="302"/>
                  <a:pt x="50" y="245"/>
                  <a:pt x="87" y="194"/>
                </a:cubicBezTo>
                <a:cubicBezTo>
                  <a:pt x="125" y="143"/>
                  <a:pt x="184" y="112"/>
                  <a:pt x="264" y="101"/>
                </a:cubicBezTo>
                <a:cubicBezTo>
                  <a:pt x="264" y="0"/>
                  <a:pt x="264" y="0"/>
                  <a:pt x="264" y="0"/>
                </a:cubicBezTo>
                <a:cubicBezTo>
                  <a:pt x="373" y="0"/>
                  <a:pt x="373" y="0"/>
                  <a:pt x="373" y="0"/>
                </a:cubicBezTo>
                <a:cubicBezTo>
                  <a:pt x="373" y="101"/>
                  <a:pt x="373" y="101"/>
                  <a:pt x="373" y="101"/>
                </a:cubicBezTo>
                <a:cubicBezTo>
                  <a:pt x="494" y="115"/>
                  <a:pt x="573" y="184"/>
                  <a:pt x="609" y="307"/>
                </a:cubicBezTo>
                <a:cubicBezTo>
                  <a:pt x="459" y="369"/>
                  <a:pt x="459" y="369"/>
                  <a:pt x="459" y="369"/>
                </a:cubicBezTo>
                <a:cubicBezTo>
                  <a:pt x="430" y="284"/>
                  <a:pt x="385" y="242"/>
                  <a:pt x="323" y="242"/>
                </a:cubicBezTo>
                <a:cubicBezTo>
                  <a:pt x="293" y="242"/>
                  <a:pt x="268" y="252"/>
                  <a:pt x="250" y="270"/>
                </a:cubicBezTo>
                <a:cubicBezTo>
                  <a:pt x="231" y="289"/>
                  <a:pt x="222" y="312"/>
                  <a:pt x="222" y="339"/>
                </a:cubicBezTo>
                <a:cubicBezTo>
                  <a:pt x="222" y="366"/>
                  <a:pt x="231" y="387"/>
                  <a:pt x="249" y="402"/>
                </a:cubicBezTo>
                <a:cubicBezTo>
                  <a:pt x="267" y="416"/>
                  <a:pt x="305" y="435"/>
                  <a:pt x="364" y="456"/>
                </a:cubicBezTo>
                <a:cubicBezTo>
                  <a:pt x="428" y="480"/>
                  <a:pt x="479" y="502"/>
                  <a:pt x="516" y="523"/>
                </a:cubicBezTo>
                <a:cubicBezTo>
                  <a:pt x="552" y="544"/>
                  <a:pt x="582" y="573"/>
                  <a:pt x="604" y="610"/>
                </a:cubicBezTo>
                <a:close/>
              </a:path>
            </a:pathLst>
          </a:custGeom>
          <a:solidFill>
            <a:srgbClr val="503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45" name="Freeform 26"/>
          <p:cNvSpPr>
            <a:spLocks noEditPoints="1"/>
          </p:cNvSpPr>
          <p:nvPr/>
        </p:nvSpPr>
        <p:spPr bwMode="auto">
          <a:xfrm>
            <a:off x="4248807" y="1855864"/>
            <a:ext cx="570187" cy="553544"/>
          </a:xfrm>
          <a:custGeom>
            <a:avLst/>
            <a:gdLst>
              <a:gd name="T0" fmla="*/ 1687 w 1687"/>
              <a:gd name="T1" fmla="*/ 89 h 1637"/>
              <a:gd name="T2" fmla="*/ 1598 w 1687"/>
              <a:gd name="T3" fmla="*/ 0 h 1637"/>
              <a:gd name="T4" fmla="*/ 959 w 1687"/>
              <a:gd name="T5" fmla="*/ 0 h 1637"/>
              <a:gd name="T6" fmla="*/ 869 w 1687"/>
              <a:gd name="T7" fmla="*/ 89 h 1637"/>
              <a:gd name="T8" fmla="*/ 869 w 1687"/>
              <a:gd name="T9" fmla="*/ 755 h 1637"/>
              <a:gd name="T10" fmla="*/ 920 w 1687"/>
              <a:gd name="T11" fmla="*/ 755 h 1637"/>
              <a:gd name="T12" fmla="*/ 920 w 1687"/>
              <a:gd name="T13" fmla="*/ 190 h 1637"/>
              <a:gd name="T14" fmla="*/ 1636 w 1687"/>
              <a:gd name="T15" fmla="*/ 190 h 1637"/>
              <a:gd name="T16" fmla="*/ 1636 w 1687"/>
              <a:gd name="T17" fmla="*/ 1214 h 1637"/>
              <a:gd name="T18" fmla="*/ 1535 w 1687"/>
              <a:gd name="T19" fmla="*/ 1214 h 1637"/>
              <a:gd name="T20" fmla="*/ 1535 w 1687"/>
              <a:gd name="T21" fmla="*/ 1469 h 1637"/>
              <a:gd name="T22" fmla="*/ 1598 w 1687"/>
              <a:gd name="T23" fmla="*/ 1469 h 1637"/>
              <a:gd name="T24" fmla="*/ 1687 w 1687"/>
              <a:gd name="T25" fmla="*/ 1380 h 1637"/>
              <a:gd name="T26" fmla="*/ 1687 w 1687"/>
              <a:gd name="T27" fmla="*/ 89 h 1637"/>
              <a:gd name="T28" fmla="*/ 1687 w 1687"/>
              <a:gd name="T29" fmla="*/ 89 h 1637"/>
              <a:gd name="T30" fmla="*/ 1548 w 1687"/>
              <a:gd name="T31" fmla="*/ 108 h 1637"/>
              <a:gd name="T32" fmla="*/ 1548 w 1687"/>
              <a:gd name="T33" fmla="*/ 108 h 1637"/>
              <a:gd name="T34" fmla="*/ 1008 w 1687"/>
              <a:gd name="T35" fmla="*/ 108 h 1637"/>
              <a:gd name="T36" fmla="*/ 990 w 1687"/>
              <a:gd name="T37" fmla="*/ 89 h 1637"/>
              <a:gd name="T38" fmla="*/ 1008 w 1687"/>
              <a:gd name="T39" fmla="*/ 71 h 1637"/>
              <a:gd name="T40" fmla="*/ 1548 w 1687"/>
              <a:gd name="T41" fmla="*/ 71 h 1637"/>
              <a:gd name="T42" fmla="*/ 1567 w 1687"/>
              <a:gd name="T43" fmla="*/ 89 h 1637"/>
              <a:gd name="T44" fmla="*/ 1548 w 1687"/>
              <a:gd name="T45" fmla="*/ 108 h 1637"/>
              <a:gd name="T46" fmla="*/ 1470 w 1687"/>
              <a:gd name="T47" fmla="*/ 1548 h 1637"/>
              <a:gd name="T48" fmla="*/ 1381 w 1687"/>
              <a:gd name="T49" fmla="*/ 1637 h 1637"/>
              <a:gd name="T50" fmla="*/ 89 w 1687"/>
              <a:gd name="T51" fmla="*/ 1637 h 1637"/>
              <a:gd name="T52" fmla="*/ 0 w 1687"/>
              <a:gd name="T53" fmla="*/ 1548 h 1637"/>
              <a:gd name="T54" fmla="*/ 0 w 1687"/>
              <a:gd name="T55" fmla="*/ 908 h 1637"/>
              <a:gd name="T56" fmla="*/ 89 w 1687"/>
              <a:gd name="T57" fmla="*/ 819 h 1637"/>
              <a:gd name="T58" fmla="*/ 1381 w 1687"/>
              <a:gd name="T59" fmla="*/ 819 h 1637"/>
              <a:gd name="T60" fmla="*/ 1470 w 1687"/>
              <a:gd name="T61" fmla="*/ 908 h 1637"/>
              <a:gd name="T62" fmla="*/ 1470 w 1687"/>
              <a:gd name="T63" fmla="*/ 1548 h 1637"/>
              <a:gd name="T64" fmla="*/ 1399 w 1687"/>
              <a:gd name="T65" fmla="*/ 958 h 1637"/>
              <a:gd name="T66" fmla="*/ 1399 w 1687"/>
              <a:gd name="T67" fmla="*/ 958 h 1637"/>
              <a:gd name="T68" fmla="*/ 1399 w 1687"/>
              <a:gd name="T69" fmla="*/ 1498 h 1637"/>
              <a:gd name="T70" fmla="*/ 1380 w 1687"/>
              <a:gd name="T71" fmla="*/ 1517 h 1637"/>
              <a:gd name="T72" fmla="*/ 1362 w 1687"/>
              <a:gd name="T73" fmla="*/ 1498 h 1637"/>
              <a:gd name="T74" fmla="*/ 1362 w 1687"/>
              <a:gd name="T75" fmla="*/ 958 h 1637"/>
              <a:gd name="T76" fmla="*/ 1380 w 1687"/>
              <a:gd name="T77" fmla="*/ 939 h 1637"/>
              <a:gd name="T78" fmla="*/ 1399 w 1687"/>
              <a:gd name="T79" fmla="*/ 958 h 1637"/>
              <a:gd name="T80" fmla="*/ 65 w 1687"/>
              <a:gd name="T81" fmla="*/ 1228 h 1637"/>
              <a:gd name="T82" fmla="*/ 118 w 1687"/>
              <a:gd name="T83" fmla="*/ 1282 h 1637"/>
              <a:gd name="T84" fmla="*/ 172 w 1687"/>
              <a:gd name="T85" fmla="*/ 1228 h 1637"/>
              <a:gd name="T86" fmla="*/ 118 w 1687"/>
              <a:gd name="T87" fmla="*/ 1174 h 1637"/>
              <a:gd name="T88" fmla="*/ 65 w 1687"/>
              <a:gd name="T89" fmla="*/ 1228 h 1637"/>
              <a:gd name="T90" fmla="*/ 65 w 1687"/>
              <a:gd name="T91" fmla="*/ 1228 h 1637"/>
              <a:gd name="T92" fmla="*/ 255 w 1687"/>
              <a:gd name="T93" fmla="*/ 870 h 1637"/>
              <a:gd name="T94" fmla="*/ 255 w 1687"/>
              <a:gd name="T95" fmla="*/ 870 h 1637"/>
              <a:gd name="T96" fmla="*/ 1280 w 1687"/>
              <a:gd name="T97" fmla="*/ 870 h 1637"/>
              <a:gd name="T98" fmla="*/ 1280 w 1687"/>
              <a:gd name="T99" fmla="*/ 1586 h 1637"/>
              <a:gd name="T100" fmla="*/ 255 w 1687"/>
              <a:gd name="T101" fmla="*/ 1586 h 1637"/>
              <a:gd name="T102" fmla="*/ 255 w 1687"/>
              <a:gd name="T103" fmla="*/ 870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87" h="1637">
                <a:moveTo>
                  <a:pt x="1687" y="89"/>
                </a:moveTo>
                <a:cubicBezTo>
                  <a:pt x="1687" y="40"/>
                  <a:pt x="1647" y="0"/>
                  <a:pt x="1598" y="0"/>
                </a:cubicBezTo>
                <a:cubicBezTo>
                  <a:pt x="959" y="0"/>
                  <a:pt x="959" y="0"/>
                  <a:pt x="959" y="0"/>
                </a:cubicBezTo>
                <a:cubicBezTo>
                  <a:pt x="909" y="0"/>
                  <a:pt x="869" y="40"/>
                  <a:pt x="869" y="89"/>
                </a:cubicBezTo>
                <a:cubicBezTo>
                  <a:pt x="869" y="755"/>
                  <a:pt x="869" y="755"/>
                  <a:pt x="869" y="755"/>
                </a:cubicBezTo>
                <a:cubicBezTo>
                  <a:pt x="920" y="755"/>
                  <a:pt x="920" y="755"/>
                  <a:pt x="920" y="755"/>
                </a:cubicBezTo>
                <a:cubicBezTo>
                  <a:pt x="920" y="190"/>
                  <a:pt x="920" y="190"/>
                  <a:pt x="920" y="190"/>
                </a:cubicBezTo>
                <a:cubicBezTo>
                  <a:pt x="1636" y="190"/>
                  <a:pt x="1636" y="190"/>
                  <a:pt x="1636" y="190"/>
                </a:cubicBezTo>
                <a:cubicBezTo>
                  <a:pt x="1636" y="1214"/>
                  <a:pt x="1636" y="1214"/>
                  <a:pt x="1636" y="1214"/>
                </a:cubicBezTo>
                <a:cubicBezTo>
                  <a:pt x="1535" y="1214"/>
                  <a:pt x="1535" y="1214"/>
                  <a:pt x="1535" y="1214"/>
                </a:cubicBezTo>
                <a:cubicBezTo>
                  <a:pt x="1535" y="1469"/>
                  <a:pt x="1535" y="1469"/>
                  <a:pt x="1535" y="1469"/>
                </a:cubicBezTo>
                <a:cubicBezTo>
                  <a:pt x="1598" y="1469"/>
                  <a:pt x="1598" y="1469"/>
                  <a:pt x="1598" y="1469"/>
                </a:cubicBezTo>
                <a:cubicBezTo>
                  <a:pt x="1647" y="1469"/>
                  <a:pt x="1687" y="1430"/>
                  <a:pt x="1687" y="1380"/>
                </a:cubicBezTo>
                <a:cubicBezTo>
                  <a:pt x="1687" y="89"/>
                  <a:pt x="1687" y="89"/>
                  <a:pt x="1687" y="89"/>
                </a:cubicBezTo>
                <a:cubicBezTo>
                  <a:pt x="1687" y="89"/>
                  <a:pt x="1687" y="89"/>
                  <a:pt x="1687" y="89"/>
                </a:cubicBezTo>
                <a:close/>
                <a:moveTo>
                  <a:pt x="1548" y="108"/>
                </a:moveTo>
                <a:cubicBezTo>
                  <a:pt x="1548" y="108"/>
                  <a:pt x="1548" y="108"/>
                  <a:pt x="1548" y="108"/>
                </a:cubicBezTo>
                <a:cubicBezTo>
                  <a:pt x="1008" y="108"/>
                  <a:pt x="1008" y="108"/>
                  <a:pt x="1008" y="108"/>
                </a:cubicBezTo>
                <a:cubicBezTo>
                  <a:pt x="998" y="108"/>
                  <a:pt x="990" y="100"/>
                  <a:pt x="990" y="89"/>
                </a:cubicBezTo>
                <a:cubicBezTo>
                  <a:pt x="990" y="79"/>
                  <a:pt x="998" y="71"/>
                  <a:pt x="1008" y="71"/>
                </a:cubicBezTo>
                <a:cubicBezTo>
                  <a:pt x="1548" y="71"/>
                  <a:pt x="1548" y="71"/>
                  <a:pt x="1548" y="71"/>
                </a:cubicBezTo>
                <a:cubicBezTo>
                  <a:pt x="1558" y="71"/>
                  <a:pt x="1567" y="79"/>
                  <a:pt x="1567" y="89"/>
                </a:cubicBezTo>
                <a:cubicBezTo>
                  <a:pt x="1567" y="100"/>
                  <a:pt x="1558" y="108"/>
                  <a:pt x="1548" y="108"/>
                </a:cubicBezTo>
                <a:close/>
                <a:moveTo>
                  <a:pt x="1470" y="1548"/>
                </a:moveTo>
                <a:cubicBezTo>
                  <a:pt x="1470" y="1597"/>
                  <a:pt x="1430" y="1637"/>
                  <a:pt x="1381" y="1637"/>
                </a:cubicBezTo>
                <a:cubicBezTo>
                  <a:pt x="89" y="1637"/>
                  <a:pt x="89" y="1637"/>
                  <a:pt x="89" y="1637"/>
                </a:cubicBezTo>
                <a:cubicBezTo>
                  <a:pt x="40" y="1637"/>
                  <a:pt x="0" y="1597"/>
                  <a:pt x="0" y="1548"/>
                </a:cubicBezTo>
                <a:cubicBezTo>
                  <a:pt x="0" y="908"/>
                  <a:pt x="0" y="908"/>
                  <a:pt x="0" y="908"/>
                </a:cubicBezTo>
                <a:cubicBezTo>
                  <a:pt x="0" y="859"/>
                  <a:pt x="40" y="819"/>
                  <a:pt x="89" y="819"/>
                </a:cubicBezTo>
                <a:cubicBezTo>
                  <a:pt x="1381" y="819"/>
                  <a:pt x="1381" y="819"/>
                  <a:pt x="1381" y="819"/>
                </a:cubicBezTo>
                <a:cubicBezTo>
                  <a:pt x="1430" y="819"/>
                  <a:pt x="1470" y="859"/>
                  <a:pt x="1470" y="908"/>
                </a:cubicBezTo>
                <a:cubicBezTo>
                  <a:pt x="1470" y="1548"/>
                  <a:pt x="1470" y="1548"/>
                  <a:pt x="1470" y="1548"/>
                </a:cubicBezTo>
                <a:close/>
                <a:moveTo>
                  <a:pt x="1399" y="958"/>
                </a:moveTo>
                <a:cubicBezTo>
                  <a:pt x="1399" y="958"/>
                  <a:pt x="1399" y="958"/>
                  <a:pt x="1399" y="958"/>
                </a:cubicBezTo>
                <a:cubicBezTo>
                  <a:pt x="1399" y="1498"/>
                  <a:pt x="1399" y="1498"/>
                  <a:pt x="1399" y="1498"/>
                </a:cubicBezTo>
                <a:cubicBezTo>
                  <a:pt x="1399" y="1508"/>
                  <a:pt x="1391" y="1517"/>
                  <a:pt x="1380" y="1517"/>
                </a:cubicBezTo>
                <a:cubicBezTo>
                  <a:pt x="1370" y="1517"/>
                  <a:pt x="1362" y="1508"/>
                  <a:pt x="1362" y="1498"/>
                </a:cubicBezTo>
                <a:cubicBezTo>
                  <a:pt x="1362" y="958"/>
                  <a:pt x="1362" y="958"/>
                  <a:pt x="1362" y="958"/>
                </a:cubicBezTo>
                <a:cubicBezTo>
                  <a:pt x="1362" y="948"/>
                  <a:pt x="1370" y="939"/>
                  <a:pt x="1380" y="939"/>
                </a:cubicBezTo>
                <a:cubicBezTo>
                  <a:pt x="1391" y="939"/>
                  <a:pt x="1399" y="948"/>
                  <a:pt x="1399" y="958"/>
                </a:cubicBezTo>
                <a:close/>
                <a:moveTo>
                  <a:pt x="65" y="1228"/>
                </a:moveTo>
                <a:cubicBezTo>
                  <a:pt x="65" y="1258"/>
                  <a:pt x="88" y="1282"/>
                  <a:pt x="118" y="1282"/>
                </a:cubicBezTo>
                <a:cubicBezTo>
                  <a:pt x="148" y="1282"/>
                  <a:pt x="172" y="1258"/>
                  <a:pt x="172" y="1228"/>
                </a:cubicBezTo>
                <a:cubicBezTo>
                  <a:pt x="172" y="1198"/>
                  <a:pt x="148" y="1174"/>
                  <a:pt x="118" y="1174"/>
                </a:cubicBezTo>
                <a:cubicBezTo>
                  <a:pt x="88" y="1174"/>
                  <a:pt x="65" y="1198"/>
                  <a:pt x="65" y="1228"/>
                </a:cubicBezTo>
                <a:cubicBezTo>
                  <a:pt x="65" y="1228"/>
                  <a:pt x="65" y="1228"/>
                  <a:pt x="65" y="1228"/>
                </a:cubicBezTo>
                <a:close/>
                <a:moveTo>
                  <a:pt x="255" y="870"/>
                </a:moveTo>
                <a:cubicBezTo>
                  <a:pt x="255" y="870"/>
                  <a:pt x="255" y="870"/>
                  <a:pt x="255" y="870"/>
                </a:cubicBezTo>
                <a:cubicBezTo>
                  <a:pt x="1280" y="870"/>
                  <a:pt x="1280" y="870"/>
                  <a:pt x="1280" y="870"/>
                </a:cubicBezTo>
                <a:cubicBezTo>
                  <a:pt x="1280" y="1586"/>
                  <a:pt x="1280" y="1586"/>
                  <a:pt x="1280" y="1586"/>
                </a:cubicBezTo>
                <a:cubicBezTo>
                  <a:pt x="255" y="1586"/>
                  <a:pt x="255" y="1586"/>
                  <a:pt x="255" y="1586"/>
                </a:cubicBezTo>
                <a:lnTo>
                  <a:pt x="255" y="870"/>
                </a:lnTo>
                <a:close/>
              </a:path>
            </a:pathLst>
          </a:custGeom>
          <a:solidFill>
            <a:schemeClr val="tx1">
              <a:lumMod val="85000"/>
              <a:lumOff val="15000"/>
            </a:schemeClr>
          </a:solidFill>
          <a:ln>
            <a:noFill/>
          </a:ln>
          <a:extLst/>
        </p:spPr>
        <p:txBody>
          <a:bodyPr vert="horz" wrap="square" lIns="68580" tIns="34290" rIns="68580" bIns="34290" numCol="1" anchor="t" anchorCtr="0" compatLnSpc="1">
            <a:prstTxWarp prst="textNoShape">
              <a:avLst/>
            </a:prstTxWarp>
          </a:bodyPr>
          <a:lstStyle/>
          <a:p>
            <a:endParaRPr lang="zh-CN" altLang="en-US">
              <a:solidFill>
                <a:schemeClr val="tx1"/>
              </a:solidFill>
            </a:endParaRPr>
          </a:p>
        </p:txBody>
      </p:sp>
      <p:sp>
        <p:nvSpPr>
          <p:cNvPr id="46" name="Freeform 27"/>
          <p:cNvSpPr>
            <a:spLocks noEditPoints="1"/>
          </p:cNvSpPr>
          <p:nvPr/>
        </p:nvSpPr>
        <p:spPr bwMode="auto">
          <a:xfrm>
            <a:off x="5888306" y="1990236"/>
            <a:ext cx="283845" cy="284040"/>
          </a:xfrm>
          <a:custGeom>
            <a:avLst/>
            <a:gdLst>
              <a:gd name="T0" fmla="*/ 1723 w 1838"/>
              <a:gd name="T1" fmla="*/ 0 h 1838"/>
              <a:gd name="T2" fmla="*/ 115 w 1838"/>
              <a:gd name="T3" fmla="*/ 0 h 1838"/>
              <a:gd name="T4" fmla="*/ 0 w 1838"/>
              <a:gd name="T5" fmla="*/ 115 h 1838"/>
              <a:gd name="T6" fmla="*/ 0 w 1838"/>
              <a:gd name="T7" fmla="*/ 1321 h 1838"/>
              <a:gd name="T8" fmla="*/ 115 w 1838"/>
              <a:gd name="T9" fmla="*/ 1436 h 1838"/>
              <a:gd name="T10" fmla="*/ 1723 w 1838"/>
              <a:gd name="T11" fmla="*/ 1436 h 1838"/>
              <a:gd name="T12" fmla="*/ 1838 w 1838"/>
              <a:gd name="T13" fmla="*/ 1321 h 1838"/>
              <a:gd name="T14" fmla="*/ 1838 w 1838"/>
              <a:gd name="T15" fmla="*/ 115 h 1838"/>
              <a:gd name="T16" fmla="*/ 1723 w 1838"/>
              <a:gd name="T17" fmla="*/ 0 h 1838"/>
              <a:gd name="T18" fmla="*/ 1723 w 1838"/>
              <a:gd name="T19" fmla="*/ 1034 h 1838"/>
              <a:gd name="T20" fmla="*/ 1723 w 1838"/>
              <a:gd name="T21" fmla="*/ 1034 h 1838"/>
              <a:gd name="T22" fmla="*/ 1608 w 1838"/>
              <a:gd name="T23" fmla="*/ 1149 h 1838"/>
              <a:gd name="T24" fmla="*/ 230 w 1838"/>
              <a:gd name="T25" fmla="*/ 1149 h 1838"/>
              <a:gd name="T26" fmla="*/ 115 w 1838"/>
              <a:gd name="T27" fmla="*/ 1034 h 1838"/>
              <a:gd name="T28" fmla="*/ 115 w 1838"/>
              <a:gd name="T29" fmla="*/ 230 h 1838"/>
              <a:gd name="T30" fmla="*/ 230 w 1838"/>
              <a:gd name="T31" fmla="*/ 115 h 1838"/>
              <a:gd name="T32" fmla="*/ 1608 w 1838"/>
              <a:gd name="T33" fmla="*/ 115 h 1838"/>
              <a:gd name="T34" fmla="*/ 1723 w 1838"/>
              <a:gd name="T35" fmla="*/ 230 h 1838"/>
              <a:gd name="T36" fmla="*/ 1723 w 1838"/>
              <a:gd name="T37" fmla="*/ 1034 h 1838"/>
              <a:gd name="T38" fmla="*/ 1034 w 1838"/>
              <a:gd name="T39" fmla="*/ 1493 h 1838"/>
              <a:gd name="T40" fmla="*/ 1034 w 1838"/>
              <a:gd name="T41" fmla="*/ 1493 h 1838"/>
              <a:gd name="T42" fmla="*/ 1091 w 1838"/>
              <a:gd name="T43" fmla="*/ 1551 h 1838"/>
              <a:gd name="T44" fmla="*/ 1091 w 1838"/>
              <a:gd name="T45" fmla="*/ 1608 h 1838"/>
              <a:gd name="T46" fmla="*/ 1137 w 1838"/>
              <a:gd name="T47" fmla="*/ 1700 h 1838"/>
              <a:gd name="T48" fmla="*/ 1275 w 1838"/>
              <a:gd name="T49" fmla="*/ 1804 h 1838"/>
              <a:gd name="T50" fmla="*/ 1264 w 1838"/>
              <a:gd name="T51" fmla="*/ 1838 h 1838"/>
              <a:gd name="T52" fmla="*/ 574 w 1838"/>
              <a:gd name="T53" fmla="*/ 1838 h 1838"/>
              <a:gd name="T54" fmla="*/ 563 w 1838"/>
              <a:gd name="T55" fmla="*/ 1804 h 1838"/>
              <a:gd name="T56" fmla="*/ 701 w 1838"/>
              <a:gd name="T57" fmla="*/ 1700 h 1838"/>
              <a:gd name="T58" fmla="*/ 747 w 1838"/>
              <a:gd name="T59" fmla="*/ 1608 h 1838"/>
              <a:gd name="T60" fmla="*/ 747 w 1838"/>
              <a:gd name="T61" fmla="*/ 1551 h 1838"/>
              <a:gd name="T62" fmla="*/ 804 w 1838"/>
              <a:gd name="T63" fmla="*/ 1493 h 1838"/>
              <a:gd name="T64" fmla="*/ 1034 w 1838"/>
              <a:gd name="T65" fmla="*/ 1493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8" h="1838">
                <a:moveTo>
                  <a:pt x="1723" y="0"/>
                </a:moveTo>
                <a:cubicBezTo>
                  <a:pt x="115" y="0"/>
                  <a:pt x="115" y="0"/>
                  <a:pt x="115" y="0"/>
                </a:cubicBezTo>
                <a:cubicBezTo>
                  <a:pt x="52" y="0"/>
                  <a:pt x="0" y="52"/>
                  <a:pt x="0" y="115"/>
                </a:cubicBezTo>
                <a:cubicBezTo>
                  <a:pt x="0" y="1321"/>
                  <a:pt x="0" y="1321"/>
                  <a:pt x="0" y="1321"/>
                </a:cubicBezTo>
                <a:cubicBezTo>
                  <a:pt x="0" y="1385"/>
                  <a:pt x="52" y="1436"/>
                  <a:pt x="115" y="1436"/>
                </a:cubicBezTo>
                <a:cubicBezTo>
                  <a:pt x="1723" y="1436"/>
                  <a:pt x="1723" y="1436"/>
                  <a:pt x="1723" y="1436"/>
                </a:cubicBezTo>
                <a:cubicBezTo>
                  <a:pt x="1786" y="1436"/>
                  <a:pt x="1838" y="1385"/>
                  <a:pt x="1838" y="1321"/>
                </a:cubicBezTo>
                <a:cubicBezTo>
                  <a:pt x="1838" y="115"/>
                  <a:pt x="1838" y="115"/>
                  <a:pt x="1838" y="115"/>
                </a:cubicBezTo>
                <a:cubicBezTo>
                  <a:pt x="1838" y="52"/>
                  <a:pt x="1786" y="0"/>
                  <a:pt x="1723" y="0"/>
                </a:cubicBezTo>
                <a:close/>
                <a:moveTo>
                  <a:pt x="1723" y="1034"/>
                </a:moveTo>
                <a:cubicBezTo>
                  <a:pt x="1723" y="1034"/>
                  <a:pt x="1723" y="1034"/>
                  <a:pt x="1723" y="1034"/>
                </a:cubicBezTo>
                <a:cubicBezTo>
                  <a:pt x="1723" y="1098"/>
                  <a:pt x="1671" y="1149"/>
                  <a:pt x="1608" y="1149"/>
                </a:cubicBezTo>
                <a:cubicBezTo>
                  <a:pt x="230" y="1149"/>
                  <a:pt x="230" y="1149"/>
                  <a:pt x="230" y="1149"/>
                </a:cubicBezTo>
                <a:cubicBezTo>
                  <a:pt x="166" y="1149"/>
                  <a:pt x="115" y="1098"/>
                  <a:pt x="115" y="1034"/>
                </a:cubicBezTo>
                <a:cubicBezTo>
                  <a:pt x="115" y="230"/>
                  <a:pt x="115" y="230"/>
                  <a:pt x="115" y="230"/>
                </a:cubicBezTo>
                <a:cubicBezTo>
                  <a:pt x="115" y="167"/>
                  <a:pt x="167" y="115"/>
                  <a:pt x="230" y="115"/>
                </a:cubicBezTo>
                <a:cubicBezTo>
                  <a:pt x="1608" y="115"/>
                  <a:pt x="1608" y="115"/>
                  <a:pt x="1608" y="115"/>
                </a:cubicBezTo>
                <a:cubicBezTo>
                  <a:pt x="1671" y="115"/>
                  <a:pt x="1723" y="167"/>
                  <a:pt x="1723" y="230"/>
                </a:cubicBezTo>
                <a:cubicBezTo>
                  <a:pt x="1723" y="1034"/>
                  <a:pt x="1723" y="1034"/>
                  <a:pt x="1723" y="1034"/>
                </a:cubicBezTo>
                <a:close/>
                <a:moveTo>
                  <a:pt x="1034" y="1493"/>
                </a:moveTo>
                <a:cubicBezTo>
                  <a:pt x="1034" y="1493"/>
                  <a:pt x="1034" y="1493"/>
                  <a:pt x="1034" y="1493"/>
                </a:cubicBezTo>
                <a:cubicBezTo>
                  <a:pt x="1065" y="1493"/>
                  <a:pt x="1091" y="1519"/>
                  <a:pt x="1091" y="1551"/>
                </a:cubicBezTo>
                <a:cubicBezTo>
                  <a:pt x="1091" y="1608"/>
                  <a:pt x="1091" y="1608"/>
                  <a:pt x="1091" y="1608"/>
                </a:cubicBezTo>
                <a:cubicBezTo>
                  <a:pt x="1091" y="1640"/>
                  <a:pt x="1112" y="1681"/>
                  <a:pt x="1137" y="1700"/>
                </a:cubicBezTo>
                <a:cubicBezTo>
                  <a:pt x="1275" y="1804"/>
                  <a:pt x="1275" y="1804"/>
                  <a:pt x="1275" y="1804"/>
                </a:cubicBezTo>
                <a:cubicBezTo>
                  <a:pt x="1300" y="1823"/>
                  <a:pt x="1295" y="1838"/>
                  <a:pt x="1264" y="1838"/>
                </a:cubicBezTo>
                <a:cubicBezTo>
                  <a:pt x="574" y="1838"/>
                  <a:pt x="574" y="1838"/>
                  <a:pt x="574" y="1838"/>
                </a:cubicBezTo>
                <a:cubicBezTo>
                  <a:pt x="543" y="1838"/>
                  <a:pt x="538" y="1823"/>
                  <a:pt x="563" y="1804"/>
                </a:cubicBezTo>
                <a:cubicBezTo>
                  <a:pt x="701" y="1700"/>
                  <a:pt x="701" y="1700"/>
                  <a:pt x="701" y="1700"/>
                </a:cubicBezTo>
                <a:cubicBezTo>
                  <a:pt x="726" y="1681"/>
                  <a:pt x="747" y="1640"/>
                  <a:pt x="747" y="1608"/>
                </a:cubicBezTo>
                <a:cubicBezTo>
                  <a:pt x="747" y="1551"/>
                  <a:pt x="747" y="1551"/>
                  <a:pt x="747" y="1551"/>
                </a:cubicBezTo>
                <a:cubicBezTo>
                  <a:pt x="747" y="1519"/>
                  <a:pt x="773" y="1493"/>
                  <a:pt x="804" y="1493"/>
                </a:cubicBezTo>
                <a:lnTo>
                  <a:pt x="1034" y="1493"/>
                </a:lnTo>
                <a:close/>
              </a:path>
            </a:pathLst>
          </a:custGeom>
          <a:solidFill>
            <a:srgbClr val="C49166"/>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2700" dirty="0">
              <a:solidFill>
                <a:srgbClr val="50301B"/>
              </a:solidFill>
              <a:latin typeface="HelveticaNeueLT Pro 55 Roman" pitchFamily="34" charset="0"/>
            </a:endParaRPr>
          </a:p>
        </p:txBody>
      </p:sp>
      <p:sp>
        <p:nvSpPr>
          <p:cNvPr id="47" name="Freeform 28"/>
          <p:cNvSpPr>
            <a:spLocks noEditPoints="1"/>
          </p:cNvSpPr>
          <p:nvPr/>
        </p:nvSpPr>
        <p:spPr bwMode="auto">
          <a:xfrm>
            <a:off x="7327950" y="1814034"/>
            <a:ext cx="397576" cy="637202"/>
          </a:xfrm>
          <a:custGeom>
            <a:avLst/>
            <a:gdLst>
              <a:gd name="T0" fmla="*/ 804 w 1148"/>
              <a:gd name="T1" fmla="*/ 1493 h 1838"/>
              <a:gd name="T2" fmla="*/ 746 w 1148"/>
              <a:gd name="T3" fmla="*/ 1551 h 1838"/>
              <a:gd name="T4" fmla="*/ 402 w 1148"/>
              <a:gd name="T5" fmla="*/ 1551 h 1838"/>
              <a:gd name="T6" fmla="*/ 344 w 1148"/>
              <a:gd name="T7" fmla="*/ 1493 h 1838"/>
              <a:gd name="T8" fmla="*/ 402 w 1148"/>
              <a:gd name="T9" fmla="*/ 1436 h 1838"/>
              <a:gd name="T10" fmla="*/ 746 w 1148"/>
              <a:gd name="T11" fmla="*/ 1436 h 1838"/>
              <a:gd name="T12" fmla="*/ 804 w 1148"/>
              <a:gd name="T13" fmla="*/ 1493 h 1838"/>
              <a:gd name="T14" fmla="*/ 746 w 1148"/>
              <a:gd name="T15" fmla="*/ 1608 h 1838"/>
              <a:gd name="T16" fmla="*/ 746 w 1148"/>
              <a:gd name="T17" fmla="*/ 1608 h 1838"/>
              <a:gd name="T18" fmla="*/ 402 w 1148"/>
              <a:gd name="T19" fmla="*/ 1608 h 1838"/>
              <a:gd name="T20" fmla="*/ 344 w 1148"/>
              <a:gd name="T21" fmla="*/ 1666 h 1838"/>
              <a:gd name="T22" fmla="*/ 402 w 1148"/>
              <a:gd name="T23" fmla="*/ 1723 h 1838"/>
              <a:gd name="T24" fmla="*/ 516 w 1148"/>
              <a:gd name="T25" fmla="*/ 1838 h 1838"/>
              <a:gd name="T26" fmla="*/ 631 w 1148"/>
              <a:gd name="T27" fmla="*/ 1838 h 1838"/>
              <a:gd name="T28" fmla="*/ 746 w 1148"/>
              <a:gd name="T29" fmla="*/ 1723 h 1838"/>
              <a:gd name="T30" fmla="*/ 804 w 1148"/>
              <a:gd name="T31" fmla="*/ 1666 h 1838"/>
              <a:gd name="T32" fmla="*/ 746 w 1148"/>
              <a:gd name="T33" fmla="*/ 1608 h 1838"/>
              <a:gd name="T34" fmla="*/ 574 w 1148"/>
              <a:gd name="T35" fmla="*/ 115 h 1838"/>
              <a:gd name="T36" fmla="*/ 574 w 1148"/>
              <a:gd name="T37" fmla="*/ 115 h 1838"/>
              <a:gd name="T38" fmla="*/ 1033 w 1148"/>
              <a:gd name="T39" fmla="*/ 575 h 1838"/>
              <a:gd name="T40" fmla="*/ 803 w 1148"/>
              <a:gd name="T41" fmla="*/ 970 h 1838"/>
              <a:gd name="T42" fmla="*/ 746 w 1148"/>
              <a:gd name="T43" fmla="*/ 1003 h 1838"/>
              <a:gd name="T44" fmla="*/ 746 w 1148"/>
              <a:gd name="T45" fmla="*/ 1264 h 1838"/>
              <a:gd name="T46" fmla="*/ 402 w 1148"/>
              <a:gd name="T47" fmla="*/ 1264 h 1838"/>
              <a:gd name="T48" fmla="*/ 402 w 1148"/>
              <a:gd name="T49" fmla="*/ 1003 h 1838"/>
              <a:gd name="T50" fmla="*/ 345 w 1148"/>
              <a:gd name="T51" fmla="*/ 970 h 1838"/>
              <a:gd name="T52" fmla="*/ 115 w 1148"/>
              <a:gd name="T53" fmla="*/ 575 h 1838"/>
              <a:gd name="T54" fmla="*/ 574 w 1148"/>
              <a:gd name="T55" fmla="*/ 115 h 1838"/>
              <a:gd name="T56" fmla="*/ 574 w 1148"/>
              <a:gd name="T57" fmla="*/ 0 h 1838"/>
              <a:gd name="T58" fmla="*/ 574 w 1148"/>
              <a:gd name="T59" fmla="*/ 0 h 1838"/>
              <a:gd name="T60" fmla="*/ 0 w 1148"/>
              <a:gd name="T61" fmla="*/ 575 h 1838"/>
              <a:gd name="T62" fmla="*/ 287 w 1148"/>
              <a:gd name="T63" fmla="*/ 1069 h 1838"/>
              <a:gd name="T64" fmla="*/ 287 w 1148"/>
              <a:gd name="T65" fmla="*/ 1264 h 1838"/>
              <a:gd name="T66" fmla="*/ 402 w 1148"/>
              <a:gd name="T67" fmla="*/ 1379 h 1838"/>
              <a:gd name="T68" fmla="*/ 746 w 1148"/>
              <a:gd name="T69" fmla="*/ 1379 h 1838"/>
              <a:gd name="T70" fmla="*/ 861 w 1148"/>
              <a:gd name="T71" fmla="*/ 1264 h 1838"/>
              <a:gd name="T72" fmla="*/ 861 w 1148"/>
              <a:gd name="T73" fmla="*/ 1069 h 1838"/>
              <a:gd name="T74" fmla="*/ 1148 w 1148"/>
              <a:gd name="T75" fmla="*/ 575 h 1838"/>
              <a:gd name="T76" fmla="*/ 574 w 1148"/>
              <a:gd name="T77" fmla="*/ 0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48" h="1838">
                <a:moveTo>
                  <a:pt x="804" y="1493"/>
                </a:moveTo>
                <a:cubicBezTo>
                  <a:pt x="804" y="1525"/>
                  <a:pt x="778" y="1551"/>
                  <a:pt x="746" y="1551"/>
                </a:cubicBezTo>
                <a:cubicBezTo>
                  <a:pt x="402" y="1551"/>
                  <a:pt x="402" y="1551"/>
                  <a:pt x="402" y="1551"/>
                </a:cubicBezTo>
                <a:cubicBezTo>
                  <a:pt x="370" y="1551"/>
                  <a:pt x="344" y="1525"/>
                  <a:pt x="344" y="1493"/>
                </a:cubicBezTo>
                <a:cubicBezTo>
                  <a:pt x="344" y="1462"/>
                  <a:pt x="370" y="1436"/>
                  <a:pt x="402" y="1436"/>
                </a:cubicBezTo>
                <a:cubicBezTo>
                  <a:pt x="746" y="1436"/>
                  <a:pt x="746" y="1436"/>
                  <a:pt x="746" y="1436"/>
                </a:cubicBezTo>
                <a:cubicBezTo>
                  <a:pt x="778" y="1436"/>
                  <a:pt x="804" y="1462"/>
                  <a:pt x="804" y="1493"/>
                </a:cubicBezTo>
                <a:close/>
                <a:moveTo>
                  <a:pt x="746" y="1608"/>
                </a:moveTo>
                <a:cubicBezTo>
                  <a:pt x="746" y="1608"/>
                  <a:pt x="746" y="1608"/>
                  <a:pt x="746" y="1608"/>
                </a:cubicBezTo>
                <a:cubicBezTo>
                  <a:pt x="402" y="1608"/>
                  <a:pt x="402" y="1608"/>
                  <a:pt x="402" y="1608"/>
                </a:cubicBezTo>
                <a:cubicBezTo>
                  <a:pt x="370" y="1608"/>
                  <a:pt x="344" y="1634"/>
                  <a:pt x="344" y="1666"/>
                </a:cubicBezTo>
                <a:cubicBezTo>
                  <a:pt x="344" y="1697"/>
                  <a:pt x="370" y="1723"/>
                  <a:pt x="402" y="1723"/>
                </a:cubicBezTo>
                <a:cubicBezTo>
                  <a:pt x="402" y="1787"/>
                  <a:pt x="453" y="1838"/>
                  <a:pt x="516" y="1838"/>
                </a:cubicBezTo>
                <a:cubicBezTo>
                  <a:pt x="631" y="1838"/>
                  <a:pt x="631" y="1838"/>
                  <a:pt x="631" y="1838"/>
                </a:cubicBezTo>
                <a:cubicBezTo>
                  <a:pt x="695" y="1838"/>
                  <a:pt x="746" y="1787"/>
                  <a:pt x="746" y="1723"/>
                </a:cubicBezTo>
                <a:cubicBezTo>
                  <a:pt x="778" y="1723"/>
                  <a:pt x="804" y="1697"/>
                  <a:pt x="804" y="1666"/>
                </a:cubicBezTo>
                <a:cubicBezTo>
                  <a:pt x="804" y="1634"/>
                  <a:pt x="778" y="1608"/>
                  <a:pt x="746" y="1608"/>
                </a:cubicBezTo>
                <a:close/>
                <a:moveTo>
                  <a:pt x="574" y="115"/>
                </a:moveTo>
                <a:cubicBezTo>
                  <a:pt x="574" y="115"/>
                  <a:pt x="574" y="115"/>
                  <a:pt x="574" y="115"/>
                </a:cubicBezTo>
                <a:cubicBezTo>
                  <a:pt x="827" y="115"/>
                  <a:pt x="1033" y="321"/>
                  <a:pt x="1033" y="575"/>
                </a:cubicBezTo>
                <a:cubicBezTo>
                  <a:pt x="1033" y="738"/>
                  <a:pt x="947" y="886"/>
                  <a:pt x="803" y="970"/>
                </a:cubicBezTo>
                <a:cubicBezTo>
                  <a:pt x="746" y="1003"/>
                  <a:pt x="746" y="1003"/>
                  <a:pt x="746" y="1003"/>
                </a:cubicBezTo>
                <a:cubicBezTo>
                  <a:pt x="746" y="1264"/>
                  <a:pt x="746" y="1264"/>
                  <a:pt x="746" y="1264"/>
                </a:cubicBezTo>
                <a:cubicBezTo>
                  <a:pt x="402" y="1264"/>
                  <a:pt x="402" y="1264"/>
                  <a:pt x="402" y="1264"/>
                </a:cubicBezTo>
                <a:cubicBezTo>
                  <a:pt x="402" y="1003"/>
                  <a:pt x="402" y="1003"/>
                  <a:pt x="402" y="1003"/>
                </a:cubicBezTo>
                <a:cubicBezTo>
                  <a:pt x="345" y="970"/>
                  <a:pt x="345" y="970"/>
                  <a:pt x="345" y="970"/>
                </a:cubicBezTo>
                <a:cubicBezTo>
                  <a:pt x="200" y="886"/>
                  <a:pt x="115" y="738"/>
                  <a:pt x="115" y="575"/>
                </a:cubicBezTo>
                <a:cubicBezTo>
                  <a:pt x="115" y="321"/>
                  <a:pt x="321" y="115"/>
                  <a:pt x="574" y="115"/>
                </a:cubicBezTo>
                <a:close/>
                <a:moveTo>
                  <a:pt x="574" y="0"/>
                </a:moveTo>
                <a:cubicBezTo>
                  <a:pt x="574" y="0"/>
                  <a:pt x="574" y="0"/>
                  <a:pt x="574" y="0"/>
                </a:cubicBezTo>
                <a:cubicBezTo>
                  <a:pt x="257" y="0"/>
                  <a:pt x="0" y="258"/>
                  <a:pt x="0" y="575"/>
                </a:cubicBezTo>
                <a:cubicBezTo>
                  <a:pt x="0" y="787"/>
                  <a:pt x="116" y="970"/>
                  <a:pt x="287" y="1069"/>
                </a:cubicBezTo>
                <a:cubicBezTo>
                  <a:pt x="287" y="1264"/>
                  <a:pt x="287" y="1264"/>
                  <a:pt x="287" y="1264"/>
                </a:cubicBezTo>
                <a:cubicBezTo>
                  <a:pt x="287" y="1327"/>
                  <a:pt x="338" y="1379"/>
                  <a:pt x="402" y="1379"/>
                </a:cubicBezTo>
                <a:cubicBezTo>
                  <a:pt x="746" y="1379"/>
                  <a:pt x="746" y="1379"/>
                  <a:pt x="746" y="1379"/>
                </a:cubicBezTo>
                <a:cubicBezTo>
                  <a:pt x="810" y="1379"/>
                  <a:pt x="861" y="1327"/>
                  <a:pt x="861" y="1264"/>
                </a:cubicBezTo>
                <a:cubicBezTo>
                  <a:pt x="861" y="1069"/>
                  <a:pt x="861" y="1069"/>
                  <a:pt x="861" y="1069"/>
                </a:cubicBezTo>
                <a:cubicBezTo>
                  <a:pt x="1032" y="970"/>
                  <a:pt x="1148" y="787"/>
                  <a:pt x="1148" y="575"/>
                </a:cubicBezTo>
                <a:cubicBezTo>
                  <a:pt x="1148" y="258"/>
                  <a:pt x="891" y="0"/>
                  <a:pt x="574" y="0"/>
                </a:cubicBezTo>
                <a:close/>
              </a:path>
            </a:pathLst>
          </a:custGeom>
          <a:solidFill>
            <a:srgbClr val="503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48" name="矩形 47"/>
          <p:cNvSpPr/>
          <p:nvPr/>
        </p:nvSpPr>
        <p:spPr>
          <a:xfrm>
            <a:off x="1011216" y="3382332"/>
            <a:ext cx="1061967" cy="253916"/>
          </a:xfrm>
          <a:prstGeom prst="rect">
            <a:avLst/>
          </a:prstGeom>
          <a:noFill/>
        </p:spPr>
        <p:txBody>
          <a:bodyPr wrap="none" lIns="68580" tIns="34290" rIns="68580" bIns="34290" rtlCol="0">
            <a:spAutoFit/>
          </a:bodyPr>
          <a:lstStyle/>
          <a:p>
            <a:pPr algn="ctr"/>
            <a:r>
              <a:rPr lang="zh-CN" altLang="en-US" sz="1200" dirty="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rPr>
              <a:t>流动资金保障</a:t>
            </a:r>
            <a:endParaRPr lang="en-US" altLang="zh-CN" sz="1200" dirty="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endParaRPr>
          </a:p>
        </p:txBody>
      </p:sp>
      <p:sp>
        <p:nvSpPr>
          <p:cNvPr id="49" name="矩形 48"/>
          <p:cNvSpPr/>
          <p:nvPr/>
        </p:nvSpPr>
        <p:spPr>
          <a:xfrm>
            <a:off x="977964" y="3632064"/>
            <a:ext cx="1128469" cy="450426"/>
          </a:xfrm>
          <a:prstGeom prst="rect">
            <a:avLst/>
          </a:prstGeom>
        </p:spPr>
        <p:txBody>
          <a:bodyPr wrap="square" lIns="68880" tIns="34440" rIns="68880" bIns="34440">
            <a:spAutoFit/>
          </a:bodyPr>
          <a:lstStyle/>
          <a:p>
            <a:pPr algn="ctr"/>
            <a:r>
              <a:rPr lang="zh-CN" altLang="en-US" sz="800" dirty="0">
                <a:solidFill>
                  <a:srgbClr val="C49166"/>
                </a:solidFill>
                <a:latin typeface="微软雅黑" pitchFamily="34" charset="-122"/>
                <a:ea typeface="微软雅黑" pitchFamily="34" charset="-122"/>
                <a:cs typeface="华文黑体" pitchFamily="2" charset="-122"/>
              </a:rPr>
              <a:t>点击添加文本点击添加文本点击添加文本点击添加文本</a:t>
            </a:r>
            <a:endParaRPr lang="zh-CN" altLang="en-US" sz="800" dirty="0">
              <a:solidFill>
                <a:srgbClr val="C49166"/>
              </a:solidFill>
              <a:latin typeface="微软雅黑" pitchFamily="34" charset="-122"/>
              <a:ea typeface="微软雅黑" pitchFamily="34" charset="-122"/>
            </a:endParaRPr>
          </a:p>
        </p:txBody>
      </p:sp>
      <p:sp>
        <p:nvSpPr>
          <p:cNvPr id="50" name="矩形 49"/>
          <p:cNvSpPr/>
          <p:nvPr/>
        </p:nvSpPr>
        <p:spPr>
          <a:xfrm>
            <a:off x="2584493" y="2907798"/>
            <a:ext cx="908059" cy="253916"/>
          </a:xfrm>
          <a:prstGeom prst="rect">
            <a:avLst/>
          </a:prstGeom>
          <a:noFill/>
        </p:spPr>
        <p:txBody>
          <a:bodyPr wrap="none" lIns="68580" tIns="34290" rIns="68580" bIns="34290" rtlCol="0">
            <a:spAutoFit/>
          </a:bodyPr>
          <a:lstStyle/>
          <a:p>
            <a:pPr algn="ctr"/>
            <a:r>
              <a:rPr lang="zh-CN" altLang="en-US" sz="1200" dirty="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rPr>
              <a:t>运作效率高</a:t>
            </a:r>
            <a:endParaRPr lang="en-US" altLang="zh-CN" sz="1200" dirty="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endParaRPr>
          </a:p>
        </p:txBody>
      </p:sp>
      <p:sp>
        <p:nvSpPr>
          <p:cNvPr id="51" name="矩形 50"/>
          <p:cNvSpPr/>
          <p:nvPr/>
        </p:nvSpPr>
        <p:spPr>
          <a:xfrm>
            <a:off x="2472434" y="3157532"/>
            <a:ext cx="1128469" cy="450426"/>
          </a:xfrm>
          <a:prstGeom prst="rect">
            <a:avLst/>
          </a:prstGeom>
        </p:spPr>
        <p:txBody>
          <a:bodyPr wrap="square" lIns="68880" tIns="34440" rIns="68880" bIns="34440">
            <a:spAutoFit/>
          </a:bodyPr>
          <a:lstStyle/>
          <a:p>
            <a:pPr algn="ctr"/>
            <a:r>
              <a:rPr lang="zh-CN" altLang="en-US" sz="800" dirty="0">
                <a:solidFill>
                  <a:srgbClr val="C49166"/>
                </a:solidFill>
                <a:latin typeface="微软雅黑" pitchFamily="34" charset="-122"/>
                <a:ea typeface="微软雅黑" pitchFamily="34" charset="-122"/>
                <a:cs typeface="华文黑体" pitchFamily="2" charset="-122"/>
              </a:rPr>
              <a:t>点击添加文本点击添加文本点击添加文本点击添加文本</a:t>
            </a:r>
            <a:endParaRPr lang="zh-CN" altLang="en-US" sz="800" dirty="0">
              <a:solidFill>
                <a:srgbClr val="C49166"/>
              </a:solidFill>
              <a:latin typeface="微软雅黑" pitchFamily="34" charset="-122"/>
              <a:ea typeface="微软雅黑" pitchFamily="34" charset="-122"/>
            </a:endParaRPr>
          </a:p>
        </p:txBody>
      </p:sp>
      <p:sp>
        <p:nvSpPr>
          <p:cNvPr id="52" name="矩形 51"/>
          <p:cNvSpPr/>
          <p:nvPr/>
        </p:nvSpPr>
        <p:spPr>
          <a:xfrm>
            <a:off x="4157208" y="3382332"/>
            <a:ext cx="754150" cy="253916"/>
          </a:xfrm>
          <a:prstGeom prst="rect">
            <a:avLst/>
          </a:prstGeom>
          <a:noFill/>
        </p:spPr>
        <p:txBody>
          <a:bodyPr wrap="none" lIns="68580" tIns="34290" rIns="68580" bIns="34290" rtlCol="0">
            <a:spAutoFit/>
          </a:bodyPr>
          <a:lstStyle/>
          <a:p>
            <a:pPr algn="ctr"/>
            <a:r>
              <a:rPr lang="zh-CN" altLang="en-US" sz="1200" dirty="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rPr>
              <a:t>平台丰富</a:t>
            </a:r>
            <a:endParaRPr lang="en-US" altLang="zh-CN" sz="1200" dirty="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endParaRPr>
          </a:p>
        </p:txBody>
      </p:sp>
      <p:sp>
        <p:nvSpPr>
          <p:cNvPr id="53" name="矩形 52"/>
          <p:cNvSpPr/>
          <p:nvPr/>
        </p:nvSpPr>
        <p:spPr>
          <a:xfrm>
            <a:off x="3970045" y="3632064"/>
            <a:ext cx="1128469" cy="450426"/>
          </a:xfrm>
          <a:prstGeom prst="rect">
            <a:avLst/>
          </a:prstGeom>
        </p:spPr>
        <p:txBody>
          <a:bodyPr wrap="square" lIns="68880" tIns="34440" rIns="68880" bIns="34440">
            <a:spAutoFit/>
          </a:bodyPr>
          <a:lstStyle/>
          <a:p>
            <a:pPr algn="ctr"/>
            <a:r>
              <a:rPr lang="zh-CN" altLang="en-US" sz="800" dirty="0">
                <a:solidFill>
                  <a:srgbClr val="C49166"/>
                </a:solidFill>
                <a:latin typeface="微软雅黑" pitchFamily="34" charset="-122"/>
                <a:ea typeface="微软雅黑" pitchFamily="34" charset="-122"/>
                <a:cs typeface="华文黑体" pitchFamily="2" charset="-122"/>
              </a:rPr>
              <a:t>点击添加文本点击添加文本点击添加文本点击添加文本</a:t>
            </a:r>
            <a:endParaRPr lang="zh-CN" altLang="en-US" sz="800" dirty="0">
              <a:solidFill>
                <a:srgbClr val="C49166"/>
              </a:solidFill>
              <a:latin typeface="微软雅黑" pitchFamily="34" charset="-122"/>
              <a:ea typeface="微软雅黑" pitchFamily="34" charset="-122"/>
            </a:endParaRPr>
          </a:p>
        </p:txBody>
      </p:sp>
      <p:sp>
        <p:nvSpPr>
          <p:cNvPr id="54" name="矩形 53"/>
          <p:cNvSpPr/>
          <p:nvPr/>
        </p:nvSpPr>
        <p:spPr>
          <a:xfrm>
            <a:off x="5651866" y="2907798"/>
            <a:ext cx="754150" cy="253916"/>
          </a:xfrm>
          <a:prstGeom prst="rect">
            <a:avLst/>
          </a:prstGeom>
          <a:noFill/>
        </p:spPr>
        <p:txBody>
          <a:bodyPr wrap="none" lIns="68580" tIns="34290" rIns="68580" bIns="34290" rtlCol="0">
            <a:spAutoFit/>
          </a:bodyPr>
          <a:lstStyle/>
          <a:p>
            <a:pPr algn="ctr"/>
            <a:r>
              <a:rPr lang="zh-CN" altLang="en-US" sz="1200" dirty="0">
                <a:gradFill>
                  <a:gsLst>
                    <a:gs pos="30000">
                      <a:srgbClr val="EAD3B8"/>
                    </a:gs>
                    <a:gs pos="100000">
                      <a:srgbClr val="C49766"/>
                    </a:gs>
                    <a:gs pos="0">
                      <a:srgbClr val="C49166"/>
                    </a:gs>
                    <a:gs pos="66000">
                      <a:srgbClr val="9B723B"/>
                    </a:gs>
                  </a:gsLst>
                  <a:lin ang="5400000" scaled="0"/>
                </a:gradFill>
                <a:effectLst>
                  <a:outerShdw blurRad="38100" dist="38100" dir="2700000" algn="tl">
                    <a:srgbClr val="000000">
                      <a:alpha val="43137"/>
                    </a:srgbClr>
                  </a:outerShdw>
                </a:effectLst>
                <a:latin typeface="微软雅黑" pitchFamily="34" charset="-122"/>
                <a:ea typeface="微软雅黑" pitchFamily="34" charset="-122"/>
              </a:rPr>
              <a:t>体系规范</a:t>
            </a:r>
            <a:endParaRPr lang="en-US" altLang="zh-CN" sz="1200" dirty="0">
              <a:gradFill>
                <a:gsLst>
                  <a:gs pos="30000">
                    <a:srgbClr val="EAD3B8"/>
                  </a:gs>
                  <a:gs pos="100000">
                    <a:srgbClr val="C49766"/>
                  </a:gs>
                  <a:gs pos="0">
                    <a:srgbClr val="C49166"/>
                  </a:gs>
                  <a:gs pos="66000">
                    <a:srgbClr val="9B723B"/>
                  </a:gs>
                </a:gsLst>
                <a:lin ang="5400000" scaled="0"/>
              </a:gra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5" name="矩形 54"/>
          <p:cNvSpPr/>
          <p:nvPr/>
        </p:nvSpPr>
        <p:spPr>
          <a:xfrm>
            <a:off x="5464705" y="3157532"/>
            <a:ext cx="1128469" cy="450426"/>
          </a:xfrm>
          <a:prstGeom prst="rect">
            <a:avLst/>
          </a:prstGeom>
        </p:spPr>
        <p:txBody>
          <a:bodyPr wrap="square" lIns="68880" tIns="34440" rIns="68880" bIns="34440">
            <a:spAutoFit/>
          </a:bodyPr>
          <a:lstStyle/>
          <a:p>
            <a:pPr algn="ctr"/>
            <a:r>
              <a:rPr lang="zh-CN" altLang="en-US" sz="800" dirty="0">
                <a:solidFill>
                  <a:srgbClr val="C49166"/>
                </a:solidFill>
                <a:latin typeface="微软雅黑" pitchFamily="34" charset="-122"/>
                <a:ea typeface="微软雅黑" pitchFamily="34" charset="-122"/>
                <a:cs typeface="华文黑体" pitchFamily="2" charset="-122"/>
              </a:rPr>
              <a:t>点击添加文本点击添加文本点击添加文本点击添加文本</a:t>
            </a:r>
            <a:endParaRPr lang="zh-CN" altLang="en-US" sz="800" dirty="0">
              <a:solidFill>
                <a:srgbClr val="C49166"/>
              </a:solidFill>
              <a:latin typeface="微软雅黑" pitchFamily="34" charset="-122"/>
              <a:ea typeface="微软雅黑" pitchFamily="34" charset="-122"/>
            </a:endParaRPr>
          </a:p>
        </p:txBody>
      </p:sp>
      <p:sp>
        <p:nvSpPr>
          <p:cNvPr id="56" name="矩形 55"/>
          <p:cNvSpPr/>
          <p:nvPr/>
        </p:nvSpPr>
        <p:spPr>
          <a:xfrm>
            <a:off x="7226620" y="3382332"/>
            <a:ext cx="600242" cy="253916"/>
          </a:xfrm>
          <a:prstGeom prst="rect">
            <a:avLst/>
          </a:prstGeom>
          <a:noFill/>
        </p:spPr>
        <p:txBody>
          <a:bodyPr wrap="none" lIns="68580" tIns="34290" rIns="68580" bIns="34290" rtlCol="0">
            <a:spAutoFit/>
          </a:bodyPr>
          <a:lstStyle/>
          <a:p>
            <a:pPr algn="ctr"/>
            <a:r>
              <a:rPr lang="zh-CN" altLang="en-US" sz="1200" dirty="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rPr>
              <a:t>创意新</a:t>
            </a:r>
            <a:endParaRPr lang="en-US" altLang="zh-CN" sz="1200" dirty="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endParaRPr>
          </a:p>
        </p:txBody>
      </p:sp>
      <p:sp>
        <p:nvSpPr>
          <p:cNvPr id="57" name="矩形 56"/>
          <p:cNvSpPr/>
          <p:nvPr/>
        </p:nvSpPr>
        <p:spPr>
          <a:xfrm>
            <a:off x="6991471" y="3632064"/>
            <a:ext cx="1128469" cy="450426"/>
          </a:xfrm>
          <a:prstGeom prst="rect">
            <a:avLst/>
          </a:prstGeom>
        </p:spPr>
        <p:txBody>
          <a:bodyPr wrap="square" lIns="68880" tIns="34440" rIns="68880" bIns="34440">
            <a:spAutoFit/>
          </a:bodyPr>
          <a:lstStyle/>
          <a:p>
            <a:pPr algn="ctr"/>
            <a:r>
              <a:rPr lang="zh-CN" altLang="en-US" sz="800" dirty="0">
                <a:solidFill>
                  <a:srgbClr val="C49166"/>
                </a:solidFill>
                <a:latin typeface="微软雅黑" pitchFamily="34" charset="-122"/>
                <a:ea typeface="微软雅黑" pitchFamily="34" charset="-122"/>
                <a:cs typeface="华文黑体" pitchFamily="2" charset="-122"/>
              </a:rPr>
              <a:t>点击添加文本点击添加文本点击添加文本点击添加文本</a:t>
            </a:r>
            <a:endParaRPr lang="zh-CN" altLang="en-US" sz="800" dirty="0">
              <a:solidFill>
                <a:srgbClr val="C49166"/>
              </a:solidFill>
              <a:latin typeface="微软雅黑" pitchFamily="34" charset="-122"/>
              <a:ea typeface="微软雅黑" pitchFamily="34" charset="-122"/>
            </a:endParaRPr>
          </a:p>
        </p:txBody>
      </p:sp>
      <p:grpSp>
        <p:nvGrpSpPr>
          <p:cNvPr id="36" name="组合 35"/>
          <p:cNvGrpSpPr>
            <a:grpSpLocks noChangeAspect="1"/>
          </p:cNvGrpSpPr>
          <p:nvPr/>
        </p:nvGrpSpPr>
        <p:grpSpPr>
          <a:xfrm>
            <a:off x="3635896" y="146562"/>
            <a:ext cx="622800" cy="678972"/>
            <a:chOff x="4161788" y="-1335297"/>
            <a:chExt cx="1677546" cy="1828848"/>
          </a:xfrm>
        </p:grpSpPr>
        <p:sp>
          <p:nvSpPr>
            <p:cNvPr id="58" name="矩形 10"/>
            <p:cNvSpPr>
              <a:spLocks noChangeAspect="1"/>
            </p:cNvSpPr>
            <p:nvPr/>
          </p:nvSpPr>
          <p:spPr>
            <a:xfrm>
              <a:off x="4161788" y="-1335297"/>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59" name="KSO_Shape"/>
            <p:cNvSpPr>
              <a:spLocks noChangeAspect="1"/>
            </p:cNvSpPr>
            <p:nvPr/>
          </p:nvSpPr>
          <p:spPr bwMode="auto">
            <a:xfrm>
              <a:off x="4638147" y="-759126"/>
              <a:ext cx="724829" cy="676507"/>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7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70"/>
                  </a:lnTo>
                  <a:lnTo>
                    <a:pt x="2029121" y="722688"/>
                  </a:lnTo>
                  <a:lnTo>
                    <a:pt x="2026891" y="724900"/>
                  </a:lnTo>
                  <a:lnTo>
                    <a:pt x="2024344" y="727112"/>
                  </a:lnTo>
                  <a:lnTo>
                    <a:pt x="2021796" y="729009"/>
                  </a:lnTo>
                  <a:lnTo>
                    <a:pt x="2018930" y="730905"/>
                  </a:lnTo>
                  <a:lnTo>
                    <a:pt x="2017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7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7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7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blipFill>
              <a:blip r:embed="rId4"/>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Tree>
    <p:extLst>
      <p:ext uri="{BB962C8B-B14F-4D97-AF65-F5344CB8AC3E}">
        <p14:creationId xmlns:p14="http://schemas.microsoft.com/office/powerpoint/2010/main" val="420018690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3" presetClass="entr" presetSubtype="528"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500" fill="hold"/>
                                        <p:tgtEl>
                                          <p:spTgt spid="20"/>
                                        </p:tgtEl>
                                        <p:attrNameLst>
                                          <p:attrName>ppt_w</p:attrName>
                                        </p:attrNameLst>
                                      </p:cBhvr>
                                      <p:tavLst>
                                        <p:tav tm="0">
                                          <p:val>
                                            <p:fltVal val="0"/>
                                          </p:val>
                                        </p:tav>
                                        <p:tav tm="100000">
                                          <p:val>
                                            <p:strVal val="#ppt_w"/>
                                          </p:val>
                                        </p:tav>
                                      </p:tavLst>
                                    </p:anim>
                                    <p:anim calcmode="lin" valueType="num">
                                      <p:cBhvr>
                                        <p:cTn id="19" dur="500" fill="hold"/>
                                        <p:tgtEl>
                                          <p:spTgt spid="20"/>
                                        </p:tgtEl>
                                        <p:attrNameLst>
                                          <p:attrName>ppt_h</p:attrName>
                                        </p:attrNameLst>
                                      </p:cBhvr>
                                      <p:tavLst>
                                        <p:tav tm="0">
                                          <p:val>
                                            <p:fltVal val="0"/>
                                          </p:val>
                                        </p:tav>
                                        <p:tav tm="100000">
                                          <p:val>
                                            <p:strVal val="#ppt_h"/>
                                          </p:val>
                                        </p:tav>
                                      </p:tavLst>
                                    </p:anim>
                                    <p:anim calcmode="lin" valueType="num">
                                      <p:cBhvr>
                                        <p:cTn id="20" dur="500" fill="hold"/>
                                        <p:tgtEl>
                                          <p:spTgt spid="20"/>
                                        </p:tgtEl>
                                        <p:attrNameLst>
                                          <p:attrName>ppt_x</p:attrName>
                                        </p:attrNameLst>
                                      </p:cBhvr>
                                      <p:tavLst>
                                        <p:tav tm="0">
                                          <p:val>
                                            <p:fltVal val="0.5"/>
                                          </p:val>
                                        </p:tav>
                                        <p:tav tm="100000">
                                          <p:val>
                                            <p:strVal val="#ppt_x"/>
                                          </p:val>
                                        </p:tav>
                                      </p:tavLst>
                                    </p:anim>
                                    <p:anim calcmode="lin" valueType="num">
                                      <p:cBhvr>
                                        <p:cTn id="21" dur="500" fill="hold"/>
                                        <p:tgtEl>
                                          <p:spTgt spid="20"/>
                                        </p:tgtEl>
                                        <p:attrNameLst>
                                          <p:attrName>ppt_y</p:attrName>
                                        </p:attrNameLst>
                                      </p:cBhvr>
                                      <p:tavLst>
                                        <p:tav tm="0">
                                          <p:val>
                                            <p:fltVal val="0.5"/>
                                          </p:val>
                                        </p:tav>
                                        <p:tav tm="100000">
                                          <p:val>
                                            <p:strVal val="#ppt_y"/>
                                          </p:val>
                                        </p:tav>
                                      </p:tavLst>
                                    </p:anim>
                                  </p:childTnLst>
                                </p:cTn>
                              </p:par>
                              <p:par>
                                <p:cTn id="22" presetID="23" presetClass="entr" presetSubtype="528" fill="hold" grpId="0" nodeType="withEffect">
                                  <p:stCondLst>
                                    <p:cond delay="1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 calcmode="lin" valueType="num">
                                      <p:cBhvr>
                                        <p:cTn id="26" dur="500" fill="hold"/>
                                        <p:tgtEl>
                                          <p:spTgt spid="18"/>
                                        </p:tgtEl>
                                        <p:attrNameLst>
                                          <p:attrName>ppt_x</p:attrName>
                                        </p:attrNameLst>
                                      </p:cBhvr>
                                      <p:tavLst>
                                        <p:tav tm="0">
                                          <p:val>
                                            <p:fltVal val="0.5"/>
                                          </p:val>
                                        </p:tav>
                                        <p:tav tm="100000">
                                          <p:val>
                                            <p:strVal val="#ppt_x"/>
                                          </p:val>
                                        </p:tav>
                                      </p:tavLst>
                                    </p:anim>
                                    <p:anim calcmode="lin" valueType="num">
                                      <p:cBhvr>
                                        <p:cTn id="27" dur="500" fill="hold"/>
                                        <p:tgtEl>
                                          <p:spTgt spid="18"/>
                                        </p:tgtEl>
                                        <p:attrNameLst>
                                          <p:attrName>ppt_y</p:attrName>
                                        </p:attrNameLst>
                                      </p:cBhvr>
                                      <p:tavLst>
                                        <p:tav tm="0">
                                          <p:val>
                                            <p:fltVal val="0.5"/>
                                          </p:val>
                                        </p:tav>
                                        <p:tav tm="100000">
                                          <p:val>
                                            <p:strVal val="#ppt_y"/>
                                          </p:val>
                                        </p:tav>
                                      </p:tavLst>
                                    </p:anim>
                                  </p:childTnLst>
                                </p:cTn>
                              </p:par>
                              <p:par>
                                <p:cTn id="28" presetID="23" presetClass="entr" presetSubtype="528" fill="hold" grpId="0" nodeType="withEffect">
                                  <p:stCondLst>
                                    <p:cond delay="100"/>
                                  </p:stCondLst>
                                  <p:childTnLst>
                                    <p:set>
                                      <p:cBhvr>
                                        <p:cTn id="29" dur="1" fill="hold">
                                          <p:stCondLst>
                                            <p:cond delay="0"/>
                                          </p:stCondLst>
                                        </p:cTn>
                                        <p:tgtEl>
                                          <p:spTgt spid="21"/>
                                        </p:tgtEl>
                                        <p:attrNameLst>
                                          <p:attrName>style.visibility</p:attrName>
                                        </p:attrNameLst>
                                      </p:cBhvr>
                                      <p:to>
                                        <p:strVal val="visible"/>
                                      </p:to>
                                    </p:set>
                                    <p:anim calcmode="lin" valueType="num">
                                      <p:cBhvr>
                                        <p:cTn id="30" dur="500" fill="hold"/>
                                        <p:tgtEl>
                                          <p:spTgt spid="21"/>
                                        </p:tgtEl>
                                        <p:attrNameLst>
                                          <p:attrName>ppt_w</p:attrName>
                                        </p:attrNameLst>
                                      </p:cBhvr>
                                      <p:tavLst>
                                        <p:tav tm="0">
                                          <p:val>
                                            <p:fltVal val="0"/>
                                          </p:val>
                                        </p:tav>
                                        <p:tav tm="100000">
                                          <p:val>
                                            <p:strVal val="#ppt_w"/>
                                          </p:val>
                                        </p:tav>
                                      </p:tavLst>
                                    </p:anim>
                                    <p:anim calcmode="lin" valueType="num">
                                      <p:cBhvr>
                                        <p:cTn id="31" dur="500" fill="hold"/>
                                        <p:tgtEl>
                                          <p:spTgt spid="21"/>
                                        </p:tgtEl>
                                        <p:attrNameLst>
                                          <p:attrName>ppt_h</p:attrName>
                                        </p:attrNameLst>
                                      </p:cBhvr>
                                      <p:tavLst>
                                        <p:tav tm="0">
                                          <p:val>
                                            <p:fltVal val="0"/>
                                          </p:val>
                                        </p:tav>
                                        <p:tav tm="100000">
                                          <p:val>
                                            <p:strVal val="#ppt_h"/>
                                          </p:val>
                                        </p:tav>
                                      </p:tavLst>
                                    </p:anim>
                                    <p:anim calcmode="lin" valueType="num">
                                      <p:cBhvr>
                                        <p:cTn id="32" dur="500" fill="hold"/>
                                        <p:tgtEl>
                                          <p:spTgt spid="21"/>
                                        </p:tgtEl>
                                        <p:attrNameLst>
                                          <p:attrName>ppt_x</p:attrName>
                                        </p:attrNameLst>
                                      </p:cBhvr>
                                      <p:tavLst>
                                        <p:tav tm="0">
                                          <p:val>
                                            <p:fltVal val="0.5"/>
                                          </p:val>
                                        </p:tav>
                                        <p:tav tm="100000">
                                          <p:val>
                                            <p:strVal val="#ppt_x"/>
                                          </p:val>
                                        </p:tav>
                                      </p:tavLst>
                                    </p:anim>
                                    <p:anim calcmode="lin" valueType="num">
                                      <p:cBhvr>
                                        <p:cTn id="33" dur="500" fill="hold"/>
                                        <p:tgtEl>
                                          <p:spTgt spid="21"/>
                                        </p:tgtEl>
                                        <p:attrNameLst>
                                          <p:attrName>ppt_y</p:attrName>
                                        </p:attrNameLst>
                                      </p:cBhvr>
                                      <p:tavLst>
                                        <p:tav tm="0">
                                          <p:val>
                                            <p:fltVal val="0.5"/>
                                          </p:val>
                                        </p:tav>
                                        <p:tav tm="100000">
                                          <p:val>
                                            <p:strVal val="#ppt_y"/>
                                          </p:val>
                                        </p:tav>
                                      </p:tavLst>
                                    </p:anim>
                                  </p:childTnLst>
                                </p:cTn>
                              </p:par>
                              <p:par>
                                <p:cTn id="34" presetID="23" presetClass="entr" presetSubtype="528" fill="hold" grpId="0" nodeType="withEffect">
                                  <p:stCondLst>
                                    <p:cond delay="20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 calcmode="lin" valueType="num">
                                      <p:cBhvr>
                                        <p:cTn id="38" dur="500" fill="hold"/>
                                        <p:tgtEl>
                                          <p:spTgt spid="16"/>
                                        </p:tgtEl>
                                        <p:attrNameLst>
                                          <p:attrName>ppt_x</p:attrName>
                                        </p:attrNameLst>
                                      </p:cBhvr>
                                      <p:tavLst>
                                        <p:tav tm="0">
                                          <p:val>
                                            <p:fltVal val="0.5"/>
                                          </p:val>
                                        </p:tav>
                                        <p:tav tm="100000">
                                          <p:val>
                                            <p:strVal val="#ppt_x"/>
                                          </p:val>
                                        </p:tav>
                                      </p:tavLst>
                                    </p:anim>
                                    <p:anim calcmode="lin" valueType="num">
                                      <p:cBhvr>
                                        <p:cTn id="39" dur="500" fill="hold"/>
                                        <p:tgtEl>
                                          <p:spTgt spid="16"/>
                                        </p:tgtEl>
                                        <p:attrNameLst>
                                          <p:attrName>ppt_y</p:attrName>
                                        </p:attrNameLst>
                                      </p:cBhvr>
                                      <p:tavLst>
                                        <p:tav tm="0">
                                          <p:val>
                                            <p:fltVal val="0.5"/>
                                          </p:val>
                                        </p:tav>
                                        <p:tav tm="100000">
                                          <p:val>
                                            <p:strVal val="#ppt_y"/>
                                          </p:val>
                                        </p:tav>
                                      </p:tavLst>
                                    </p:anim>
                                  </p:childTnLst>
                                </p:cTn>
                              </p:par>
                              <p:par>
                                <p:cTn id="40" presetID="23" presetClass="entr" presetSubtype="528" fill="hold" grpId="0" nodeType="withEffect">
                                  <p:stCondLst>
                                    <p:cond delay="20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 calcmode="lin" valueType="num">
                                      <p:cBhvr>
                                        <p:cTn id="44" dur="500" fill="hold"/>
                                        <p:tgtEl>
                                          <p:spTgt spid="23"/>
                                        </p:tgtEl>
                                        <p:attrNameLst>
                                          <p:attrName>ppt_x</p:attrName>
                                        </p:attrNameLst>
                                      </p:cBhvr>
                                      <p:tavLst>
                                        <p:tav tm="0">
                                          <p:val>
                                            <p:fltVal val="0.5"/>
                                          </p:val>
                                        </p:tav>
                                        <p:tav tm="100000">
                                          <p:val>
                                            <p:strVal val="#ppt_x"/>
                                          </p:val>
                                        </p:tav>
                                      </p:tavLst>
                                    </p:anim>
                                    <p:anim calcmode="lin" valueType="num">
                                      <p:cBhvr>
                                        <p:cTn id="45" dur="500" fill="hold"/>
                                        <p:tgtEl>
                                          <p:spTgt spid="23"/>
                                        </p:tgtEl>
                                        <p:attrNameLst>
                                          <p:attrName>ppt_y</p:attrName>
                                        </p:attrNameLst>
                                      </p:cBhvr>
                                      <p:tavLst>
                                        <p:tav tm="0">
                                          <p:val>
                                            <p:fltVal val="0.5"/>
                                          </p:val>
                                        </p:tav>
                                        <p:tav tm="100000">
                                          <p:val>
                                            <p:strVal val="#ppt_y"/>
                                          </p:val>
                                        </p:tav>
                                      </p:tavLst>
                                    </p:anim>
                                  </p:childTnLst>
                                </p:cTn>
                              </p:par>
                              <p:par>
                                <p:cTn id="46" presetID="23" presetClass="entr" presetSubtype="528" fill="hold" grpId="0" nodeType="withEffect">
                                  <p:stCondLst>
                                    <p:cond delay="300"/>
                                  </p:stCondLst>
                                  <p:childTnLst>
                                    <p:set>
                                      <p:cBhvr>
                                        <p:cTn id="47" dur="1" fill="hold">
                                          <p:stCondLst>
                                            <p:cond delay="0"/>
                                          </p:stCondLst>
                                        </p:cTn>
                                        <p:tgtEl>
                                          <p:spTgt spid="25"/>
                                        </p:tgtEl>
                                        <p:attrNameLst>
                                          <p:attrName>style.visibility</p:attrName>
                                        </p:attrNameLst>
                                      </p:cBhvr>
                                      <p:to>
                                        <p:strVal val="visible"/>
                                      </p:to>
                                    </p:set>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fltVal val="0"/>
                                          </p:val>
                                        </p:tav>
                                        <p:tav tm="100000">
                                          <p:val>
                                            <p:strVal val="#ppt_h"/>
                                          </p:val>
                                        </p:tav>
                                      </p:tavLst>
                                    </p:anim>
                                    <p:anim calcmode="lin" valueType="num">
                                      <p:cBhvr>
                                        <p:cTn id="50" dur="500" fill="hold"/>
                                        <p:tgtEl>
                                          <p:spTgt spid="25"/>
                                        </p:tgtEl>
                                        <p:attrNameLst>
                                          <p:attrName>ppt_x</p:attrName>
                                        </p:attrNameLst>
                                      </p:cBhvr>
                                      <p:tavLst>
                                        <p:tav tm="0">
                                          <p:val>
                                            <p:fltVal val="0.5"/>
                                          </p:val>
                                        </p:tav>
                                        <p:tav tm="100000">
                                          <p:val>
                                            <p:strVal val="#ppt_x"/>
                                          </p:val>
                                        </p:tav>
                                      </p:tavLst>
                                    </p:anim>
                                    <p:anim calcmode="lin" valueType="num">
                                      <p:cBhvr>
                                        <p:cTn id="51" dur="500" fill="hold"/>
                                        <p:tgtEl>
                                          <p:spTgt spid="25"/>
                                        </p:tgtEl>
                                        <p:attrNameLst>
                                          <p:attrName>ppt_y</p:attrName>
                                        </p:attrNameLst>
                                      </p:cBhvr>
                                      <p:tavLst>
                                        <p:tav tm="0">
                                          <p:val>
                                            <p:fltVal val="0.5"/>
                                          </p:val>
                                        </p:tav>
                                        <p:tav tm="100000">
                                          <p:val>
                                            <p:strVal val="#ppt_y"/>
                                          </p:val>
                                        </p:tav>
                                      </p:tavLst>
                                    </p:anim>
                                  </p:childTnLst>
                                </p:cTn>
                              </p:par>
                              <p:par>
                                <p:cTn id="52" presetID="23" presetClass="entr" presetSubtype="528" fill="hold" grpId="0" nodeType="withEffect">
                                  <p:stCondLst>
                                    <p:cond delay="300"/>
                                  </p:stCondLst>
                                  <p:childTnLst>
                                    <p:set>
                                      <p:cBhvr>
                                        <p:cTn id="53" dur="1" fill="hold">
                                          <p:stCondLst>
                                            <p:cond delay="0"/>
                                          </p:stCondLst>
                                        </p:cTn>
                                        <p:tgtEl>
                                          <p:spTgt spid="26"/>
                                        </p:tgtEl>
                                        <p:attrNameLst>
                                          <p:attrName>style.visibility</p:attrName>
                                        </p:attrNameLst>
                                      </p:cBhvr>
                                      <p:to>
                                        <p:strVal val="visible"/>
                                      </p:to>
                                    </p:set>
                                    <p:anim calcmode="lin" valueType="num">
                                      <p:cBhvr>
                                        <p:cTn id="54" dur="500" fill="hold"/>
                                        <p:tgtEl>
                                          <p:spTgt spid="26"/>
                                        </p:tgtEl>
                                        <p:attrNameLst>
                                          <p:attrName>ppt_w</p:attrName>
                                        </p:attrNameLst>
                                      </p:cBhvr>
                                      <p:tavLst>
                                        <p:tav tm="0">
                                          <p:val>
                                            <p:fltVal val="0"/>
                                          </p:val>
                                        </p:tav>
                                        <p:tav tm="100000">
                                          <p:val>
                                            <p:strVal val="#ppt_w"/>
                                          </p:val>
                                        </p:tav>
                                      </p:tavLst>
                                    </p:anim>
                                    <p:anim calcmode="lin" valueType="num">
                                      <p:cBhvr>
                                        <p:cTn id="55" dur="500" fill="hold"/>
                                        <p:tgtEl>
                                          <p:spTgt spid="26"/>
                                        </p:tgtEl>
                                        <p:attrNameLst>
                                          <p:attrName>ppt_h</p:attrName>
                                        </p:attrNameLst>
                                      </p:cBhvr>
                                      <p:tavLst>
                                        <p:tav tm="0">
                                          <p:val>
                                            <p:fltVal val="0"/>
                                          </p:val>
                                        </p:tav>
                                        <p:tav tm="100000">
                                          <p:val>
                                            <p:strVal val="#ppt_h"/>
                                          </p:val>
                                        </p:tav>
                                      </p:tavLst>
                                    </p:anim>
                                    <p:anim calcmode="lin" valueType="num">
                                      <p:cBhvr>
                                        <p:cTn id="56" dur="500" fill="hold"/>
                                        <p:tgtEl>
                                          <p:spTgt spid="26"/>
                                        </p:tgtEl>
                                        <p:attrNameLst>
                                          <p:attrName>ppt_x</p:attrName>
                                        </p:attrNameLst>
                                      </p:cBhvr>
                                      <p:tavLst>
                                        <p:tav tm="0">
                                          <p:val>
                                            <p:fltVal val="0.5"/>
                                          </p:val>
                                        </p:tav>
                                        <p:tav tm="100000">
                                          <p:val>
                                            <p:strVal val="#ppt_x"/>
                                          </p:val>
                                        </p:tav>
                                      </p:tavLst>
                                    </p:anim>
                                    <p:anim calcmode="lin" valueType="num">
                                      <p:cBhvr>
                                        <p:cTn id="57" dur="500" fill="hold"/>
                                        <p:tgtEl>
                                          <p:spTgt spid="26"/>
                                        </p:tgtEl>
                                        <p:attrNameLst>
                                          <p:attrName>ppt_y</p:attrName>
                                        </p:attrNameLst>
                                      </p:cBhvr>
                                      <p:tavLst>
                                        <p:tav tm="0">
                                          <p:val>
                                            <p:fltVal val="0.5"/>
                                          </p:val>
                                        </p:tav>
                                        <p:tav tm="100000">
                                          <p:val>
                                            <p:strVal val="#ppt_y"/>
                                          </p:val>
                                        </p:tav>
                                      </p:tavLst>
                                    </p:anim>
                                  </p:childTnLst>
                                </p:cTn>
                              </p:par>
                              <p:par>
                                <p:cTn id="58" presetID="23" presetClass="entr" presetSubtype="528" fill="hold" grpId="0" nodeType="withEffect">
                                  <p:stCondLst>
                                    <p:cond delay="400"/>
                                  </p:stCondLst>
                                  <p:childTnLst>
                                    <p:set>
                                      <p:cBhvr>
                                        <p:cTn id="59" dur="1" fill="hold">
                                          <p:stCondLst>
                                            <p:cond delay="0"/>
                                          </p:stCondLst>
                                        </p:cTn>
                                        <p:tgtEl>
                                          <p:spTgt spid="24"/>
                                        </p:tgtEl>
                                        <p:attrNameLst>
                                          <p:attrName>style.visibility</p:attrName>
                                        </p:attrNameLst>
                                      </p:cBhvr>
                                      <p:to>
                                        <p:strVal val="visible"/>
                                      </p:to>
                                    </p:set>
                                    <p:anim calcmode="lin" valueType="num">
                                      <p:cBhvr>
                                        <p:cTn id="60" dur="500" fill="hold"/>
                                        <p:tgtEl>
                                          <p:spTgt spid="24"/>
                                        </p:tgtEl>
                                        <p:attrNameLst>
                                          <p:attrName>ppt_w</p:attrName>
                                        </p:attrNameLst>
                                      </p:cBhvr>
                                      <p:tavLst>
                                        <p:tav tm="0">
                                          <p:val>
                                            <p:fltVal val="0"/>
                                          </p:val>
                                        </p:tav>
                                        <p:tav tm="100000">
                                          <p:val>
                                            <p:strVal val="#ppt_w"/>
                                          </p:val>
                                        </p:tav>
                                      </p:tavLst>
                                    </p:anim>
                                    <p:anim calcmode="lin" valueType="num">
                                      <p:cBhvr>
                                        <p:cTn id="61" dur="500" fill="hold"/>
                                        <p:tgtEl>
                                          <p:spTgt spid="24"/>
                                        </p:tgtEl>
                                        <p:attrNameLst>
                                          <p:attrName>ppt_h</p:attrName>
                                        </p:attrNameLst>
                                      </p:cBhvr>
                                      <p:tavLst>
                                        <p:tav tm="0">
                                          <p:val>
                                            <p:fltVal val="0"/>
                                          </p:val>
                                        </p:tav>
                                        <p:tav tm="100000">
                                          <p:val>
                                            <p:strVal val="#ppt_h"/>
                                          </p:val>
                                        </p:tav>
                                      </p:tavLst>
                                    </p:anim>
                                    <p:anim calcmode="lin" valueType="num">
                                      <p:cBhvr>
                                        <p:cTn id="62" dur="500" fill="hold"/>
                                        <p:tgtEl>
                                          <p:spTgt spid="24"/>
                                        </p:tgtEl>
                                        <p:attrNameLst>
                                          <p:attrName>ppt_x</p:attrName>
                                        </p:attrNameLst>
                                      </p:cBhvr>
                                      <p:tavLst>
                                        <p:tav tm="0">
                                          <p:val>
                                            <p:fltVal val="0.5"/>
                                          </p:val>
                                        </p:tav>
                                        <p:tav tm="100000">
                                          <p:val>
                                            <p:strVal val="#ppt_x"/>
                                          </p:val>
                                        </p:tav>
                                      </p:tavLst>
                                    </p:anim>
                                    <p:anim calcmode="lin" valueType="num">
                                      <p:cBhvr>
                                        <p:cTn id="63" dur="500" fill="hold"/>
                                        <p:tgtEl>
                                          <p:spTgt spid="24"/>
                                        </p:tgtEl>
                                        <p:attrNameLst>
                                          <p:attrName>ppt_y</p:attrName>
                                        </p:attrNameLst>
                                      </p:cBhvr>
                                      <p:tavLst>
                                        <p:tav tm="0">
                                          <p:val>
                                            <p:fltVal val="0.5"/>
                                          </p:val>
                                        </p:tav>
                                        <p:tav tm="100000">
                                          <p:val>
                                            <p:strVal val="#ppt_y"/>
                                          </p:val>
                                        </p:tav>
                                      </p:tavLst>
                                    </p:anim>
                                  </p:childTnLst>
                                </p:cTn>
                              </p:par>
                              <p:par>
                                <p:cTn id="64" presetID="23" presetClass="entr" presetSubtype="528" fill="hold" grpId="0" nodeType="withEffect">
                                  <p:stCondLst>
                                    <p:cond delay="400"/>
                                  </p:stCondLst>
                                  <p:childTnLst>
                                    <p:set>
                                      <p:cBhvr>
                                        <p:cTn id="65" dur="1" fill="hold">
                                          <p:stCondLst>
                                            <p:cond delay="0"/>
                                          </p:stCondLst>
                                        </p:cTn>
                                        <p:tgtEl>
                                          <p:spTgt spid="37"/>
                                        </p:tgtEl>
                                        <p:attrNameLst>
                                          <p:attrName>style.visibility</p:attrName>
                                        </p:attrNameLst>
                                      </p:cBhvr>
                                      <p:to>
                                        <p:strVal val="visible"/>
                                      </p:to>
                                    </p:set>
                                    <p:anim calcmode="lin" valueType="num">
                                      <p:cBhvr>
                                        <p:cTn id="66" dur="500" fill="hold"/>
                                        <p:tgtEl>
                                          <p:spTgt spid="37"/>
                                        </p:tgtEl>
                                        <p:attrNameLst>
                                          <p:attrName>ppt_w</p:attrName>
                                        </p:attrNameLst>
                                      </p:cBhvr>
                                      <p:tavLst>
                                        <p:tav tm="0">
                                          <p:val>
                                            <p:fltVal val="0"/>
                                          </p:val>
                                        </p:tav>
                                        <p:tav tm="100000">
                                          <p:val>
                                            <p:strVal val="#ppt_w"/>
                                          </p:val>
                                        </p:tav>
                                      </p:tavLst>
                                    </p:anim>
                                    <p:anim calcmode="lin" valueType="num">
                                      <p:cBhvr>
                                        <p:cTn id="67" dur="500" fill="hold"/>
                                        <p:tgtEl>
                                          <p:spTgt spid="37"/>
                                        </p:tgtEl>
                                        <p:attrNameLst>
                                          <p:attrName>ppt_h</p:attrName>
                                        </p:attrNameLst>
                                      </p:cBhvr>
                                      <p:tavLst>
                                        <p:tav tm="0">
                                          <p:val>
                                            <p:fltVal val="0"/>
                                          </p:val>
                                        </p:tav>
                                        <p:tav tm="100000">
                                          <p:val>
                                            <p:strVal val="#ppt_h"/>
                                          </p:val>
                                        </p:tav>
                                      </p:tavLst>
                                    </p:anim>
                                    <p:anim calcmode="lin" valueType="num">
                                      <p:cBhvr>
                                        <p:cTn id="68" dur="500" fill="hold"/>
                                        <p:tgtEl>
                                          <p:spTgt spid="37"/>
                                        </p:tgtEl>
                                        <p:attrNameLst>
                                          <p:attrName>ppt_x</p:attrName>
                                        </p:attrNameLst>
                                      </p:cBhvr>
                                      <p:tavLst>
                                        <p:tav tm="0">
                                          <p:val>
                                            <p:fltVal val="0.5"/>
                                          </p:val>
                                        </p:tav>
                                        <p:tav tm="100000">
                                          <p:val>
                                            <p:strVal val="#ppt_x"/>
                                          </p:val>
                                        </p:tav>
                                      </p:tavLst>
                                    </p:anim>
                                    <p:anim calcmode="lin" valueType="num">
                                      <p:cBhvr>
                                        <p:cTn id="69" dur="500" fill="hold"/>
                                        <p:tgtEl>
                                          <p:spTgt spid="37"/>
                                        </p:tgtEl>
                                        <p:attrNameLst>
                                          <p:attrName>ppt_y</p:attrName>
                                        </p:attrNameLst>
                                      </p:cBhvr>
                                      <p:tavLst>
                                        <p:tav tm="0">
                                          <p:val>
                                            <p:fltVal val="0.5"/>
                                          </p:val>
                                        </p:tav>
                                        <p:tav tm="100000">
                                          <p:val>
                                            <p:strVal val="#ppt_y"/>
                                          </p:val>
                                        </p:tav>
                                      </p:tavLst>
                                    </p:anim>
                                  </p:childTnLst>
                                </p:cTn>
                              </p:par>
                            </p:childTnLst>
                          </p:cTn>
                        </p:par>
                        <p:par>
                          <p:cTn id="70" fill="hold">
                            <p:stCondLst>
                              <p:cond delay="1900"/>
                            </p:stCondLst>
                            <p:childTnLst>
                              <p:par>
                                <p:cTn id="71" presetID="55" presetClass="entr" presetSubtype="0" fill="hold" grpId="0" nodeType="afterEffect">
                                  <p:stCondLst>
                                    <p:cond delay="0"/>
                                  </p:stCondLst>
                                  <p:childTnLst>
                                    <p:set>
                                      <p:cBhvr>
                                        <p:cTn id="72" dur="1" fill="hold">
                                          <p:stCondLst>
                                            <p:cond delay="0"/>
                                          </p:stCondLst>
                                        </p:cTn>
                                        <p:tgtEl>
                                          <p:spTgt spid="45"/>
                                        </p:tgtEl>
                                        <p:attrNameLst>
                                          <p:attrName>style.visibility</p:attrName>
                                        </p:attrNameLst>
                                      </p:cBhvr>
                                      <p:to>
                                        <p:strVal val="visible"/>
                                      </p:to>
                                    </p:set>
                                    <p:anim calcmode="lin" valueType="num">
                                      <p:cBhvr>
                                        <p:cTn id="73" dur="500" fill="hold"/>
                                        <p:tgtEl>
                                          <p:spTgt spid="45"/>
                                        </p:tgtEl>
                                        <p:attrNameLst>
                                          <p:attrName>ppt_w</p:attrName>
                                        </p:attrNameLst>
                                      </p:cBhvr>
                                      <p:tavLst>
                                        <p:tav tm="0">
                                          <p:val>
                                            <p:strVal val="#ppt_w*0.70"/>
                                          </p:val>
                                        </p:tav>
                                        <p:tav tm="100000">
                                          <p:val>
                                            <p:strVal val="#ppt_w"/>
                                          </p:val>
                                        </p:tav>
                                      </p:tavLst>
                                    </p:anim>
                                    <p:anim calcmode="lin" valueType="num">
                                      <p:cBhvr>
                                        <p:cTn id="74" dur="500" fill="hold"/>
                                        <p:tgtEl>
                                          <p:spTgt spid="45"/>
                                        </p:tgtEl>
                                        <p:attrNameLst>
                                          <p:attrName>ppt_h</p:attrName>
                                        </p:attrNameLst>
                                      </p:cBhvr>
                                      <p:tavLst>
                                        <p:tav tm="0">
                                          <p:val>
                                            <p:strVal val="#ppt_h"/>
                                          </p:val>
                                        </p:tav>
                                        <p:tav tm="100000">
                                          <p:val>
                                            <p:strVal val="#ppt_h"/>
                                          </p:val>
                                        </p:tav>
                                      </p:tavLst>
                                    </p:anim>
                                    <p:animEffect transition="in" filter="fade">
                                      <p:cBhvr>
                                        <p:cTn id="75" dur="500"/>
                                        <p:tgtEl>
                                          <p:spTgt spid="45"/>
                                        </p:tgtEl>
                                      </p:cBhvr>
                                    </p:animEffect>
                                  </p:childTnLst>
                                </p:cTn>
                              </p:par>
                              <p:par>
                                <p:cTn id="76" presetID="55" presetClass="entr" presetSubtype="0" fill="hold" grpId="0" nodeType="withEffect">
                                  <p:stCondLst>
                                    <p:cond delay="0"/>
                                  </p:stCondLst>
                                  <p:childTnLst>
                                    <p:set>
                                      <p:cBhvr>
                                        <p:cTn id="77" dur="1" fill="hold">
                                          <p:stCondLst>
                                            <p:cond delay="0"/>
                                          </p:stCondLst>
                                        </p:cTn>
                                        <p:tgtEl>
                                          <p:spTgt spid="43"/>
                                        </p:tgtEl>
                                        <p:attrNameLst>
                                          <p:attrName>style.visibility</p:attrName>
                                        </p:attrNameLst>
                                      </p:cBhvr>
                                      <p:to>
                                        <p:strVal val="visible"/>
                                      </p:to>
                                    </p:set>
                                    <p:anim calcmode="lin" valueType="num">
                                      <p:cBhvr>
                                        <p:cTn id="78" dur="500" fill="hold"/>
                                        <p:tgtEl>
                                          <p:spTgt spid="43"/>
                                        </p:tgtEl>
                                        <p:attrNameLst>
                                          <p:attrName>ppt_w</p:attrName>
                                        </p:attrNameLst>
                                      </p:cBhvr>
                                      <p:tavLst>
                                        <p:tav tm="0">
                                          <p:val>
                                            <p:strVal val="#ppt_w*0.70"/>
                                          </p:val>
                                        </p:tav>
                                        <p:tav tm="100000">
                                          <p:val>
                                            <p:strVal val="#ppt_w"/>
                                          </p:val>
                                        </p:tav>
                                      </p:tavLst>
                                    </p:anim>
                                    <p:anim calcmode="lin" valueType="num">
                                      <p:cBhvr>
                                        <p:cTn id="79" dur="500" fill="hold"/>
                                        <p:tgtEl>
                                          <p:spTgt spid="43"/>
                                        </p:tgtEl>
                                        <p:attrNameLst>
                                          <p:attrName>ppt_h</p:attrName>
                                        </p:attrNameLst>
                                      </p:cBhvr>
                                      <p:tavLst>
                                        <p:tav tm="0">
                                          <p:val>
                                            <p:strVal val="#ppt_h"/>
                                          </p:val>
                                        </p:tav>
                                        <p:tav tm="100000">
                                          <p:val>
                                            <p:strVal val="#ppt_h"/>
                                          </p:val>
                                        </p:tav>
                                      </p:tavLst>
                                    </p:anim>
                                    <p:animEffect transition="in" filter="fade">
                                      <p:cBhvr>
                                        <p:cTn id="80" dur="500"/>
                                        <p:tgtEl>
                                          <p:spTgt spid="43"/>
                                        </p:tgtEl>
                                      </p:cBhvr>
                                    </p:animEffect>
                                  </p:childTnLst>
                                </p:cTn>
                              </p:par>
                              <p:par>
                                <p:cTn id="81" presetID="55" presetClass="entr" presetSubtype="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p:cTn id="83" dur="500" fill="hold"/>
                                        <p:tgtEl>
                                          <p:spTgt spid="46"/>
                                        </p:tgtEl>
                                        <p:attrNameLst>
                                          <p:attrName>ppt_w</p:attrName>
                                        </p:attrNameLst>
                                      </p:cBhvr>
                                      <p:tavLst>
                                        <p:tav tm="0">
                                          <p:val>
                                            <p:strVal val="#ppt_w*0.70"/>
                                          </p:val>
                                        </p:tav>
                                        <p:tav tm="100000">
                                          <p:val>
                                            <p:strVal val="#ppt_w"/>
                                          </p:val>
                                        </p:tav>
                                      </p:tavLst>
                                    </p:anim>
                                    <p:anim calcmode="lin" valueType="num">
                                      <p:cBhvr>
                                        <p:cTn id="84" dur="500" fill="hold"/>
                                        <p:tgtEl>
                                          <p:spTgt spid="46"/>
                                        </p:tgtEl>
                                        <p:attrNameLst>
                                          <p:attrName>ppt_h</p:attrName>
                                        </p:attrNameLst>
                                      </p:cBhvr>
                                      <p:tavLst>
                                        <p:tav tm="0">
                                          <p:val>
                                            <p:strVal val="#ppt_h"/>
                                          </p:val>
                                        </p:tav>
                                        <p:tav tm="100000">
                                          <p:val>
                                            <p:strVal val="#ppt_h"/>
                                          </p:val>
                                        </p:tav>
                                      </p:tavLst>
                                    </p:anim>
                                    <p:animEffect transition="in" filter="fade">
                                      <p:cBhvr>
                                        <p:cTn id="85" dur="500"/>
                                        <p:tgtEl>
                                          <p:spTgt spid="46"/>
                                        </p:tgtEl>
                                      </p:cBhvr>
                                    </p:animEffect>
                                  </p:childTnLst>
                                </p:cTn>
                              </p:par>
                              <p:par>
                                <p:cTn id="86" presetID="55" presetClass="entr" presetSubtype="0" fill="hold" grpId="0" nodeType="withEffect">
                                  <p:stCondLst>
                                    <p:cond delay="0"/>
                                  </p:stCondLst>
                                  <p:childTnLst>
                                    <p:set>
                                      <p:cBhvr>
                                        <p:cTn id="87" dur="1" fill="hold">
                                          <p:stCondLst>
                                            <p:cond delay="0"/>
                                          </p:stCondLst>
                                        </p:cTn>
                                        <p:tgtEl>
                                          <p:spTgt spid="44"/>
                                        </p:tgtEl>
                                        <p:attrNameLst>
                                          <p:attrName>style.visibility</p:attrName>
                                        </p:attrNameLst>
                                      </p:cBhvr>
                                      <p:to>
                                        <p:strVal val="visible"/>
                                      </p:to>
                                    </p:set>
                                    <p:anim calcmode="lin" valueType="num">
                                      <p:cBhvr>
                                        <p:cTn id="88" dur="500" fill="hold"/>
                                        <p:tgtEl>
                                          <p:spTgt spid="44"/>
                                        </p:tgtEl>
                                        <p:attrNameLst>
                                          <p:attrName>ppt_w</p:attrName>
                                        </p:attrNameLst>
                                      </p:cBhvr>
                                      <p:tavLst>
                                        <p:tav tm="0">
                                          <p:val>
                                            <p:strVal val="#ppt_w*0.70"/>
                                          </p:val>
                                        </p:tav>
                                        <p:tav tm="100000">
                                          <p:val>
                                            <p:strVal val="#ppt_w"/>
                                          </p:val>
                                        </p:tav>
                                      </p:tavLst>
                                    </p:anim>
                                    <p:anim calcmode="lin" valueType="num">
                                      <p:cBhvr>
                                        <p:cTn id="89" dur="500" fill="hold"/>
                                        <p:tgtEl>
                                          <p:spTgt spid="44"/>
                                        </p:tgtEl>
                                        <p:attrNameLst>
                                          <p:attrName>ppt_h</p:attrName>
                                        </p:attrNameLst>
                                      </p:cBhvr>
                                      <p:tavLst>
                                        <p:tav tm="0">
                                          <p:val>
                                            <p:strVal val="#ppt_h"/>
                                          </p:val>
                                        </p:tav>
                                        <p:tav tm="100000">
                                          <p:val>
                                            <p:strVal val="#ppt_h"/>
                                          </p:val>
                                        </p:tav>
                                      </p:tavLst>
                                    </p:anim>
                                    <p:animEffect transition="in" filter="fade">
                                      <p:cBhvr>
                                        <p:cTn id="90" dur="500"/>
                                        <p:tgtEl>
                                          <p:spTgt spid="44"/>
                                        </p:tgtEl>
                                      </p:cBhvr>
                                    </p:animEffect>
                                  </p:childTnLst>
                                </p:cTn>
                              </p:par>
                              <p:par>
                                <p:cTn id="91" presetID="55" presetClass="entr" presetSubtype="0" fill="hold" grpId="0" nodeType="withEffect">
                                  <p:stCondLst>
                                    <p:cond delay="0"/>
                                  </p:stCondLst>
                                  <p:childTnLst>
                                    <p:set>
                                      <p:cBhvr>
                                        <p:cTn id="92" dur="1" fill="hold">
                                          <p:stCondLst>
                                            <p:cond delay="0"/>
                                          </p:stCondLst>
                                        </p:cTn>
                                        <p:tgtEl>
                                          <p:spTgt spid="47"/>
                                        </p:tgtEl>
                                        <p:attrNameLst>
                                          <p:attrName>style.visibility</p:attrName>
                                        </p:attrNameLst>
                                      </p:cBhvr>
                                      <p:to>
                                        <p:strVal val="visible"/>
                                      </p:to>
                                    </p:set>
                                    <p:anim calcmode="lin" valueType="num">
                                      <p:cBhvr>
                                        <p:cTn id="93" dur="500" fill="hold"/>
                                        <p:tgtEl>
                                          <p:spTgt spid="47"/>
                                        </p:tgtEl>
                                        <p:attrNameLst>
                                          <p:attrName>ppt_w</p:attrName>
                                        </p:attrNameLst>
                                      </p:cBhvr>
                                      <p:tavLst>
                                        <p:tav tm="0">
                                          <p:val>
                                            <p:strVal val="#ppt_w*0.70"/>
                                          </p:val>
                                        </p:tav>
                                        <p:tav tm="100000">
                                          <p:val>
                                            <p:strVal val="#ppt_w"/>
                                          </p:val>
                                        </p:tav>
                                      </p:tavLst>
                                    </p:anim>
                                    <p:anim calcmode="lin" valueType="num">
                                      <p:cBhvr>
                                        <p:cTn id="94" dur="500" fill="hold"/>
                                        <p:tgtEl>
                                          <p:spTgt spid="47"/>
                                        </p:tgtEl>
                                        <p:attrNameLst>
                                          <p:attrName>ppt_h</p:attrName>
                                        </p:attrNameLst>
                                      </p:cBhvr>
                                      <p:tavLst>
                                        <p:tav tm="0">
                                          <p:val>
                                            <p:strVal val="#ppt_h"/>
                                          </p:val>
                                        </p:tav>
                                        <p:tav tm="100000">
                                          <p:val>
                                            <p:strVal val="#ppt_h"/>
                                          </p:val>
                                        </p:tav>
                                      </p:tavLst>
                                    </p:anim>
                                    <p:animEffect transition="in" filter="fade">
                                      <p:cBhvr>
                                        <p:cTn id="95" dur="500"/>
                                        <p:tgtEl>
                                          <p:spTgt spid="47"/>
                                        </p:tgtEl>
                                      </p:cBhvr>
                                    </p:animEffect>
                                  </p:childTnLst>
                                </p:cTn>
                              </p:par>
                              <p:par>
                                <p:cTn id="96" presetID="22" presetClass="entr" presetSubtype="1" fill="hold" grpId="0"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wipe(up)">
                                      <p:cBhvr>
                                        <p:cTn id="98" dur="500"/>
                                        <p:tgtEl>
                                          <p:spTgt spid="38"/>
                                        </p:tgtEl>
                                      </p:cBhvr>
                                    </p:animEffect>
                                  </p:childTnLst>
                                </p:cTn>
                              </p:par>
                              <p:par>
                                <p:cTn id="99" presetID="22" presetClass="entr" presetSubtype="1" fill="hold" grpId="0" nodeType="with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wipe(up)">
                                      <p:cBhvr>
                                        <p:cTn id="101" dur="500"/>
                                        <p:tgtEl>
                                          <p:spTgt spid="39"/>
                                        </p:tgtEl>
                                      </p:cBhvr>
                                    </p:animEffect>
                                  </p:childTnLst>
                                </p:cTn>
                              </p:par>
                              <p:par>
                                <p:cTn id="102" presetID="22" presetClass="entr" presetSubtype="1" fill="hold" grpId="0" nodeType="with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wipe(up)">
                                      <p:cBhvr>
                                        <p:cTn id="104" dur="500"/>
                                        <p:tgtEl>
                                          <p:spTgt spid="40"/>
                                        </p:tgtEl>
                                      </p:cBhvr>
                                    </p:animEffect>
                                  </p:childTnLst>
                                </p:cTn>
                              </p:par>
                              <p:par>
                                <p:cTn id="105" presetID="22" presetClass="entr" presetSubtype="1" fill="hold" grpId="0" nodeType="with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wipe(up)">
                                      <p:cBhvr>
                                        <p:cTn id="107" dur="500"/>
                                        <p:tgtEl>
                                          <p:spTgt spid="41"/>
                                        </p:tgtEl>
                                      </p:cBhvr>
                                    </p:animEffect>
                                  </p:childTnLst>
                                </p:cTn>
                              </p:par>
                              <p:par>
                                <p:cTn id="108" presetID="22" presetClass="entr" presetSubtype="1" fill="hold" grpId="0" nodeType="withEffect">
                                  <p:stCondLst>
                                    <p:cond delay="0"/>
                                  </p:stCondLst>
                                  <p:childTnLst>
                                    <p:set>
                                      <p:cBhvr>
                                        <p:cTn id="109" dur="1" fill="hold">
                                          <p:stCondLst>
                                            <p:cond delay="0"/>
                                          </p:stCondLst>
                                        </p:cTn>
                                        <p:tgtEl>
                                          <p:spTgt spid="42"/>
                                        </p:tgtEl>
                                        <p:attrNameLst>
                                          <p:attrName>style.visibility</p:attrName>
                                        </p:attrNameLst>
                                      </p:cBhvr>
                                      <p:to>
                                        <p:strVal val="visible"/>
                                      </p:to>
                                    </p:set>
                                    <p:animEffect transition="in" filter="wipe(up)">
                                      <p:cBhvr>
                                        <p:cTn id="110" dur="500"/>
                                        <p:tgtEl>
                                          <p:spTgt spid="42"/>
                                        </p:tgtEl>
                                      </p:cBhvr>
                                    </p:animEffect>
                                  </p:childTnLst>
                                </p:cTn>
                              </p:par>
                            </p:childTnLst>
                          </p:cTn>
                        </p:par>
                        <p:par>
                          <p:cTn id="111" fill="hold">
                            <p:stCondLst>
                              <p:cond delay="2400"/>
                            </p:stCondLst>
                            <p:childTnLst>
                              <p:par>
                                <p:cTn id="112" presetID="10" presetClass="entr" presetSubtype="0" fill="hold" grpId="0" nodeType="afterEffect">
                                  <p:stCondLst>
                                    <p:cond delay="0"/>
                                  </p:stCondLst>
                                  <p:childTnLst>
                                    <p:set>
                                      <p:cBhvr>
                                        <p:cTn id="113" dur="1" fill="hold">
                                          <p:stCondLst>
                                            <p:cond delay="0"/>
                                          </p:stCondLst>
                                        </p:cTn>
                                        <p:tgtEl>
                                          <p:spTgt spid="48"/>
                                        </p:tgtEl>
                                        <p:attrNameLst>
                                          <p:attrName>style.visibility</p:attrName>
                                        </p:attrNameLst>
                                      </p:cBhvr>
                                      <p:to>
                                        <p:strVal val="visible"/>
                                      </p:to>
                                    </p:set>
                                    <p:animEffect transition="in" filter="fade">
                                      <p:cBhvr>
                                        <p:cTn id="114" dur="500"/>
                                        <p:tgtEl>
                                          <p:spTgt spid="4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fade">
                                      <p:cBhvr>
                                        <p:cTn id="117" dur="500"/>
                                        <p:tgtEl>
                                          <p:spTgt spid="49"/>
                                        </p:tgtEl>
                                      </p:cBhvr>
                                    </p:animEffect>
                                  </p:childTnLst>
                                </p:cTn>
                              </p:par>
                            </p:childTnLst>
                          </p:cTn>
                        </p:par>
                        <p:par>
                          <p:cTn id="118" fill="hold">
                            <p:stCondLst>
                              <p:cond delay="2900"/>
                            </p:stCondLst>
                            <p:childTnLst>
                              <p:par>
                                <p:cTn id="119" presetID="10" presetClass="entr" presetSubtype="0" fill="hold" grpId="0" nodeType="afterEffect">
                                  <p:stCondLst>
                                    <p:cond delay="0"/>
                                  </p:stCondLst>
                                  <p:childTnLst>
                                    <p:set>
                                      <p:cBhvr>
                                        <p:cTn id="120" dur="1" fill="hold">
                                          <p:stCondLst>
                                            <p:cond delay="0"/>
                                          </p:stCondLst>
                                        </p:cTn>
                                        <p:tgtEl>
                                          <p:spTgt spid="50"/>
                                        </p:tgtEl>
                                        <p:attrNameLst>
                                          <p:attrName>style.visibility</p:attrName>
                                        </p:attrNameLst>
                                      </p:cBhvr>
                                      <p:to>
                                        <p:strVal val="visible"/>
                                      </p:to>
                                    </p:set>
                                    <p:animEffect transition="in" filter="fade">
                                      <p:cBhvr>
                                        <p:cTn id="121" dur="500"/>
                                        <p:tgtEl>
                                          <p:spTgt spid="50"/>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childTnLst>
                          </p:cTn>
                        </p:par>
                        <p:par>
                          <p:cTn id="125" fill="hold">
                            <p:stCondLst>
                              <p:cond delay="3400"/>
                            </p:stCondLst>
                            <p:childTnLst>
                              <p:par>
                                <p:cTn id="126" presetID="10" presetClass="entr" presetSubtype="0" fill="hold" grpId="0" nodeType="afterEffect">
                                  <p:stCondLst>
                                    <p:cond delay="0"/>
                                  </p:stCondLst>
                                  <p:childTnLst>
                                    <p:set>
                                      <p:cBhvr>
                                        <p:cTn id="127" dur="1" fill="hold">
                                          <p:stCondLst>
                                            <p:cond delay="0"/>
                                          </p:stCondLst>
                                        </p:cTn>
                                        <p:tgtEl>
                                          <p:spTgt spid="52"/>
                                        </p:tgtEl>
                                        <p:attrNameLst>
                                          <p:attrName>style.visibility</p:attrName>
                                        </p:attrNameLst>
                                      </p:cBhvr>
                                      <p:to>
                                        <p:strVal val="visible"/>
                                      </p:to>
                                    </p:set>
                                    <p:animEffect transition="in" filter="fade">
                                      <p:cBhvr>
                                        <p:cTn id="128" dur="500"/>
                                        <p:tgtEl>
                                          <p:spTgt spid="5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53"/>
                                        </p:tgtEl>
                                        <p:attrNameLst>
                                          <p:attrName>style.visibility</p:attrName>
                                        </p:attrNameLst>
                                      </p:cBhvr>
                                      <p:to>
                                        <p:strVal val="visible"/>
                                      </p:to>
                                    </p:set>
                                    <p:animEffect transition="in" filter="fade">
                                      <p:cBhvr>
                                        <p:cTn id="131" dur="500"/>
                                        <p:tgtEl>
                                          <p:spTgt spid="53"/>
                                        </p:tgtEl>
                                      </p:cBhvr>
                                    </p:animEffect>
                                  </p:childTnLst>
                                </p:cTn>
                              </p:par>
                            </p:childTnLst>
                          </p:cTn>
                        </p:par>
                        <p:par>
                          <p:cTn id="132" fill="hold">
                            <p:stCondLst>
                              <p:cond delay="3900"/>
                            </p:stCondLst>
                            <p:childTnLst>
                              <p:par>
                                <p:cTn id="133" presetID="10" presetClass="entr" presetSubtype="0" fill="hold" grpId="0" nodeType="afterEffect">
                                  <p:stCondLst>
                                    <p:cond delay="0"/>
                                  </p:stCondLst>
                                  <p:childTnLst>
                                    <p:set>
                                      <p:cBhvr>
                                        <p:cTn id="134" dur="1" fill="hold">
                                          <p:stCondLst>
                                            <p:cond delay="0"/>
                                          </p:stCondLst>
                                        </p:cTn>
                                        <p:tgtEl>
                                          <p:spTgt spid="54"/>
                                        </p:tgtEl>
                                        <p:attrNameLst>
                                          <p:attrName>style.visibility</p:attrName>
                                        </p:attrNameLst>
                                      </p:cBhvr>
                                      <p:to>
                                        <p:strVal val="visible"/>
                                      </p:to>
                                    </p:set>
                                    <p:animEffect transition="in" filter="fade">
                                      <p:cBhvr>
                                        <p:cTn id="135" dur="500"/>
                                        <p:tgtEl>
                                          <p:spTgt spid="54"/>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5"/>
                                        </p:tgtEl>
                                        <p:attrNameLst>
                                          <p:attrName>style.visibility</p:attrName>
                                        </p:attrNameLst>
                                      </p:cBhvr>
                                      <p:to>
                                        <p:strVal val="visible"/>
                                      </p:to>
                                    </p:set>
                                    <p:animEffect transition="in" filter="fade">
                                      <p:cBhvr>
                                        <p:cTn id="138" dur="500"/>
                                        <p:tgtEl>
                                          <p:spTgt spid="55"/>
                                        </p:tgtEl>
                                      </p:cBhvr>
                                    </p:animEffect>
                                  </p:childTnLst>
                                </p:cTn>
                              </p:par>
                            </p:childTnLst>
                          </p:cTn>
                        </p:par>
                        <p:par>
                          <p:cTn id="139" fill="hold">
                            <p:stCondLst>
                              <p:cond delay="4400"/>
                            </p:stCondLst>
                            <p:childTnLst>
                              <p:par>
                                <p:cTn id="140" presetID="10" presetClass="entr" presetSubtype="0" fill="hold" grpId="0" nodeType="afterEffect">
                                  <p:stCondLst>
                                    <p:cond delay="0"/>
                                  </p:stCondLst>
                                  <p:childTnLst>
                                    <p:set>
                                      <p:cBhvr>
                                        <p:cTn id="141" dur="1" fill="hold">
                                          <p:stCondLst>
                                            <p:cond delay="0"/>
                                          </p:stCondLst>
                                        </p:cTn>
                                        <p:tgtEl>
                                          <p:spTgt spid="56"/>
                                        </p:tgtEl>
                                        <p:attrNameLst>
                                          <p:attrName>style.visibility</p:attrName>
                                        </p:attrNameLst>
                                      </p:cBhvr>
                                      <p:to>
                                        <p:strVal val="visible"/>
                                      </p:to>
                                    </p:set>
                                    <p:animEffect transition="in" filter="fade">
                                      <p:cBhvr>
                                        <p:cTn id="142" dur="500"/>
                                        <p:tgtEl>
                                          <p:spTgt spid="5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57"/>
                                        </p:tgtEl>
                                        <p:attrNameLst>
                                          <p:attrName>style.visibility</p:attrName>
                                        </p:attrNameLst>
                                      </p:cBhvr>
                                      <p:to>
                                        <p:strVal val="visible"/>
                                      </p:to>
                                    </p:set>
                                    <p:animEffect transition="in" filter="fade">
                                      <p:cBhvr>
                                        <p:cTn id="14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animBg="1"/>
      <p:bldP spid="18" grpId="0" animBg="1"/>
      <p:bldP spid="20" grpId="0" animBg="1"/>
      <p:bldP spid="21" grpId="0" animBg="1"/>
      <p:bldP spid="23" grpId="0" animBg="1"/>
      <p:bldP spid="24" grpId="0" animBg="1"/>
      <p:bldP spid="25" grpId="0" animBg="1"/>
      <p:bldP spid="2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bldP spid="49" grpId="0"/>
      <p:bldP spid="50" grpId="0"/>
      <p:bldP spid="51" grpId="0"/>
      <p:bldP spid="52" grpId="0"/>
      <p:bldP spid="53" grpId="0"/>
      <p:bldP spid="54" grpId="0"/>
      <p:bldP spid="55" grpId="0"/>
      <p:bldP spid="56" grpId="0"/>
      <p:bldP spid="5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4284810" y="325934"/>
            <a:ext cx="1523692" cy="346249"/>
          </a:xfrm>
          <a:prstGeom prst="rect">
            <a:avLst/>
          </a:prstGeom>
          <a:noFill/>
        </p:spPr>
        <p:txBody>
          <a:bodyPr wrap="none" lIns="68580" tIns="34290" rIns="68580" bIns="34290" rtlCol="0">
            <a:spAutoFit/>
          </a:bodyPr>
          <a:lstStyle/>
          <a:p>
            <a:r>
              <a:rPr lang="zh-CN" altLang="en-US" dirty="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rPr>
              <a:t>点击添加标题</a:t>
            </a:r>
          </a:p>
        </p:txBody>
      </p:sp>
      <p:sp>
        <p:nvSpPr>
          <p:cNvPr id="27" name="Freeform 8"/>
          <p:cNvSpPr>
            <a:spLocks/>
          </p:cNvSpPr>
          <p:nvPr/>
        </p:nvSpPr>
        <p:spPr bwMode="auto">
          <a:xfrm>
            <a:off x="4633325" y="1408912"/>
            <a:ext cx="1306286" cy="1314450"/>
          </a:xfrm>
          <a:custGeom>
            <a:avLst/>
            <a:gdLst>
              <a:gd name="T0" fmla="*/ 545 w 1097"/>
              <a:gd name="T1" fmla="*/ 0 h 1104"/>
              <a:gd name="T2" fmla="*/ 1097 w 1097"/>
              <a:gd name="T3" fmla="*/ 552 h 1104"/>
              <a:gd name="T4" fmla="*/ 545 w 1097"/>
              <a:gd name="T5" fmla="*/ 1104 h 1104"/>
              <a:gd name="T6" fmla="*/ 0 w 1097"/>
              <a:gd name="T7" fmla="*/ 552 h 1104"/>
              <a:gd name="T8" fmla="*/ 545 w 1097"/>
              <a:gd name="T9" fmla="*/ 0 h 1104"/>
            </a:gdLst>
            <a:ahLst/>
            <a:cxnLst>
              <a:cxn ang="0">
                <a:pos x="T0" y="T1"/>
              </a:cxn>
              <a:cxn ang="0">
                <a:pos x="T2" y="T3"/>
              </a:cxn>
              <a:cxn ang="0">
                <a:pos x="T4" y="T5"/>
              </a:cxn>
              <a:cxn ang="0">
                <a:pos x="T6" y="T7"/>
              </a:cxn>
              <a:cxn ang="0">
                <a:pos x="T8" y="T9"/>
              </a:cxn>
            </a:cxnLst>
            <a:rect l="0" t="0" r="r" b="b"/>
            <a:pathLst>
              <a:path w="1097" h="1104">
                <a:moveTo>
                  <a:pt x="545" y="0"/>
                </a:moveTo>
                <a:lnTo>
                  <a:pt x="1097" y="552"/>
                </a:lnTo>
                <a:lnTo>
                  <a:pt x="545" y="1104"/>
                </a:lnTo>
                <a:lnTo>
                  <a:pt x="0" y="552"/>
                </a:lnTo>
                <a:lnTo>
                  <a:pt x="545" y="0"/>
                </a:lnTo>
                <a:close/>
              </a:path>
            </a:pathLst>
          </a:custGeom>
          <a:blipFill>
            <a:blip r:embed="rId3"/>
            <a:stretch>
              <a:fillRect/>
            </a:stretch>
          </a:blipFill>
          <a:ln w="13" cap="flat">
            <a:noFill/>
            <a:prstDash val="solid"/>
            <a:miter lim="800000"/>
            <a:headEnd/>
            <a:tailEnd/>
          </a:ln>
        </p:spPr>
        <p:txBody>
          <a:bodyPr vert="horz" wrap="square" lIns="68580" tIns="34290" rIns="68580" bIns="34290" numCol="1" anchor="t" anchorCtr="0" compatLnSpc="1">
            <a:prstTxWarp prst="textNoShape">
              <a:avLst/>
            </a:prstTxWarp>
          </a:bodyPr>
          <a:lstStyle/>
          <a:p>
            <a:endParaRPr lang="zh-CN" altLang="en-US"/>
          </a:p>
        </p:txBody>
      </p:sp>
      <p:sp>
        <p:nvSpPr>
          <p:cNvPr id="28" name="Freeform 9"/>
          <p:cNvSpPr>
            <a:spLocks/>
          </p:cNvSpPr>
          <p:nvPr/>
        </p:nvSpPr>
        <p:spPr bwMode="auto">
          <a:xfrm>
            <a:off x="3198435" y="2866237"/>
            <a:ext cx="1306286" cy="1306116"/>
          </a:xfrm>
          <a:custGeom>
            <a:avLst/>
            <a:gdLst>
              <a:gd name="T0" fmla="*/ 551 w 1097"/>
              <a:gd name="T1" fmla="*/ 0 h 1097"/>
              <a:gd name="T2" fmla="*/ 1097 w 1097"/>
              <a:gd name="T3" fmla="*/ 545 h 1097"/>
              <a:gd name="T4" fmla="*/ 551 w 1097"/>
              <a:gd name="T5" fmla="*/ 1097 h 1097"/>
              <a:gd name="T6" fmla="*/ 0 w 1097"/>
              <a:gd name="T7" fmla="*/ 545 h 1097"/>
              <a:gd name="T8" fmla="*/ 551 w 1097"/>
              <a:gd name="T9" fmla="*/ 0 h 1097"/>
            </a:gdLst>
            <a:ahLst/>
            <a:cxnLst>
              <a:cxn ang="0">
                <a:pos x="T0" y="T1"/>
              </a:cxn>
              <a:cxn ang="0">
                <a:pos x="T2" y="T3"/>
              </a:cxn>
              <a:cxn ang="0">
                <a:pos x="T4" y="T5"/>
              </a:cxn>
              <a:cxn ang="0">
                <a:pos x="T6" y="T7"/>
              </a:cxn>
              <a:cxn ang="0">
                <a:pos x="T8" y="T9"/>
              </a:cxn>
            </a:cxnLst>
            <a:rect l="0" t="0" r="r" b="b"/>
            <a:pathLst>
              <a:path w="1097" h="1097">
                <a:moveTo>
                  <a:pt x="551" y="0"/>
                </a:moveTo>
                <a:lnTo>
                  <a:pt x="1097" y="545"/>
                </a:lnTo>
                <a:lnTo>
                  <a:pt x="551" y="1097"/>
                </a:lnTo>
                <a:lnTo>
                  <a:pt x="0" y="545"/>
                </a:lnTo>
                <a:lnTo>
                  <a:pt x="551" y="0"/>
                </a:lnTo>
                <a:close/>
              </a:path>
            </a:pathLst>
          </a:custGeom>
          <a:blipFill>
            <a:blip r:embed="rId4"/>
            <a:stretch>
              <a:fillRect/>
            </a:stretch>
          </a:blipFill>
          <a:ln w="13" cap="flat">
            <a:noFill/>
            <a:prstDash val="solid"/>
            <a:miter lim="800000"/>
            <a:headEnd/>
            <a:tailEnd/>
          </a:ln>
        </p:spPr>
        <p:txBody>
          <a:bodyPr vert="horz" wrap="square" lIns="68580" tIns="34290" rIns="68580" bIns="34290" numCol="1" anchor="t" anchorCtr="0" compatLnSpc="1">
            <a:prstTxWarp prst="textNoShape">
              <a:avLst/>
            </a:prstTxWarp>
          </a:bodyPr>
          <a:lstStyle/>
          <a:p>
            <a:endParaRPr lang="zh-CN" altLang="en-US"/>
          </a:p>
        </p:txBody>
      </p:sp>
      <p:grpSp>
        <p:nvGrpSpPr>
          <p:cNvPr id="29" name="组合 28"/>
          <p:cNvGrpSpPr/>
          <p:nvPr/>
        </p:nvGrpSpPr>
        <p:grpSpPr>
          <a:xfrm>
            <a:off x="3915285" y="2141147"/>
            <a:ext cx="1306286" cy="1306116"/>
            <a:chOff x="5219700" y="2854862"/>
            <a:chExt cx="1741488" cy="1741488"/>
          </a:xfrm>
        </p:grpSpPr>
        <p:sp>
          <p:nvSpPr>
            <p:cNvPr id="30" name="Freeform 6"/>
            <p:cNvSpPr>
              <a:spLocks/>
            </p:cNvSpPr>
            <p:nvPr/>
          </p:nvSpPr>
          <p:spPr bwMode="auto">
            <a:xfrm>
              <a:off x="5219700" y="2854862"/>
              <a:ext cx="1741488" cy="1741488"/>
            </a:xfrm>
            <a:custGeom>
              <a:avLst/>
              <a:gdLst>
                <a:gd name="T0" fmla="*/ 552 w 1097"/>
                <a:gd name="T1" fmla="*/ 0 h 1097"/>
                <a:gd name="T2" fmla="*/ 1097 w 1097"/>
                <a:gd name="T3" fmla="*/ 546 h 1097"/>
                <a:gd name="T4" fmla="*/ 552 w 1097"/>
                <a:gd name="T5" fmla="*/ 1097 h 1097"/>
                <a:gd name="T6" fmla="*/ 0 w 1097"/>
                <a:gd name="T7" fmla="*/ 546 h 1097"/>
                <a:gd name="T8" fmla="*/ 552 w 1097"/>
                <a:gd name="T9" fmla="*/ 0 h 1097"/>
              </a:gdLst>
              <a:ahLst/>
              <a:cxnLst>
                <a:cxn ang="0">
                  <a:pos x="T0" y="T1"/>
                </a:cxn>
                <a:cxn ang="0">
                  <a:pos x="T2" y="T3"/>
                </a:cxn>
                <a:cxn ang="0">
                  <a:pos x="T4" y="T5"/>
                </a:cxn>
                <a:cxn ang="0">
                  <a:pos x="T6" y="T7"/>
                </a:cxn>
                <a:cxn ang="0">
                  <a:pos x="T8" y="T9"/>
                </a:cxn>
              </a:cxnLst>
              <a:rect l="0" t="0" r="r" b="b"/>
              <a:pathLst>
                <a:path w="1097" h="1097">
                  <a:moveTo>
                    <a:pt x="552" y="0"/>
                  </a:moveTo>
                  <a:lnTo>
                    <a:pt x="1097" y="546"/>
                  </a:lnTo>
                  <a:lnTo>
                    <a:pt x="552" y="1097"/>
                  </a:lnTo>
                  <a:lnTo>
                    <a:pt x="0" y="546"/>
                  </a:lnTo>
                  <a:lnTo>
                    <a:pt x="552" y="0"/>
                  </a:lnTo>
                  <a:close/>
                </a:path>
              </a:pathLst>
            </a:custGeom>
            <a:blipFill>
              <a:blip r:embed="rId5"/>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50301B"/>
                </a:solidFill>
                <a:latin typeface="HelveticaNeueLT Pro 55 Roman" pitchFamily="34" charset="0"/>
              </a:endParaRPr>
            </a:p>
          </p:txBody>
        </p:sp>
        <p:sp>
          <p:nvSpPr>
            <p:cNvPr id="31" name="Freeform 89"/>
            <p:cNvSpPr>
              <a:spLocks noEditPoints="1"/>
            </p:cNvSpPr>
            <p:nvPr/>
          </p:nvSpPr>
          <p:spPr bwMode="auto">
            <a:xfrm>
              <a:off x="5860648" y="3311449"/>
              <a:ext cx="459592" cy="443178"/>
            </a:xfrm>
            <a:custGeom>
              <a:avLst/>
              <a:gdLst>
                <a:gd name="T0" fmla="*/ 59 w 83"/>
                <a:gd name="T1" fmla="*/ 57 h 80"/>
                <a:gd name="T2" fmla="*/ 83 w 83"/>
                <a:gd name="T3" fmla="*/ 39 h 80"/>
                <a:gd name="T4" fmla="*/ 53 w 83"/>
                <a:gd name="T5" fmla="*/ 80 h 80"/>
                <a:gd name="T6" fmla="*/ 44 w 83"/>
                <a:gd name="T7" fmla="*/ 0 h 80"/>
                <a:gd name="T8" fmla="*/ 31 w 83"/>
                <a:gd name="T9" fmla="*/ 1 h 80"/>
                <a:gd name="T10" fmla="*/ 31 w 83"/>
                <a:gd name="T11" fmla="*/ 1 h 80"/>
                <a:gd name="T12" fmla="*/ 15 w 83"/>
                <a:gd name="T13" fmla="*/ 8 h 80"/>
                <a:gd name="T14" fmla="*/ 4 w 83"/>
                <a:gd name="T15" fmla="*/ 22 h 80"/>
                <a:gd name="T16" fmla="*/ 0 w 83"/>
                <a:gd name="T17" fmla="*/ 34 h 80"/>
                <a:gd name="T18" fmla="*/ 0 w 83"/>
                <a:gd name="T19" fmla="*/ 34 h 80"/>
                <a:gd name="T20" fmla="*/ 1 w 83"/>
                <a:gd name="T21" fmla="*/ 47 h 80"/>
                <a:gd name="T22" fmla="*/ 34 w 83"/>
                <a:gd name="T23" fmla="*/ 78 h 80"/>
                <a:gd name="T24" fmla="*/ 34 w 83"/>
                <a:gd name="T25" fmla="*/ 78 h 80"/>
                <a:gd name="T26" fmla="*/ 27 w 83"/>
                <a:gd name="T27" fmla="*/ 62 h 80"/>
                <a:gd name="T28" fmla="*/ 42 w 83"/>
                <a:gd name="T29" fmla="*/ 56 h 80"/>
                <a:gd name="T30" fmla="*/ 57 w 83"/>
                <a:gd name="T31" fmla="*/ 43 h 80"/>
                <a:gd name="T32" fmla="*/ 62 w 83"/>
                <a:gd name="T33" fmla="*/ 50 h 80"/>
                <a:gd name="T34" fmla="*/ 70 w 83"/>
                <a:gd name="T35" fmla="*/ 43 h 80"/>
                <a:gd name="T36" fmla="*/ 70 w 83"/>
                <a:gd name="T37" fmla="*/ 43 h 80"/>
                <a:gd name="T38" fmla="*/ 68 w 83"/>
                <a:gd name="T39" fmla="*/ 51 h 80"/>
                <a:gd name="T40" fmla="*/ 63 w 83"/>
                <a:gd name="T41" fmla="*/ 57 h 80"/>
                <a:gd name="T42" fmla="*/ 78 w 83"/>
                <a:gd name="T43" fmla="*/ 39 h 80"/>
                <a:gd name="T44" fmla="*/ 77 w 83"/>
                <a:gd name="T45" fmla="*/ 31 h 80"/>
                <a:gd name="T46" fmla="*/ 77 w 83"/>
                <a:gd name="T47" fmla="*/ 31 h 80"/>
                <a:gd name="T48" fmla="*/ 57 w 83"/>
                <a:gd name="T49" fmla="*/ 4 h 80"/>
                <a:gd name="T50" fmla="*/ 57 w 83"/>
                <a:gd name="T51" fmla="*/ 4 h 80"/>
                <a:gd name="T52" fmla="*/ 44 w 83"/>
                <a:gd name="T53" fmla="*/ 0 h 80"/>
                <a:gd name="T54" fmla="*/ 70 w 83"/>
                <a:gd name="T55" fmla="*/ 37 h 80"/>
                <a:gd name="T56" fmla="*/ 62 w 83"/>
                <a:gd name="T57" fmla="*/ 26 h 80"/>
                <a:gd name="T58" fmla="*/ 70 w 83"/>
                <a:gd name="T59" fmla="*/ 32 h 80"/>
                <a:gd name="T60" fmla="*/ 70 w 83"/>
                <a:gd name="T61" fmla="*/ 33 h 80"/>
                <a:gd name="T62" fmla="*/ 65 w 83"/>
                <a:gd name="T63" fmla="*/ 21 h 80"/>
                <a:gd name="T64" fmla="*/ 59 w 83"/>
                <a:gd name="T65" fmla="*/ 15 h 80"/>
                <a:gd name="T66" fmla="*/ 64 w 83"/>
                <a:gd name="T67" fmla="*/ 20 h 80"/>
                <a:gd name="T68" fmla="*/ 52 w 83"/>
                <a:gd name="T69" fmla="*/ 10 h 80"/>
                <a:gd name="T70" fmla="*/ 42 w 83"/>
                <a:gd name="T71" fmla="*/ 17 h 80"/>
                <a:gd name="T72" fmla="*/ 43 w 83"/>
                <a:gd name="T73" fmla="*/ 8 h 80"/>
                <a:gd name="T74" fmla="*/ 47 w 83"/>
                <a:gd name="T75" fmla="*/ 9 h 80"/>
                <a:gd name="T76" fmla="*/ 37 w 83"/>
                <a:gd name="T77" fmla="*/ 8 h 80"/>
                <a:gd name="T78" fmla="*/ 25 w 83"/>
                <a:gd name="T79" fmla="*/ 18 h 80"/>
                <a:gd name="T80" fmla="*/ 32 w 83"/>
                <a:gd name="T81" fmla="*/ 9 h 80"/>
                <a:gd name="T82" fmla="*/ 32 w 83"/>
                <a:gd name="T83" fmla="*/ 9 h 80"/>
                <a:gd name="T84" fmla="*/ 21 w 83"/>
                <a:gd name="T85" fmla="*/ 13 h 80"/>
                <a:gd name="T86" fmla="*/ 13 w 83"/>
                <a:gd name="T87" fmla="*/ 21 h 80"/>
                <a:gd name="T88" fmla="*/ 20 w 83"/>
                <a:gd name="T89" fmla="*/ 14 h 80"/>
                <a:gd name="T90" fmla="*/ 9 w 83"/>
                <a:gd name="T91" fmla="*/ 29 h 80"/>
                <a:gd name="T92" fmla="*/ 17 w 83"/>
                <a:gd name="T93" fmla="*/ 37 h 80"/>
                <a:gd name="T94" fmla="*/ 8 w 83"/>
                <a:gd name="T95" fmla="*/ 37 h 80"/>
                <a:gd name="T96" fmla="*/ 8 w 83"/>
                <a:gd name="T97" fmla="*/ 35 h 80"/>
                <a:gd name="T98" fmla="*/ 9 w 83"/>
                <a:gd name="T99" fmla="*/ 31 h 80"/>
                <a:gd name="T100" fmla="*/ 8 w 83"/>
                <a:gd name="T101" fmla="*/ 43 h 80"/>
                <a:gd name="T102" fmla="*/ 19 w 83"/>
                <a:gd name="T103" fmla="*/ 54 h 80"/>
                <a:gd name="T104" fmla="*/ 8 w 83"/>
                <a:gd name="T105" fmla="*/ 43 h 80"/>
                <a:gd name="T106" fmla="*/ 20 w 83"/>
                <a:gd name="T107" fmla="*/ 60 h 80"/>
                <a:gd name="T108" fmla="*/ 17 w 83"/>
                <a:gd name="T109" fmla="*/ 62 h 80"/>
                <a:gd name="T110" fmla="*/ 37 w 83"/>
                <a:gd name="T111" fmla="*/ 57 h 80"/>
                <a:gd name="T112" fmla="*/ 23 w 83"/>
                <a:gd name="T113" fmla="*/ 43 h 80"/>
                <a:gd name="T114" fmla="*/ 37 w 83"/>
                <a:gd name="T115" fmla="*/ 57 h 80"/>
                <a:gd name="T116" fmla="*/ 56 w 83"/>
                <a:gd name="T117" fmla="*/ 24 h 80"/>
                <a:gd name="T118" fmla="*/ 42 w 83"/>
                <a:gd name="T119" fmla="*/ 37 h 80"/>
                <a:gd name="T120" fmla="*/ 24 w 83"/>
                <a:gd name="T121" fmla="*/ 24 h 80"/>
                <a:gd name="T122" fmla="*/ 37 w 83"/>
                <a:gd name="T123" fmla="*/ 37 h 80"/>
                <a:gd name="T124" fmla="*/ 24 w 83"/>
                <a:gd name="T12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80">
                  <a:moveTo>
                    <a:pt x="36" y="63"/>
                  </a:moveTo>
                  <a:cubicBezTo>
                    <a:pt x="59" y="57"/>
                    <a:pt x="59" y="57"/>
                    <a:pt x="59" y="57"/>
                  </a:cubicBezTo>
                  <a:cubicBezTo>
                    <a:pt x="57" y="62"/>
                    <a:pt x="57" y="62"/>
                    <a:pt x="57" y="62"/>
                  </a:cubicBezTo>
                  <a:cubicBezTo>
                    <a:pt x="70" y="63"/>
                    <a:pt x="82" y="56"/>
                    <a:pt x="83" y="39"/>
                  </a:cubicBezTo>
                  <a:cubicBezTo>
                    <a:pt x="83" y="59"/>
                    <a:pt x="72" y="75"/>
                    <a:pt x="54" y="75"/>
                  </a:cubicBezTo>
                  <a:cubicBezTo>
                    <a:pt x="53" y="80"/>
                    <a:pt x="53" y="80"/>
                    <a:pt x="53" y="80"/>
                  </a:cubicBezTo>
                  <a:cubicBezTo>
                    <a:pt x="36" y="63"/>
                    <a:pt x="36" y="63"/>
                    <a:pt x="36" y="63"/>
                  </a:cubicBezTo>
                  <a:close/>
                  <a:moveTo>
                    <a:pt x="44" y="0"/>
                  </a:moveTo>
                  <a:cubicBezTo>
                    <a:pt x="40" y="0"/>
                    <a:pt x="35" y="0"/>
                    <a:pt x="31" y="1"/>
                  </a:cubicBezTo>
                  <a:cubicBezTo>
                    <a:pt x="31" y="1"/>
                    <a:pt x="31" y="1"/>
                    <a:pt x="31" y="1"/>
                  </a:cubicBezTo>
                  <a:cubicBezTo>
                    <a:pt x="31" y="1"/>
                    <a:pt x="31" y="1"/>
                    <a:pt x="31" y="1"/>
                  </a:cubicBezTo>
                  <a:cubicBezTo>
                    <a:pt x="31" y="1"/>
                    <a:pt x="31" y="1"/>
                    <a:pt x="31" y="1"/>
                  </a:cubicBezTo>
                  <a:cubicBezTo>
                    <a:pt x="31" y="1"/>
                    <a:pt x="31" y="1"/>
                    <a:pt x="31" y="1"/>
                  </a:cubicBezTo>
                  <a:cubicBezTo>
                    <a:pt x="25" y="2"/>
                    <a:pt x="20" y="5"/>
                    <a:pt x="15" y="8"/>
                  </a:cubicBezTo>
                  <a:cubicBezTo>
                    <a:pt x="11" y="12"/>
                    <a:pt x="7" y="16"/>
                    <a:pt x="4" y="21"/>
                  </a:cubicBezTo>
                  <a:cubicBezTo>
                    <a:pt x="4" y="22"/>
                    <a:pt x="4" y="22"/>
                    <a:pt x="4" y="22"/>
                  </a:cubicBezTo>
                  <a:cubicBezTo>
                    <a:pt x="4" y="22"/>
                    <a:pt x="4" y="22"/>
                    <a:pt x="4" y="22"/>
                  </a:cubicBezTo>
                  <a:cubicBezTo>
                    <a:pt x="2" y="26"/>
                    <a:pt x="1" y="30"/>
                    <a:pt x="0" y="34"/>
                  </a:cubicBezTo>
                  <a:cubicBezTo>
                    <a:pt x="0" y="34"/>
                    <a:pt x="0" y="34"/>
                    <a:pt x="0" y="34"/>
                  </a:cubicBezTo>
                  <a:cubicBezTo>
                    <a:pt x="0" y="34"/>
                    <a:pt x="0" y="34"/>
                    <a:pt x="0" y="34"/>
                  </a:cubicBezTo>
                  <a:cubicBezTo>
                    <a:pt x="0" y="39"/>
                    <a:pt x="0" y="43"/>
                    <a:pt x="0" y="47"/>
                  </a:cubicBezTo>
                  <a:cubicBezTo>
                    <a:pt x="1" y="47"/>
                    <a:pt x="1" y="47"/>
                    <a:pt x="1" y="47"/>
                  </a:cubicBezTo>
                  <a:cubicBezTo>
                    <a:pt x="2" y="55"/>
                    <a:pt x="6" y="62"/>
                    <a:pt x="11" y="67"/>
                  </a:cubicBezTo>
                  <a:cubicBezTo>
                    <a:pt x="17" y="73"/>
                    <a:pt x="25" y="77"/>
                    <a:pt x="34" y="78"/>
                  </a:cubicBezTo>
                  <a:cubicBezTo>
                    <a:pt x="34" y="78"/>
                    <a:pt x="34" y="78"/>
                    <a:pt x="34" y="78"/>
                  </a:cubicBezTo>
                  <a:cubicBezTo>
                    <a:pt x="34" y="78"/>
                    <a:pt x="34" y="78"/>
                    <a:pt x="34" y="78"/>
                  </a:cubicBezTo>
                  <a:cubicBezTo>
                    <a:pt x="37" y="79"/>
                    <a:pt x="40" y="79"/>
                    <a:pt x="42" y="78"/>
                  </a:cubicBezTo>
                  <a:cubicBezTo>
                    <a:pt x="27" y="62"/>
                    <a:pt x="27" y="62"/>
                    <a:pt x="27" y="62"/>
                  </a:cubicBezTo>
                  <a:cubicBezTo>
                    <a:pt x="26" y="60"/>
                    <a:pt x="26" y="60"/>
                    <a:pt x="26" y="60"/>
                  </a:cubicBezTo>
                  <a:cubicBezTo>
                    <a:pt x="42" y="56"/>
                    <a:pt x="42" y="56"/>
                    <a:pt x="42" y="56"/>
                  </a:cubicBezTo>
                  <a:cubicBezTo>
                    <a:pt x="42" y="43"/>
                    <a:pt x="42" y="43"/>
                    <a:pt x="42" y="43"/>
                  </a:cubicBezTo>
                  <a:cubicBezTo>
                    <a:pt x="57" y="43"/>
                    <a:pt x="57" y="43"/>
                    <a:pt x="57" y="43"/>
                  </a:cubicBezTo>
                  <a:cubicBezTo>
                    <a:pt x="57" y="46"/>
                    <a:pt x="57" y="49"/>
                    <a:pt x="56" y="52"/>
                  </a:cubicBezTo>
                  <a:cubicBezTo>
                    <a:pt x="62" y="50"/>
                    <a:pt x="62" y="50"/>
                    <a:pt x="62" y="50"/>
                  </a:cubicBezTo>
                  <a:cubicBezTo>
                    <a:pt x="62" y="48"/>
                    <a:pt x="62" y="45"/>
                    <a:pt x="63" y="43"/>
                  </a:cubicBezTo>
                  <a:cubicBezTo>
                    <a:pt x="70" y="43"/>
                    <a:pt x="70" y="43"/>
                    <a:pt x="70" y="43"/>
                  </a:cubicBezTo>
                  <a:cubicBezTo>
                    <a:pt x="70" y="43"/>
                    <a:pt x="70" y="43"/>
                    <a:pt x="70" y="43"/>
                  </a:cubicBezTo>
                  <a:cubicBezTo>
                    <a:pt x="70" y="43"/>
                    <a:pt x="70" y="43"/>
                    <a:pt x="70" y="43"/>
                  </a:cubicBezTo>
                  <a:cubicBezTo>
                    <a:pt x="70" y="44"/>
                    <a:pt x="70" y="46"/>
                    <a:pt x="69" y="47"/>
                  </a:cubicBezTo>
                  <a:cubicBezTo>
                    <a:pt x="69" y="49"/>
                    <a:pt x="69" y="50"/>
                    <a:pt x="68" y="51"/>
                  </a:cubicBezTo>
                  <a:cubicBezTo>
                    <a:pt x="67" y="52"/>
                    <a:pt x="65" y="52"/>
                    <a:pt x="64" y="53"/>
                  </a:cubicBezTo>
                  <a:cubicBezTo>
                    <a:pt x="63" y="57"/>
                    <a:pt x="63" y="57"/>
                    <a:pt x="63" y="57"/>
                  </a:cubicBezTo>
                  <a:cubicBezTo>
                    <a:pt x="69" y="56"/>
                    <a:pt x="73" y="53"/>
                    <a:pt x="75" y="48"/>
                  </a:cubicBezTo>
                  <a:cubicBezTo>
                    <a:pt x="77" y="45"/>
                    <a:pt x="77" y="42"/>
                    <a:pt x="78" y="39"/>
                  </a:cubicBezTo>
                  <a:cubicBezTo>
                    <a:pt x="78" y="35"/>
                    <a:pt x="78" y="35"/>
                    <a:pt x="78" y="35"/>
                  </a:cubicBezTo>
                  <a:cubicBezTo>
                    <a:pt x="78" y="34"/>
                    <a:pt x="78" y="33"/>
                    <a:pt x="77" y="31"/>
                  </a:cubicBezTo>
                  <a:cubicBezTo>
                    <a:pt x="77" y="31"/>
                    <a:pt x="77" y="31"/>
                    <a:pt x="77" y="31"/>
                  </a:cubicBezTo>
                  <a:cubicBezTo>
                    <a:pt x="77" y="31"/>
                    <a:pt x="77" y="31"/>
                    <a:pt x="77" y="31"/>
                  </a:cubicBezTo>
                  <a:cubicBezTo>
                    <a:pt x="76" y="25"/>
                    <a:pt x="74" y="20"/>
                    <a:pt x="70" y="15"/>
                  </a:cubicBezTo>
                  <a:cubicBezTo>
                    <a:pt x="67" y="11"/>
                    <a:pt x="62" y="7"/>
                    <a:pt x="57" y="4"/>
                  </a:cubicBezTo>
                  <a:cubicBezTo>
                    <a:pt x="57" y="4"/>
                    <a:pt x="57" y="4"/>
                    <a:pt x="57" y="4"/>
                  </a:cubicBezTo>
                  <a:cubicBezTo>
                    <a:pt x="57" y="4"/>
                    <a:pt x="57" y="4"/>
                    <a:pt x="57" y="4"/>
                  </a:cubicBezTo>
                  <a:cubicBezTo>
                    <a:pt x="53" y="2"/>
                    <a:pt x="49" y="1"/>
                    <a:pt x="44" y="0"/>
                  </a:cubicBezTo>
                  <a:cubicBezTo>
                    <a:pt x="44" y="0"/>
                    <a:pt x="44" y="0"/>
                    <a:pt x="44" y="0"/>
                  </a:cubicBezTo>
                  <a:cubicBezTo>
                    <a:pt x="44" y="0"/>
                    <a:pt x="44" y="0"/>
                    <a:pt x="44" y="0"/>
                  </a:cubicBezTo>
                  <a:close/>
                  <a:moveTo>
                    <a:pt x="70" y="37"/>
                  </a:moveTo>
                  <a:cubicBezTo>
                    <a:pt x="63" y="37"/>
                    <a:pt x="63" y="37"/>
                    <a:pt x="63" y="37"/>
                  </a:cubicBezTo>
                  <a:cubicBezTo>
                    <a:pt x="63" y="34"/>
                    <a:pt x="62" y="30"/>
                    <a:pt x="62" y="26"/>
                  </a:cubicBezTo>
                  <a:cubicBezTo>
                    <a:pt x="64" y="27"/>
                    <a:pt x="66" y="27"/>
                    <a:pt x="68" y="28"/>
                  </a:cubicBezTo>
                  <a:cubicBezTo>
                    <a:pt x="69" y="29"/>
                    <a:pt x="69" y="31"/>
                    <a:pt x="70" y="32"/>
                  </a:cubicBezTo>
                  <a:cubicBezTo>
                    <a:pt x="70" y="32"/>
                    <a:pt x="70" y="32"/>
                    <a:pt x="70" y="32"/>
                  </a:cubicBezTo>
                  <a:cubicBezTo>
                    <a:pt x="70" y="33"/>
                    <a:pt x="70" y="33"/>
                    <a:pt x="70" y="33"/>
                  </a:cubicBezTo>
                  <a:cubicBezTo>
                    <a:pt x="70" y="34"/>
                    <a:pt x="70" y="36"/>
                    <a:pt x="70" y="37"/>
                  </a:cubicBezTo>
                  <a:close/>
                  <a:moveTo>
                    <a:pt x="65" y="21"/>
                  </a:moveTo>
                  <a:cubicBezTo>
                    <a:pt x="63" y="21"/>
                    <a:pt x="62" y="20"/>
                    <a:pt x="61" y="20"/>
                  </a:cubicBezTo>
                  <a:cubicBezTo>
                    <a:pt x="60" y="18"/>
                    <a:pt x="60" y="17"/>
                    <a:pt x="59" y="15"/>
                  </a:cubicBezTo>
                  <a:cubicBezTo>
                    <a:pt x="60" y="16"/>
                    <a:pt x="61" y="16"/>
                    <a:pt x="61" y="17"/>
                  </a:cubicBezTo>
                  <a:cubicBezTo>
                    <a:pt x="62" y="18"/>
                    <a:pt x="63" y="19"/>
                    <a:pt x="64" y="20"/>
                  </a:cubicBezTo>
                  <a:cubicBezTo>
                    <a:pt x="64" y="20"/>
                    <a:pt x="65" y="21"/>
                    <a:pt x="65" y="21"/>
                  </a:cubicBezTo>
                  <a:close/>
                  <a:moveTo>
                    <a:pt x="52" y="10"/>
                  </a:moveTo>
                  <a:cubicBezTo>
                    <a:pt x="53" y="13"/>
                    <a:pt x="54" y="16"/>
                    <a:pt x="55" y="19"/>
                  </a:cubicBezTo>
                  <a:cubicBezTo>
                    <a:pt x="50" y="18"/>
                    <a:pt x="46" y="17"/>
                    <a:pt x="42" y="17"/>
                  </a:cubicBezTo>
                  <a:cubicBezTo>
                    <a:pt x="42" y="8"/>
                    <a:pt x="42" y="8"/>
                    <a:pt x="42" y="8"/>
                  </a:cubicBezTo>
                  <a:cubicBezTo>
                    <a:pt x="42" y="8"/>
                    <a:pt x="43" y="8"/>
                    <a:pt x="43" y="8"/>
                  </a:cubicBezTo>
                  <a:cubicBezTo>
                    <a:pt x="43" y="8"/>
                    <a:pt x="43" y="8"/>
                    <a:pt x="43" y="8"/>
                  </a:cubicBezTo>
                  <a:cubicBezTo>
                    <a:pt x="44" y="8"/>
                    <a:pt x="46" y="9"/>
                    <a:pt x="47" y="9"/>
                  </a:cubicBezTo>
                  <a:cubicBezTo>
                    <a:pt x="49" y="9"/>
                    <a:pt x="50" y="10"/>
                    <a:pt x="52" y="10"/>
                  </a:cubicBezTo>
                  <a:close/>
                  <a:moveTo>
                    <a:pt x="37" y="8"/>
                  </a:moveTo>
                  <a:cubicBezTo>
                    <a:pt x="37" y="17"/>
                    <a:pt x="37" y="17"/>
                    <a:pt x="37" y="17"/>
                  </a:cubicBezTo>
                  <a:cubicBezTo>
                    <a:pt x="33" y="17"/>
                    <a:pt x="29" y="17"/>
                    <a:pt x="25" y="18"/>
                  </a:cubicBezTo>
                  <a:cubicBezTo>
                    <a:pt x="26" y="15"/>
                    <a:pt x="27" y="12"/>
                    <a:pt x="29" y="10"/>
                  </a:cubicBezTo>
                  <a:cubicBezTo>
                    <a:pt x="30" y="9"/>
                    <a:pt x="31" y="9"/>
                    <a:pt x="32" y="9"/>
                  </a:cubicBezTo>
                  <a:cubicBezTo>
                    <a:pt x="32" y="9"/>
                    <a:pt x="32" y="9"/>
                    <a:pt x="32" y="9"/>
                  </a:cubicBezTo>
                  <a:cubicBezTo>
                    <a:pt x="32" y="9"/>
                    <a:pt x="32" y="9"/>
                    <a:pt x="32" y="9"/>
                  </a:cubicBezTo>
                  <a:cubicBezTo>
                    <a:pt x="34" y="8"/>
                    <a:pt x="35" y="8"/>
                    <a:pt x="37" y="8"/>
                  </a:cubicBezTo>
                  <a:close/>
                  <a:moveTo>
                    <a:pt x="21" y="13"/>
                  </a:moveTo>
                  <a:cubicBezTo>
                    <a:pt x="21" y="15"/>
                    <a:pt x="20" y="17"/>
                    <a:pt x="19" y="19"/>
                  </a:cubicBezTo>
                  <a:cubicBezTo>
                    <a:pt x="17" y="20"/>
                    <a:pt x="15" y="20"/>
                    <a:pt x="13" y="21"/>
                  </a:cubicBezTo>
                  <a:cubicBezTo>
                    <a:pt x="14" y="20"/>
                    <a:pt x="16" y="18"/>
                    <a:pt x="17" y="17"/>
                  </a:cubicBezTo>
                  <a:cubicBezTo>
                    <a:pt x="18" y="16"/>
                    <a:pt x="19" y="15"/>
                    <a:pt x="20" y="14"/>
                  </a:cubicBezTo>
                  <a:cubicBezTo>
                    <a:pt x="20" y="14"/>
                    <a:pt x="21" y="14"/>
                    <a:pt x="21" y="13"/>
                  </a:cubicBezTo>
                  <a:close/>
                  <a:moveTo>
                    <a:pt x="9" y="29"/>
                  </a:moveTo>
                  <a:cubicBezTo>
                    <a:pt x="12" y="27"/>
                    <a:pt x="15" y="26"/>
                    <a:pt x="18" y="25"/>
                  </a:cubicBezTo>
                  <a:cubicBezTo>
                    <a:pt x="17" y="29"/>
                    <a:pt x="17" y="33"/>
                    <a:pt x="17" y="37"/>
                  </a:cubicBezTo>
                  <a:cubicBezTo>
                    <a:pt x="8" y="37"/>
                    <a:pt x="8" y="37"/>
                    <a:pt x="8" y="37"/>
                  </a:cubicBezTo>
                  <a:cubicBezTo>
                    <a:pt x="8" y="37"/>
                    <a:pt x="8" y="37"/>
                    <a:pt x="8" y="37"/>
                  </a:cubicBezTo>
                  <a:cubicBezTo>
                    <a:pt x="8" y="37"/>
                    <a:pt x="8" y="37"/>
                    <a:pt x="8" y="37"/>
                  </a:cubicBezTo>
                  <a:cubicBezTo>
                    <a:pt x="8" y="36"/>
                    <a:pt x="8" y="36"/>
                    <a:pt x="8" y="35"/>
                  </a:cubicBezTo>
                  <a:cubicBezTo>
                    <a:pt x="8" y="35"/>
                    <a:pt x="8" y="35"/>
                    <a:pt x="8" y="35"/>
                  </a:cubicBezTo>
                  <a:cubicBezTo>
                    <a:pt x="8" y="34"/>
                    <a:pt x="8" y="32"/>
                    <a:pt x="9" y="31"/>
                  </a:cubicBezTo>
                  <a:cubicBezTo>
                    <a:pt x="9" y="30"/>
                    <a:pt x="9" y="29"/>
                    <a:pt x="9" y="29"/>
                  </a:cubicBezTo>
                  <a:close/>
                  <a:moveTo>
                    <a:pt x="8" y="43"/>
                  </a:moveTo>
                  <a:cubicBezTo>
                    <a:pt x="17" y="43"/>
                    <a:pt x="17" y="43"/>
                    <a:pt x="17" y="43"/>
                  </a:cubicBezTo>
                  <a:cubicBezTo>
                    <a:pt x="18" y="47"/>
                    <a:pt x="18" y="50"/>
                    <a:pt x="19" y="54"/>
                  </a:cubicBezTo>
                  <a:cubicBezTo>
                    <a:pt x="16" y="53"/>
                    <a:pt x="13" y="52"/>
                    <a:pt x="10" y="51"/>
                  </a:cubicBezTo>
                  <a:cubicBezTo>
                    <a:pt x="9" y="48"/>
                    <a:pt x="8" y="46"/>
                    <a:pt x="8" y="43"/>
                  </a:cubicBezTo>
                  <a:close/>
                  <a:moveTo>
                    <a:pt x="14" y="59"/>
                  </a:moveTo>
                  <a:cubicBezTo>
                    <a:pt x="16" y="59"/>
                    <a:pt x="18" y="60"/>
                    <a:pt x="20" y="60"/>
                  </a:cubicBezTo>
                  <a:cubicBezTo>
                    <a:pt x="21" y="62"/>
                    <a:pt x="21" y="64"/>
                    <a:pt x="22" y="66"/>
                  </a:cubicBezTo>
                  <a:cubicBezTo>
                    <a:pt x="20" y="64"/>
                    <a:pt x="18" y="63"/>
                    <a:pt x="17" y="62"/>
                  </a:cubicBezTo>
                  <a:cubicBezTo>
                    <a:pt x="16" y="61"/>
                    <a:pt x="15" y="60"/>
                    <a:pt x="14" y="59"/>
                  </a:cubicBezTo>
                  <a:close/>
                  <a:moveTo>
                    <a:pt x="37" y="57"/>
                  </a:moveTo>
                  <a:cubicBezTo>
                    <a:pt x="37" y="43"/>
                    <a:pt x="37" y="43"/>
                    <a:pt x="37" y="43"/>
                  </a:cubicBezTo>
                  <a:cubicBezTo>
                    <a:pt x="23" y="43"/>
                    <a:pt x="23" y="43"/>
                    <a:pt x="23" y="43"/>
                  </a:cubicBezTo>
                  <a:cubicBezTo>
                    <a:pt x="23" y="47"/>
                    <a:pt x="24" y="51"/>
                    <a:pt x="25" y="56"/>
                  </a:cubicBezTo>
                  <a:cubicBezTo>
                    <a:pt x="29" y="57"/>
                    <a:pt x="33" y="57"/>
                    <a:pt x="37" y="57"/>
                  </a:cubicBezTo>
                  <a:close/>
                  <a:moveTo>
                    <a:pt x="42" y="22"/>
                  </a:moveTo>
                  <a:cubicBezTo>
                    <a:pt x="47" y="23"/>
                    <a:pt x="51" y="23"/>
                    <a:pt x="56" y="24"/>
                  </a:cubicBezTo>
                  <a:cubicBezTo>
                    <a:pt x="57" y="29"/>
                    <a:pt x="57" y="33"/>
                    <a:pt x="57" y="37"/>
                  </a:cubicBezTo>
                  <a:cubicBezTo>
                    <a:pt x="42" y="37"/>
                    <a:pt x="42" y="37"/>
                    <a:pt x="42" y="37"/>
                  </a:cubicBezTo>
                  <a:cubicBezTo>
                    <a:pt x="42" y="22"/>
                    <a:pt x="42" y="22"/>
                    <a:pt x="42" y="22"/>
                  </a:cubicBezTo>
                  <a:close/>
                  <a:moveTo>
                    <a:pt x="24" y="24"/>
                  </a:moveTo>
                  <a:cubicBezTo>
                    <a:pt x="28" y="23"/>
                    <a:pt x="32" y="22"/>
                    <a:pt x="37" y="22"/>
                  </a:cubicBezTo>
                  <a:cubicBezTo>
                    <a:pt x="37" y="37"/>
                    <a:pt x="37" y="37"/>
                    <a:pt x="37" y="37"/>
                  </a:cubicBezTo>
                  <a:cubicBezTo>
                    <a:pt x="23" y="37"/>
                    <a:pt x="23" y="37"/>
                    <a:pt x="23" y="37"/>
                  </a:cubicBezTo>
                  <a:cubicBezTo>
                    <a:pt x="23" y="33"/>
                    <a:pt x="23" y="28"/>
                    <a:pt x="24" y="24"/>
                  </a:cubicBezTo>
                  <a:close/>
                </a:path>
              </a:pathLst>
            </a:custGeom>
            <a:solidFill>
              <a:srgbClr val="C491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dirty="0">
                <a:solidFill>
                  <a:srgbClr val="50301B"/>
                </a:solidFill>
                <a:latin typeface="HelveticaNeueLT Pro 55 Roman" pitchFamily="34" charset="0"/>
              </a:endParaRPr>
            </a:p>
          </p:txBody>
        </p:sp>
        <p:sp>
          <p:nvSpPr>
            <p:cNvPr id="32" name="TextBox 31"/>
            <p:cNvSpPr txBox="1"/>
            <p:nvPr/>
          </p:nvSpPr>
          <p:spPr>
            <a:xfrm>
              <a:off x="5639037" y="3794214"/>
              <a:ext cx="1203591" cy="410369"/>
            </a:xfrm>
            <a:prstGeom prst="rect">
              <a:avLst/>
            </a:prstGeom>
            <a:noFill/>
          </p:spPr>
          <p:txBody>
            <a:bodyPr wrap="none" rtlCol="0">
              <a:spAutoFit/>
            </a:bodyPr>
            <a:lstStyle>
              <a:defPPr>
                <a:defRPr lang="zh-CN"/>
              </a:defPPr>
              <a:lvl1pPr>
                <a:defRPr sz="1400">
                  <a:gradFill>
                    <a:gsLst>
                      <a:gs pos="30000">
                        <a:srgbClr val="E9DAB8"/>
                      </a:gs>
                      <a:gs pos="100000">
                        <a:srgbClr val="C29F67"/>
                      </a:gs>
                      <a:gs pos="0">
                        <a:srgbClr val="C29F67"/>
                      </a:gs>
                      <a:gs pos="66000">
                        <a:srgbClr val="99763C"/>
                      </a:gs>
                    </a:gsLst>
                    <a:lin ang="5400000" scaled="0"/>
                  </a:gradFill>
                  <a:latin typeface="微软雅黑" pitchFamily="34" charset="-122"/>
                  <a:ea typeface="微软雅黑" pitchFamily="34" charset="-122"/>
                </a:defRPr>
              </a:lvl1pPr>
            </a:lstStyle>
            <a:p>
              <a:r>
                <a:rPr lang="zh-CN" altLang="en-US" dirty="0">
                  <a:gradFill>
                    <a:gsLst>
                      <a:gs pos="30000">
                        <a:srgbClr val="EAD3B8"/>
                      </a:gs>
                      <a:gs pos="100000">
                        <a:srgbClr val="C49766"/>
                      </a:gs>
                      <a:gs pos="0">
                        <a:srgbClr val="C49166"/>
                      </a:gs>
                      <a:gs pos="66000">
                        <a:srgbClr val="9B723B"/>
                      </a:gs>
                    </a:gsLst>
                    <a:lin ang="5400000" scaled="0"/>
                  </a:gradFill>
                </a:rPr>
                <a:t>添加标题</a:t>
              </a:r>
            </a:p>
          </p:txBody>
        </p:sp>
      </p:grpSp>
      <p:sp>
        <p:nvSpPr>
          <p:cNvPr id="33" name="Freeform 7"/>
          <p:cNvSpPr>
            <a:spLocks/>
          </p:cNvSpPr>
          <p:nvPr/>
        </p:nvSpPr>
        <p:spPr bwMode="auto">
          <a:xfrm>
            <a:off x="3198435" y="1408912"/>
            <a:ext cx="1306286" cy="1314450"/>
          </a:xfrm>
          <a:custGeom>
            <a:avLst/>
            <a:gdLst>
              <a:gd name="T0" fmla="*/ 551 w 1097"/>
              <a:gd name="T1" fmla="*/ 0 h 1104"/>
              <a:gd name="T2" fmla="*/ 1097 w 1097"/>
              <a:gd name="T3" fmla="*/ 552 h 1104"/>
              <a:gd name="T4" fmla="*/ 551 w 1097"/>
              <a:gd name="T5" fmla="*/ 1104 h 1104"/>
              <a:gd name="T6" fmla="*/ 0 w 1097"/>
              <a:gd name="T7" fmla="*/ 552 h 1104"/>
              <a:gd name="T8" fmla="*/ 551 w 1097"/>
              <a:gd name="T9" fmla="*/ 0 h 1104"/>
            </a:gdLst>
            <a:ahLst/>
            <a:cxnLst>
              <a:cxn ang="0">
                <a:pos x="T0" y="T1"/>
              </a:cxn>
              <a:cxn ang="0">
                <a:pos x="T2" y="T3"/>
              </a:cxn>
              <a:cxn ang="0">
                <a:pos x="T4" y="T5"/>
              </a:cxn>
              <a:cxn ang="0">
                <a:pos x="T6" y="T7"/>
              </a:cxn>
              <a:cxn ang="0">
                <a:pos x="T8" y="T9"/>
              </a:cxn>
            </a:cxnLst>
            <a:rect l="0" t="0" r="r" b="b"/>
            <a:pathLst>
              <a:path w="1097" h="1104">
                <a:moveTo>
                  <a:pt x="551" y="0"/>
                </a:moveTo>
                <a:lnTo>
                  <a:pt x="1097" y="552"/>
                </a:lnTo>
                <a:lnTo>
                  <a:pt x="551" y="1104"/>
                </a:lnTo>
                <a:lnTo>
                  <a:pt x="0" y="552"/>
                </a:lnTo>
                <a:lnTo>
                  <a:pt x="551" y="0"/>
                </a:lnTo>
                <a:close/>
              </a:path>
            </a:pathLst>
          </a:custGeom>
          <a:blipFill>
            <a:blip r:embed="rId6"/>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2400" dirty="0">
                <a:solidFill>
                  <a:srgbClr val="50301B"/>
                </a:solidFill>
                <a:latin typeface="HelveticaNeueLT Pro 55 Roman" pitchFamily="34" charset="0"/>
              </a:rPr>
              <a:t>easy</a:t>
            </a:r>
            <a:endParaRPr lang="zh-CN" altLang="en-US" sz="2400" dirty="0">
              <a:solidFill>
                <a:srgbClr val="50301B"/>
              </a:solidFill>
              <a:latin typeface="HelveticaNeueLT Pro 55 Roman" pitchFamily="34" charset="0"/>
            </a:endParaRPr>
          </a:p>
        </p:txBody>
      </p:sp>
      <p:sp>
        <p:nvSpPr>
          <p:cNvPr id="34" name="Freeform 10"/>
          <p:cNvSpPr>
            <a:spLocks/>
          </p:cNvSpPr>
          <p:nvPr/>
        </p:nvSpPr>
        <p:spPr bwMode="auto">
          <a:xfrm>
            <a:off x="4633325" y="2866237"/>
            <a:ext cx="1306286" cy="1306116"/>
          </a:xfrm>
          <a:custGeom>
            <a:avLst/>
            <a:gdLst>
              <a:gd name="T0" fmla="*/ 545 w 1097"/>
              <a:gd name="T1" fmla="*/ 0 h 1097"/>
              <a:gd name="T2" fmla="*/ 1097 w 1097"/>
              <a:gd name="T3" fmla="*/ 545 h 1097"/>
              <a:gd name="T4" fmla="*/ 545 w 1097"/>
              <a:gd name="T5" fmla="*/ 1097 h 1097"/>
              <a:gd name="T6" fmla="*/ 0 w 1097"/>
              <a:gd name="T7" fmla="*/ 545 h 1097"/>
              <a:gd name="T8" fmla="*/ 545 w 1097"/>
              <a:gd name="T9" fmla="*/ 0 h 1097"/>
            </a:gdLst>
            <a:ahLst/>
            <a:cxnLst>
              <a:cxn ang="0">
                <a:pos x="T0" y="T1"/>
              </a:cxn>
              <a:cxn ang="0">
                <a:pos x="T2" y="T3"/>
              </a:cxn>
              <a:cxn ang="0">
                <a:pos x="T4" y="T5"/>
              </a:cxn>
              <a:cxn ang="0">
                <a:pos x="T6" y="T7"/>
              </a:cxn>
              <a:cxn ang="0">
                <a:pos x="T8" y="T9"/>
              </a:cxn>
            </a:cxnLst>
            <a:rect l="0" t="0" r="r" b="b"/>
            <a:pathLst>
              <a:path w="1097" h="1097">
                <a:moveTo>
                  <a:pt x="545" y="0"/>
                </a:moveTo>
                <a:lnTo>
                  <a:pt x="1097" y="545"/>
                </a:lnTo>
                <a:lnTo>
                  <a:pt x="545" y="1097"/>
                </a:lnTo>
                <a:lnTo>
                  <a:pt x="0" y="545"/>
                </a:lnTo>
                <a:lnTo>
                  <a:pt x="545" y="0"/>
                </a:lnTo>
                <a:close/>
              </a:path>
            </a:pathLst>
          </a:custGeom>
          <a:blipFill>
            <a:blip r:embed="rId6"/>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2400" dirty="0">
                <a:solidFill>
                  <a:srgbClr val="50301B"/>
                </a:solidFill>
                <a:latin typeface="HelveticaNeueLT Pro 55 Roman" pitchFamily="34" charset="0"/>
              </a:rPr>
              <a:t>fast</a:t>
            </a:r>
            <a:endParaRPr lang="zh-CN" altLang="en-US" sz="2400" dirty="0">
              <a:solidFill>
                <a:srgbClr val="50301B"/>
              </a:solidFill>
              <a:latin typeface="HelveticaNeueLT Pro 55 Roman" pitchFamily="34" charset="0"/>
            </a:endParaRPr>
          </a:p>
        </p:txBody>
      </p:sp>
      <p:sp>
        <p:nvSpPr>
          <p:cNvPr id="35" name="TextBox 34"/>
          <p:cNvSpPr txBox="1"/>
          <p:nvPr/>
        </p:nvSpPr>
        <p:spPr>
          <a:xfrm>
            <a:off x="2093653" y="1927641"/>
            <a:ext cx="1215717" cy="284693"/>
          </a:xfrm>
          <a:prstGeom prst="rect">
            <a:avLst/>
          </a:prstGeom>
          <a:noFill/>
        </p:spPr>
        <p:txBody>
          <a:bodyPr wrap="none" lIns="68580" tIns="34290" rIns="68580" bIns="34290" rtlCol="0">
            <a:spAutoFit/>
          </a:bodyPr>
          <a:lstStyle>
            <a:defPPr>
              <a:defRPr lang="zh-CN"/>
            </a:defPPr>
            <a:lvl1pPr>
              <a:defRPr sz="1400">
                <a:gradFill>
                  <a:gsLst>
                    <a:gs pos="30000">
                      <a:srgbClr val="E9DAB8"/>
                    </a:gs>
                    <a:gs pos="100000">
                      <a:srgbClr val="C29F67"/>
                    </a:gs>
                    <a:gs pos="0">
                      <a:srgbClr val="C29F67"/>
                    </a:gs>
                    <a:gs pos="66000">
                      <a:srgbClr val="99763C"/>
                    </a:gs>
                  </a:gsLst>
                  <a:lin ang="5400000" scaled="0"/>
                </a:gradFill>
                <a:latin typeface="微软雅黑" pitchFamily="34" charset="-122"/>
                <a:ea typeface="微软雅黑" pitchFamily="34" charset="-122"/>
              </a:defRPr>
            </a:lvl1pPr>
          </a:lstStyle>
          <a:p>
            <a:r>
              <a:rPr lang="zh-CN" altLang="en-US" dirty="0">
                <a:gradFill>
                  <a:gsLst>
                    <a:gs pos="30000">
                      <a:srgbClr val="EAD3B8"/>
                    </a:gs>
                    <a:gs pos="100000">
                      <a:srgbClr val="C49766"/>
                    </a:gs>
                    <a:gs pos="0">
                      <a:srgbClr val="C49166"/>
                    </a:gs>
                    <a:gs pos="66000">
                      <a:srgbClr val="9B723B"/>
                    </a:gs>
                  </a:gsLst>
                  <a:lin ang="5400000" scaled="0"/>
                </a:gradFill>
              </a:rPr>
              <a:t>点击添加标题</a:t>
            </a:r>
          </a:p>
        </p:txBody>
      </p:sp>
      <p:sp>
        <p:nvSpPr>
          <p:cNvPr id="36" name="TextBox 35"/>
          <p:cNvSpPr txBox="1"/>
          <p:nvPr/>
        </p:nvSpPr>
        <p:spPr>
          <a:xfrm>
            <a:off x="6084365" y="1927641"/>
            <a:ext cx="1215717" cy="284693"/>
          </a:xfrm>
          <a:prstGeom prst="rect">
            <a:avLst/>
          </a:prstGeom>
          <a:noFill/>
        </p:spPr>
        <p:txBody>
          <a:bodyPr wrap="none" lIns="68580" tIns="34290" rIns="68580" bIns="34290" rtlCol="0">
            <a:spAutoFit/>
          </a:bodyPr>
          <a:lstStyle>
            <a:defPPr>
              <a:defRPr lang="zh-CN"/>
            </a:defPPr>
            <a:lvl1pPr>
              <a:defRPr sz="1400">
                <a:gradFill>
                  <a:gsLst>
                    <a:gs pos="30000">
                      <a:srgbClr val="E9DAB8"/>
                    </a:gs>
                    <a:gs pos="100000">
                      <a:srgbClr val="C29F67"/>
                    </a:gs>
                    <a:gs pos="0">
                      <a:srgbClr val="C29F67"/>
                    </a:gs>
                    <a:gs pos="66000">
                      <a:srgbClr val="99763C"/>
                    </a:gs>
                  </a:gsLst>
                  <a:lin ang="5400000" scaled="0"/>
                </a:gradFill>
                <a:latin typeface="微软雅黑" pitchFamily="34" charset="-122"/>
                <a:ea typeface="微软雅黑" pitchFamily="34" charset="-122"/>
              </a:defRPr>
            </a:lvl1pPr>
          </a:lstStyle>
          <a:p>
            <a:r>
              <a:rPr lang="zh-CN" altLang="en-US" dirty="0">
                <a:gradFill>
                  <a:gsLst>
                    <a:gs pos="30000">
                      <a:srgbClr val="EAD3B8"/>
                    </a:gs>
                    <a:gs pos="100000">
                      <a:srgbClr val="C49766"/>
                    </a:gs>
                    <a:gs pos="0">
                      <a:srgbClr val="C49166"/>
                    </a:gs>
                    <a:gs pos="66000">
                      <a:srgbClr val="9B723B"/>
                    </a:gs>
                  </a:gsLst>
                  <a:lin ang="5400000" scaled="0"/>
                </a:gradFill>
              </a:rPr>
              <a:t>点击添加标题</a:t>
            </a:r>
          </a:p>
        </p:txBody>
      </p:sp>
      <p:sp>
        <p:nvSpPr>
          <p:cNvPr id="37" name="TextBox 36"/>
          <p:cNvSpPr txBox="1"/>
          <p:nvPr/>
        </p:nvSpPr>
        <p:spPr>
          <a:xfrm>
            <a:off x="2093653" y="3380799"/>
            <a:ext cx="1215717" cy="284693"/>
          </a:xfrm>
          <a:prstGeom prst="rect">
            <a:avLst/>
          </a:prstGeom>
          <a:noFill/>
        </p:spPr>
        <p:txBody>
          <a:bodyPr wrap="none" lIns="68580" tIns="34290" rIns="68580" bIns="34290" rtlCol="0">
            <a:spAutoFit/>
          </a:bodyPr>
          <a:lstStyle>
            <a:defPPr>
              <a:defRPr lang="zh-CN"/>
            </a:defPPr>
            <a:lvl1pPr>
              <a:defRPr sz="1400">
                <a:gradFill>
                  <a:gsLst>
                    <a:gs pos="30000">
                      <a:srgbClr val="E9DAB8"/>
                    </a:gs>
                    <a:gs pos="100000">
                      <a:srgbClr val="C29F67"/>
                    </a:gs>
                    <a:gs pos="0">
                      <a:srgbClr val="C29F67"/>
                    </a:gs>
                    <a:gs pos="66000">
                      <a:srgbClr val="99763C"/>
                    </a:gs>
                  </a:gsLst>
                  <a:lin ang="5400000" scaled="0"/>
                </a:gradFill>
                <a:latin typeface="微软雅黑" pitchFamily="34" charset="-122"/>
                <a:ea typeface="微软雅黑" pitchFamily="34" charset="-122"/>
              </a:defRPr>
            </a:lvl1pPr>
          </a:lstStyle>
          <a:p>
            <a:r>
              <a:rPr lang="zh-CN" altLang="en-US" dirty="0">
                <a:gradFill>
                  <a:gsLst>
                    <a:gs pos="30000">
                      <a:srgbClr val="EAD3B8"/>
                    </a:gs>
                    <a:gs pos="100000">
                      <a:srgbClr val="C49766"/>
                    </a:gs>
                    <a:gs pos="0">
                      <a:srgbClr val="C49166"/>
                    </a:gs>
                    <a:gs pos="66000">
                      <a:srgbClr val="9B723B"/>
                    </a:gs>
                  </a:gsLst>
                  <a:lin ang="5400000" scaled="0"/>
                </a:gradFill>
              </a:rPr>
              <a:t>点击添加标题</a:t>
            </a:r>
          </a:p>
        </p:txBody>
      </p:sp>
      <p:sp>
        <p:nvSpPr>
          <p:cNvPr id="38" name="TextBox 37"/>
          <p:cNvSpPr txBox="1"/>
          <p:nvPr/>
        </p:nvSpPr>
        <p:spPr>
          <a:xfrm>
            <a:off x="6084365" y="3380799"/>
            <a:ext cx="1215717" cy="284693"/>
          </a:xfrm>
          <a:prstGeom prst="rect">
            <a:avLst/>
          </a:prstGeom>
          <a:noFill/>
        </p:spPr>
        <p:txBody>
          <a:bodyPr wrap="none" lIns="68580" tIns="34290" rIns="68580" bIns="34290" rtlCol="0">
            <a:spAutoFit/>
          </a:bodyPr>
          <a:lstStyle>
            <a:defPPr>
              <a:defRPr lang="zh-CN"/>
            </a:defPPr>
            <a:lvl1pPr>
              <a:defRPr sz="1400">
                <a:gradFill>
                  <a:gsLst>
                    <a:gs pos="30000">
                      <a:srgbClr val="E9DAB8"/>
                    </a:gs>
                    <a:gs pos="100000">
                      <a:srgbClr val="C29F67"/>
                    </a:gs>
                    <a:gs pos="0">
                      <a:srgbClr val="C29F67"/>
                    </a:gs>
                    <a:gs pos="66000">
                      <a:srgbClr val="99763C"/>
                    </a:gs>
                  </a:gsLst>
                  <a:lin ang="5400000" scaled="0"/>
                </a:gradFill>
                <a:latin typeface="微软雅黑" pitchFamily="34" charset="-122"/>
                <a:ea typeface="微软雅黑" pitchFamily="34" charset="-122"/>
              </a:defRPr>
            </a:lvl1pPr>
          </a:lstStyle>
          <a:p>
            <a:r>
              <a:rPr lang="zh-CN" altLang="en-US" dirty="0">
                <a:gradFill>
                  <a:gsLst>
                    <a:gs pos="30000">
                      <a:srgbClr val="EAD3B8"/>
                    </a:gs>
                    <a:gs pos="100000">
                      <a:srgbClr val="C49766"/>
                    </a:gs>
                    <a:gs pos="0">
                      <a:srgbClr val="C49166"/>
                    </a:gs>
                    <a:gs pos="66000">
                      <a:srgbClr val="9B723B"/>
                    </a:gs>
                  </a:gsLst>
                  <a:lin ang="5400000" scaled="0"/>
                </a:gradFill>
              </a:rPr>
              <a:t>点击添加标题</a:t>
            </a:r>
          </a:p>
        </p:txBody>
      </p:sp>
      <p:sp>
        <p:nvSpPr>
          <p:cNvPr id="39" name="TextBox 38"/>
          <p:cNvSpPr txBox="1"/>
          <p:nvPr/>
        </p:nvSpPr>
        <p:spPr>
          <a:xfrm>
            <a:off x="899113" y="2496792"/>
            <a:ext cx="2141076" cy="709425"/>
          </a:xfrm>
          <a:prstGeom prst="rect">
            <a:avLst/>
          </a:prstGeom>
          <a:noFill/>
        </p:spPr>
        <p:txBody>
          <a:bodyPr wrap="square" lIns="68580" tIns="34290" rIns="68580" bIns="34290" rtlCol="0">
            <a:spAutoFit/>
          </a:bodyPr>
          <a:lstStyle/>
          <a:p>
            <a:pPr algn="r">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40" name="TextBox 39"/>
          <p:cNvSpPr txBox="1"/>
          <p:nvPr/>
        </p:nvSpPr>
        <p:spPr>
          <a:xfrm>
            <a:off x="6096741" y="2496792"/>
            <a:ext cx="2141076" cy="709425"/>
          </a:xfrm>
          <a:prstGeom prst="rect">
            <a:avLst/>
          </a:prstGeom>
          <a:noFill/>
        </p:spPr>
        <p:txBody>
          <a:bodyPr wrap="square" lIns="68580" tIns="34290" rIns="68580" bIns="34290" rtlCol="0">
            <a:spAutoFit/>
          </a:bodyPr>
          <a:lstStyle/>
          <a:p>
            <a:pPr>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grpSp>
        <p:nvGrpSpPr>
          <p:cNvPr id="41" name="组合 40"/>
          <p:cNvGrpSpPr/>
          <p:nvPr/>
        </p:nvGrpSpPr>
        <p:grpSpPr>
          <a:xfrm>
            <a:off x="3167475" y="1923262"/>
            <a:ext cx="2801906" cy="1735932"/>
            <a:chOff x="4222750" y="2564349"/>
            <a:chExt cx="3735388" cy="2314576"/>
          </a:xfrm>
        </p:grpSpPr>
        <p:sp>
          <p:nvSpPr>
            <p:cNvPr id="42" name="Freeform 11"/>
            <p:cNvSpPr>
              <a:spLocks/>
            </p:cNvSpPr>
            <p:nvPr/>
          </p:nvSpPr>
          <p:spPr bwMode="auto">
            <a:xfrm>
              <a:off x="7585075" y="2564349"/>
              <a:ext cx="373063" cy="381000"/>
            </a:xfrm>
            <a:custGeom>
              <a:avLst/>
              <a:gdLst>
                <a:gd name="T0" fmla="*/ 6 w 37"/>
                <a:gd name="T1" fmla="*/ 0 h 38"/>
                <a:gd name="T2" fmla="*/ 31 w 37"/>
                <a:gd name="T3" fmla="*/ 0 h 38"/>
                <a:gd name="T4" fmla="*/ 37 w 37"/>
                <a:gd name="T5" fmla="*/ 6 h 38"/>
                <a:gd name="T6" fmla="*/ 37 w 37"/>
                <a:gd name="T7" fmla="*/ 32 h 38"/>
                <a:gd name="T8" fmla="*/ 31 w 37"/>
                <a:gd name="T9" fmla="*/ 38 h 38"/>
                <a:gd name="T10" fmla="*/ 6 w 37"/>
                <a:gd name="T11" fmla="*/ 38 h 38"/>
                <a:gd name="T12" fmla="*/ 0 w 37"/>
                <a:gd name="T13" fmla="*/ 32 h 38"/>
                <a:gd name="T14" fmla="*/ 0 w 37"/>
                <a:gd name="T15" fmla="*/ 6 h 38"/>
                <a:gd name="T16" fmla="*/ 6 w 3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6" y="0"/>
                  </a:moveTo>
                  <a:cubicBezTo>
                    <a:pt x="31" y="0"/>
                    <a:pt x="31" y="0"/>
                    <a:pt x="31" y="0"/>
                  </a:cubicBezTo>
                  <a:cubicBezTo>
                    <a:pt x="35" y="0"/>
                    <a:pt x="37" y="3"/>
                    <a:pt x="37" y="6"/>
                  </a:cubicBezTo>
                  <a:cubicBezTo>
                    <a:pt x="37" y="32"/>
                    <a:pt x="37" y="32"/>
                    <a:pt x="37" y="32"/>
                  </a:cubicBezTo>
                  <a:cubicBezTo>
                    <a:pt x="37" y="35"/>
                    <a:pt x="35" y="38"/>
                    <a:pt x="31" y="38"/>
                  </a:cubicBezTo>
                  <a:cubicBezTo>
                    <a:pt x="6" y="38"/>
                    <a:pt x="6" y="38"/>
                    <a:pt x="6" y="38"/>
                  </a:cubicBezTo>
                  <a:cubicBezTo>
                    <a:pt x="2" y="38"/>
                    <a:pt x="0" y="35"/>
                    <a:pt x="0" y="32"/>
                  </a:cubicBezTo>
                  <a:cubicBezTo>
                    <a:pt x="0" y="6"/>
                    <a:pt x="0" y="6"/>
                    <a:pt x="0" y="6"/>
                  </a:cubicBezTo>
                  <a:cubicBezTo>
                    <a:pt x="0" y="3"/>
                    <a:pt x="2" y="0"/>
                    <a:pt x="6" y="0"/>
                  </a:cubicBezTo>
                  <a:close/>
                </a:path>
              </a:pathLst>
            </a:custGeom>
            <a:blipFill>
              <a:blip r:embed="rId7"/>
              <a:stretch>
                <a:fillRect/>
              </a:stretch>
            </a:blipFill>
            <a:ln w="1270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dirty="0">
                <a:gradFill>
                  <a:gsLst>
                    <a:gs pos="30000">
                      <a:srgbClr val="E9DAB8"/>
                    </a:gs>
                    <a:gs pos="100000">
                      <a:srgbClr val="C29F67"/>
                    </a:gs>
                    <a:gs pos="0">
                      <a:srgbClr val="C29F67"/>
                    </a:gs>
                    <a:gs pos="66000">
                      <a:srgbClr val="99763C"/>
                    </a:gs>
                  </a:gsLst>
                  <a:lin ang="2700000" scaled="1"/>
                </a:gradFill>
                <a:latin typeface="HelveticaNeueLT Pro 55 Roman" pitchFamily="34" charset="0"/>
              </a:endParaRPr>
            </a:p>
          </p:txBody>
        </p:sp>
        <p:sp>
          <p:nvSpPr>
            <p:cNvPr id="43" name="Freeform 14"/>
            <p:cNvSpPr>
              <a:spLocks/>
            </p:cNvSpPr>
            <p:nvPr/>
          </p:nvSpPr>
          <p:spPr bwMode="auto">
            <a:xfrm>
              <a:off x="4222750" y="4496337"/>
              <a:ext cx="373063" cy="382588"/>
            </a:xfrm>
            <a:custGeom>
              <a:avLst/>
              <a:gdLst>
                <a:gd name="T0" fmla="*/ 6 w 37"/>
                <a:gd name="T1" fmla="*/ 0 h 38"/>
                <a:gd name="T2" fmla="*/ 31 w 37"/>
                <a:gd name="T3" fmla="*/ 0 h 38"/>
                <a:gd name="T4" fmla="*/ 37 w 37"/>
                <a:gd name="T5" fmla="*/ 6 h 38"/>
                <a:gd name="T6" fmla="*/ 37 w 37"/>
                <a:gd name="T7" fmla="*/ 32 h 38"/>
                <a:gd name="T8" fmla="*/ 31 w 37"/>
                <a:gd name="T9" fmla="*/ 38 h 38"/>
                <a:gd name="T10" fmla="*/ 6 w 37"/>
                <a:gd name="T11" fmla="*/ 38 h 38"/>
                <a:gd name="T12" fmla="*/ 0 w 37"/>
                <a:gd name="T13" fmla="*/ 32 h 38"/>
                <a:gd name="T14" fmla="*/ 0 w 37"/>
                <a:gd name="T15" fmla="*/ 6 h 38"/>
                <a:gd name="T16" fmla="*/ 6 w 3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6" y="0"/>
                  </a:moveTo>
                  <a:cubicBezTo>
                    <a:pt x="31" y="0"/>
                    <a:pt x="31" y="0"/>
                    <a:pt x="31" y="0"/>
                  </a:cubicBezTo>
                  <a:cubicBezTo>
                    <a:pt x="35" y="0"/>
                    <a:pt x="37" y="3"/>
                    <a:pt x="37" y="6"/>
                  </a:cubicBezTo>
                  <a:cubicBezTo>
                    <a:pt x="37" y="32"/>
                    <a:pt x="37" y="32"/>
                    <a:pt x="37" y="32"/>
                  </a:cubicBezTo>
                  <a:cubicBezTo>
                    <a:pt x="37" y="35"/>
                    <a:pt x="35" y="38"/>
                    <a:pt x="31" y="38"/>
                  </a:cubicBezTo>
                  <a:cubicBezTo>
                    <a:pt x="6" y="38"/>
                    <a:pt x="6" y="38"/>
                    <a:pt x="6" y="38"/>
                  </a:cubicBezTo>
                  <a:cubicBezTo>
                    <a:pt x="2" y="38"/>
                    <a:pt x="0" y="35"/>
                    <a:pt x="0" y="32"/>
                  </a:cubicBezTo>
                  <a:cubicBezTo>
                    <a:pt x="0" y="6"/>
                    <a:pt x="0" y="6"/>
                    <a:pt x="0" y="6"/>
                  </a:cubicBezTo>
                  <a:cubicBezTo>
                    <a:pt x="0" y="3"/>
                    <a:pt x="2" y="0"/>
                    <a:pt x="6" y="0"/>
                  </a:cubicBezTo>
                  <a:close/>
                </a:path>
              </a:pathLst>
            </a:custGeom>
            <a:blipFill>
              <a:blip r:embed="rId7"/>
              <a:stretch>
                <a:fillRect/>
              </a:stretch>
            </a:blipFill>
            <a:ln w="1270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dirty="0">
                <a:gradFill>
                  <a:gsLst>
                    <a:gs pos="30000">
                      <a:srgbClr val="E9DAB8"/>
                    </a:gs>
                    <a:gs pos="100000">
                      <a:srgbClr val="C29F67"/>
                    </a:gs>
                    <a:gs pos="0">
                      <a:srgbClr val="C29F67"/>
                    </a:gs>
                    <a:gs pos="66000">
                      <a:srgbClr val="99763C"/>
                    </a:gs>
                  </a:gsLst>
                  <a:lin ang="2700000" scaled="1"/>
                </a:gradFill>
                <a:latin typeface="HelveticaNeueLT Pro 55 Roman" pitchFamily="34" charset="0"/>
              </a:endParaRPr>
            </a:p>
          </p:txBody>
        </p:sp>
        <p:sp>
          <p:nvSpPr>
            <p:cNvPr id="44" name="Freeform 6"/>
            <p:cNvSpPr>
              <a:spLocks noEditPoints="1"/>
            </p:cNvSpPr>
            <p:nvPr/>
          </p:nvSpPr>
          <p:spPr bwMode="auto">
            <a:xfrm>
              <a:off x="7640661" y="2623904"/>
              <a:ext cx="261890" cy="261890"/>
            </a:xfrm>
            <a:custGeom>
              <a:avLst/>
              <a:gdLst>
                <a:gd name="T0" fmla="*/ 0 w 140"/>
                <a:gd name="T1" fmla="*/ 70 h 140"/>
                <a:gd name="T2" fmla="*/ 140 w 140"/>
                <a:gd name="T3" fmla="*/ 70 h 140"/>
                <a:gd name="T4" fmla="*/ 70 w 140"/>
                <a:gd name="T5" fmla="*/ 130 h 140"/>
                <a:gd name="T6" fmla="*/ 70 w 140"/>
                <a:gd name="T7" fmla="*/ 10 h 140"/>
                <a:gd name="T8" fmla="*/ 70 w 140"/>
                <a:gd name="T9" fmla="*/ 130 h 140"/>
                <a:gd name="T10" fmla="*/ 97 w 140"/>
                <a:gd name="T11" fmla="*/ 48 h 140"/>
                <a:gd name="T12" fmla="*/ 90 w 140"/>
                <a:gd name="T13" fmla="*/ 58 h 140"/>
                <a:gd name="T14" fmla="*/ 70 w 140"/>
                <a:gd name="T15" fmla="*/ 15 h 140"/>
                <a:gd name="T16" fmla="*/ 70 w 140"/>
                <a:gd name="T17" fmla="*/ 125 h 140"/>
                <a:gd name="T18" fmla="*/ 70 w 140"/>
                <a:gd name="T19" fmla="*/ 15 h 140"/>
                <a:gd name="T20" fmla="*/ 70 w 140"/>
                <a:gd name="T21" fmla="*/ 16 h 140"/>
                <a:gd name="T22" fmla="*/ 72 w 140"/>
                <a:gd name="T23" fmla="*/ 26 h 140"/>
                <a:gd name="T24" fmla="*/ 68 w 140"/>
                <a:gd name="T25" fmla="*/ 26 h 140"/>
                <a:gd name="T26" fmla="*/ 79 w 140"/>
                <a:gd name="T27" fmla="*/ 45 h 140"/>
                <a:gd name="T28" fmla="*/ 73 w 140"/>
                <a:gd name="T29" fmla="*/ 45 h 140"/>
                <a:gd name="T30" fmla="*/ 67 w 140"/>
                <a:gd name="T31" fmla="*/ 49 h 140"/>
                <a:gd name="T32" fmla="*/ 76 w 140"/>
                <a:gd name="T33" fmla="*/ 40 h 140"/>
                <a:gd name="T34" fmla="*/ 84 w 140"/>
                <a:gd name="T35" fmla="*/ 48 h 140"/>
                <a:gd name="T36" fmla="*/ 80 w 140"/>
                <a:gd name="T37" fmla="*/ 55 h 140"/>
                <a:gd name="T38" fmla="*/ 73 w 140"/>
                <a:gd name="T39" fmla="*/ 60 h 140"/>
                <a:gd name="T40" fmla="*/ 84 w 140"/>
                <a:gd name="T41" fmla="*/ 61 h 140"/>
                <a:gd name="T42" fmla="*/ 67 w 140"/>
                <a:gd name="T43" fmla="*/ 65 h 140"/>
                <a:gd name="T44" fmla="*/ 72 w 140"/>
                <a:gd name="T45" fmla="*/ 55 h 140"/>
                <a:gd name="T46" fmla="*/ 79 w 140"/>
                <a:gd name="T47" fmla="*/ 50 h 140"/>
                <a:gd name="T48" fmla="*/ 79 w 140"/>
                <a:gd name="T49" fmla="*/ 45 h 140"/>
                <a:gd name="T50" fmla="*/ 44 w 140"/>
                <a:gd name="T51" fmla="*/ 37 h 140"/>
                <a:gd name="T52" fmla="*/ 57 w 140"/>
                <a:gd name="T53" fmla="*/ 54 h 140"/>
                <a:gd name="T54" fmla="*/ 36 w 140"/>
                <a:gd name="T55" fmla="*/ 43 h 140"/>
                <a:gd name="T56" fmla="*/ 26 w 140"/>
                <a:gd name="T57" fmla="*/ 72 h 140"/>
                <a:gd name="T58" fmla="*/ 17 w 140"/>
                <a:gd name="T59" fmla="*/ 70 h 140"/>
                <a:gd name="T60" fmla="*/ 26 w 140"/>
                <a:gd name="T61" fmla="*/ 68 h 140"/>
                <a:gd name="T62" fmla="*/ 26 w 140"/>
                <a:gd name="T63" fmla="*/ 72 h 140"/>
                <a:gd name="T64" fmla="*/ 70 w 140"/>
                <a:gd name="T65" fmla="*/ 124 h 140"/>
                <a:gd name="T66" fmla="*/ 68 w 140"/>
                <a:gd name="T67" fmla="*/ 114 h 140"/>
                <a:gd name="T68" fmla="*/ 72 w 140"/>
                <a:gd name="T69" fmla="*/ 114 h 140"/>
                <a:gd name="T70" fmla="*/ 70 w 140"/>
                <a:gd name="T71" fmla="*/ 107 h 140"/>
                <a:gd name="T72" fmla="*/ 31 w 140"/>
                <a:gd name="T73" fmla="*/ 56 h 140"/>
                <a:gd name="T74" fmla="*/ 49 w 140"/>
                <a:gd name="T75" fmla="*/ 61 h 140"/>
                <a:gd name="T76" fmla="*/ 49 w 140"/>
                <a:gd name="T77" fmla="*/ 68 h 140"/>
                <a:gd name="T78" fmla="*/ 73 w 140"/>
                <a:gd name="T79" fmla="*/ 90 h 140"/>
                <a:gd name="T80" fmla="*/ 70 w 140"/>
                <a:gd name="T81" fmla="*/ 107 h 140"/>
                <a:gd name="T82" fmla="*/ 75 w 140"/>
                <a:gd name="T83" fmla="*/ 89 h 140"/>
                <a:gd name="T84" fmla="*/ 83 w 140"/>
                <a:gd name="T85" fmla="*/ 83 h 140"/>
                <a:gd name="T86" fmla="*/ 96 w 140"/>
                <a:gd name="T87" fmla="*/ 99 h 140"/>
                <a:gd name="T88" fmla="*/ 104 w 140"/>
                <a:gd name="T89" fmla="*/ 62 h 140"/>
                <a:gd name="T90" fmla="*/ 101 w 140"/>
                <a:gd name="T91" fmla="*/ 66 h 140"/>
                <a:gd name="T92" fmla="*/ 97 w 140"/>
                <a:gd name="T93" fmla="*/ 62 h 140"/>
                <a:gd name="T94" fmla="*/ 86 w 140"/>
                <a:gd name="T95" fmla="*/ 57 h 140"/>
                <a:gd name="T96" fmla="*/ 101 w 140"/>
                <a:gd name="T97" fmla="*/ 40 h 140"/>
                <a:gd name="T98" fmla="*/ 104 w 140"/>
                <a:gd name="T99" fmla="*/ 58 h 140"/>
                <a:gd name="T100" fmla="*/ 122 w 140"/>
                <a:gd name="T101" fmla="*/ 72 h 140"/>
                <a:gd name="T102" fmla="*/ 112 w 140"/>
                <a:gd name="T103" fmla="*/ 70 h 140"/>
                <a:gd name="T104" fmla="*/ 122 w 140"/>
                <a:gd name="T105" fmla="*/ 68 h 140"/>
                <a:gd name="T106" fmla="*/ 122 w 140"/>
                <a:gd name="T107"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0">
                  <a:moveTo>
                    <a:pt x="70" y="0"/>
                  </a:moveTo>
                  <a:cubicBezTo>
                    <a:pt x="32" y="0"/>
                    <a:pt x="0" y="31"/>
                    <a:pt x="0" y="70"/>
                  </a:cubicBezTo>
                  <a:cubicBezTo>
                    <a:pt x="0" y="109"/>
                    <a:pt x="32" y="140"/>
                    <a:pt x="70" y="140"/>
                  </a:cubicBezTo>
                  <a:cubicBezTo>
                    <a:pt x="109" y="140"/>
                    <a:pt x="140" y="109"/>
                    <a:pt x="140" y="70"/>
                  </a:cubicBezTo>
                  <a:cubicBezTo>
                    <a:pt x="140" y="31"/>
                    <a:pt x="109" y="0"/>
                    <a:pt x="70" y="0"/>
                  </a:cubicBezTo>
                  <a:close/>
                  <a:moveTo>
                    <a:pt x="70" y="130"/>
                  </a:moveTo>
                  <a:cubicBezTo>
                    <a:pt x="37" y="130"/>
                    <a:pt x="11" y="103"/>
                    <a:pt x="11" y="70"/>
                  </a:cubicBezTo>
                  <a:cubicBezTo>
                    <a:pt x="11" y="37"/>
                    <a:pt x="37" y="10"/>
                    <a:pt x="70" y="10"/>
                  </a:cubicBezTo>
                  <a:cubicBezTo>
                    <a:pt x="103" y="10"/>
                    <a:pt x="130" y="37"/>
                    <a:pt x="130" y="70"/>
                  </a:cubicBezTo>
                  <a:cubicBezTo>
                    <a:pt x="130" y="103"/>
                    <a:pt x="103" y="130"/>
                    <a:pt x="70" y="130"/>
                  </a:cubicBezTo>
                  <a:close/>
                  <a:moveTo>
                    <a:pt x="96" y="48"/>
                  </a:moveTo>
                  <a:cubicBezTo>
                    <a:pt x="97" y="48"/>
                    <a:pt x="97" y="48"/>
                    <a:pt x="97" y="48"/>
                  </a:cubicBezTo>
                  <a:cubicBezTo>
                    <a:pt x="97" y="58"/>
                    <a:pt x="97" y="58"/>
                    <a:pt x="97" y="58"/>
                  </a:cubicBezTo>
                  <a:cubicBezTo>
                    <a:pt x="90" y="58"/>
                    <a:pt x="90" y="58"/>
                    <a:pt x="90" y="58"/>
                  </a:cubicBezTo>
                  <a:lnTo>
                    <a:pt x="96" y="48"/>
                  </a:lnTo>
                  <a:close/>
                  <a:moveTo>
                    <a:pt x="70" y="15"/>
                  </a:moveTo>
                  <a:cubicBezTo>
                    <a:pt x="40" y="15"/>
                    <a:pt x="15" y="40"/>
                    <a:pt x="15" y="70"/>
                  </a:cubicBezTo>
                  <a:cubicBezTo>
                    <a:pt x="15" y="100"/>
                    <a:pt x="40" y="125"/>
                    <a:pt x="70" y="125"/>
                  </a:cubicBezTo>
                  <a:cubicBezTo>
                    <a:pt x="101" y="125"/>
                    <a:pt x="125" y="100"/>
                    <a:pt x="125" y="70"/>
                  </a:cubicBezTo>
                  <a:cubicBezTo>
                    <a:pt x="125" y="40"/>
                    <a:pt x="101" y="15"/>
                    <a:pt x="70" y="15"/>
                  </a:cubicBezTo>
                  <a:close/>
                  <a:moveTo>
                    <a:pt x="68" y="19"/>
                  </a:moveTo>
                  <a:cubicBezTo>
                    <a:pt x="68" y="17"/>
                    <a:pt x="69" y="16"/>
                    <a:pt x="70" y="16"/>
                  </a:cubicBezTo>
                  <a:cubicBezTo>
                    <a:pt x="71" y="16"/>
                    <a:pt x="72" y="17"/>
                    <a:pt x="72" y="19"/>
                  </a:cubicBezTo>
                  <a:cubicBezTo>
                    <a:pt x="72" y="26"/>
                    <a:pt x="72" y="26"/>
                    <a:pt x="72" y="26"/>
                  </a:cubicBezTo>
                  <a:cubicBezTo>
                    <a:pt x="72" y="27"/>
                    <a:pt x="71" y="28"/>
                    <a:pt x="70" y="28"/>
                  </a:cubicBezTo>
                  <a:cubicBezTo>
                    <a:pt x="69" y="28"/>
                    <a:pt x="68" y="27"/>
                    <a:pt x="68" y="26"/>
                  </a:cubicBezTo>
                  <a:lnTo>
                    <a:pt x="68" y="19"/>
                  </a:lnTo>
                  <a:close/>
                  <a:moveTo>
                    <a:pt x="79" y="45"/>
                  </a:moveTo>
                  <a:cubicBezTo>
                    <a:pt x="78" y="44"/>
                    <a:pt x="77" y="44"/>
                    <a:pt x="76" y="44"/>
                  </a:cubicBezTo>
                  <a:cubicBezTo>
                    <a:pt x="75" y="44"/>
                    <a:pt x="74" y="44"/>
                    <a:pt x="73" y="45"/>
                  </a:cubicBezTo>
                  <a:cubicBezTo>
                    <a:pt x="72" y="46"/>
                    <a:pt x="72" y="47"/>
                    <a:pt x="72" y="49"/>
                  </a:cubicBezTo>
                  <a:cubicBezTo>
                    <a:pt x="67" y="49"/>
                    <a:pt x="67" y="49"/>
                    <a:pt x="67" y="49"/>
                  </a:cubicBezTo>
                  <a:cubicBezTo>
                    <a:pt x="67" y="46"/>
                    <a:pt x="68" y="44"/>
                    <a:pt x="69" y="43"/>
                  </a:cubicBezTo>
                  <a:cubicBezTo>
                    <a:pt x="71" y="41"/>
                    <a:pt x="73" y="40"/>
                    <a:pt x="76" y="40"/>
                  </a:cubicBezTo>
                  <a:cubicBezTo>
                    <a:pt x="79" y="40"/>
                    <a:pt x="81" y="41"/>
                    <a:pt x="82" y="42"/>
                  </a:cubicBezTo>
                  <a:cubicBezTo>
                    <a:pt x="84" y="44"/>
                    <a:pt x="84" y="46"/>
                    <a:pt x="84" y="48"/>
                  </a:cubicBezTo>
                  <a:cubicBezTo>
                    <a:pt x="84" y="50"/>
                    <a:pt x="84" y="51"/>
                    <a:pt x="83" y="52"/>
                  </a:cubicBezTo>
                  <a:cubicBezTo>
                    <a:pt x="82" y="53"/>
                    <a:pt x="81" y="54"/>
                    <a:pt x="80" y="55"/>
                  </a:cubicBezTo>
                  <a:cubicBezTo>
                    <a:pt x="75" y="59"/>
                    <a:pt x="75" y="59"/>
                    <a:pt x="75" y="59"/>
                  </a:cubicBezTo>
                  <a:cubicBezTo>
                    <a:pt x="74" y="59"/>
                    <a:pt x="74" y="59"/>
                    <a:pt x="73" y="60"/>
                  </a:cubicBezTo>
                  <a:cubicBezTo>
                    <a:pt x="73" y="60"/>
                    <a:pt x="73" y="61"/>
                    <a:pt x="73" y="61"/>
                  </a:cubicBezTo>
                  <a:cubicBezTo>
                    <a:pt x="84" y="61"/>
                    <a:pt x="84" y="61"/>
                    <a:pt x="84" y="61"/>
                  </a:cubicBezTo>
                  <a:cubicBezTo>
                    <a:pt x="84" y="65"/>
                    <a:pt x="84" y="65"/>
                    <a:pt x="84" y="65"/>
                  </a:cubicBezTo>
                  <a:cubicBezTo>
                    <a:pt x="67" y="65"/>
                    <a:pt x="67" y="65"/>
                    <a:pt x="67" y="65"/>
                  </a:cubicBezTo>
                  <a:cubicBezTo>
                    <a:pt x="67" y="64"/>
                    <a:pt x="67" y="62"/>
                    <a:pt x="68" y="60"/>
                  </a:cubicBezTo>
                  <a:cubicBezTo>
                    <a:pt x="68" y="58"/>
                    <a:pt x="70" y="57"/>
                    <a:pt x="72" y="55"/>
                  </a:cubicBezTo>
                  <a:cubicBezTo>
                    <a:pt x="77" y="52"/>
                    <a:pt x="77" y="52"/>
                    <a:pt x="77" y="52"/>
                  </a:cubicBezTo>
                  <a:cubicBezTo>
                    <a:pt x="77" y="51"/>
                    <a:pt x="78" y="51"/>
                    <a:pt x="79" y="50"/>
                  </a:cubicBezTo>
                  <a:cubicBezTo>
                    <a:pt x="79" y="50"/>
                    <a:pt x="80" y="49"/>
                    <a:pt x="80" y="48"/>
                  </a:cubicBezTo>
                  <a:cubicBezTo>
                    <a:pt x="80" y="47"/>
                    <a:pt x="79" y="46"/>
                    <a:pt x="79" y="45"/>
                  </a:cubicBezTo>
                  <a:close/>
                  <a:moveTo>
                    <a:pt x="36" y="43"/>
                  </a:moveTo>
                  <a:cubicBezTo>
                    <a:pt x="39" y="41"/>
                    <a:pt x="42" y="37"/>
                    <a:pt x="44" y="37"/>
                  </a:cubicBezTo>
                  <a:cubicBezTo>
                    <a:pt x="47" y="41"/>
                    <a:pt x="51" y="45"/>
                    <a:pt x="54" y="50"/>
                  </a:cubicBezTo>
                  <a:cubicBezTo>
                    <a:pt x="56" y="51"/>
                    <a:pt x="57" y="52"/>
                    <a:pt x="57" y="54"/>
                  </a:cubicBezTo>
                  <a:cubicBezTo>
                    <a:pt x="57" y="56"/>
                    <a:pt x="53" y="58"/>
                    <a:pt x="51" y="60"/>
                  </a:cubicBezTo>
                  <a:cubicBezTo>
                    <a:pt x="46" y="54"/>
                    <a:pt x="41" y="49"/>
                    <a:pt x="36" y="43"/>
                  </a:cubicBezTo>
                  <a:cubicBezTo>
                    <a:pt x="36" y="43"/>
                    <a:pt x="36" y="43"/>
                    <a:pt x="36" y="43"/>
                  </a:cubicBezTo>
                  <a:close/>
                  <a:moveTo>
                    <a:pt x="26" y="72"/>
                  </a:moveTo>
                  <a:cubicBezTo>
                    <a:pt x="19" y="72"/>
                    <a:pt x="19" y="72"/>
                    <a:pt x="19" y="72"/>
                  </a:cubicBezTo>
                  <a:cubicBezTo>
                    <a:pt x="18" y="72"/>
                    <a:pt x="17" y="71"/>
                    <a:pt x="17" y="70"/>
                  </a:cubicBezTo>
                  <a:cubicBezTo>
                    <a:pt x="17" y="69"/>
                    <a:pt x="18" y="68"/>
                    <a:pt x="19" y="68"/>
                  </a:cubicBezTo>
                  <a:cubicBezTo>
                    <a:pt x="26" y="68"/>
                    <a:pt x="26" y="68"/>
                    <a:pt x="26" y="68"/>
                  </a:cubicBezTo>
                  <a:cubicBezTo>
                    <a:pt x="27" y="68"/>
                    <a:pt x="28" y="69"/>
                    <a:pt x="28" y="70"/>
                  </a:cubicBezTo>
                  <a:cubicBezTo>
                    <a:pt x="28" y="71"/>
                    <a:pt x="27" y="72"/>
                    <a:pt x="26" y="72"/>
                  </a:cubicBezTo>
                  <a:close/>
                  <a:moveTo>
                    <a:pt x="72" y="121"/>
                  </a:moveTo>
                  <a:cubicBezTo>
                    <a:pt x="72" y="123"/>
                    <a:pt x="71" y="124"/>
                    <a:pt x="70" y="124"/>
                  </a:cubicBezTo>
                  <a:cubicBezTo>
                    <a:pt x="69" y="124"/>
                    <a:pt x="68" y="123"/>
                    <a:pt x="68" y="121"/>
                  </a:cubicBezTo>
                  <a:cubicBezTo>
                    <a:pt x="68" y="114"/>
                    <a:pt x="68" y="114"/>
                    <a:pt x="68" y="114"/>
                  </a:cubicBezTo>
                  <a:cubicBezTo>
                    <a:pt x="68" y="113"/>
                    <a:pt x="69" y="112"/>
                    <a:pt x="70" y="112"/>
                  </a:cubicBezTo>
                  <a:cubicBezTo>
                    <a:pt x="71" y="112"/>
                    <a:pt x="72" y="113"/>
                    <a:pt x="72" y="114"/>
                  </a:cubicBezTo>
                  <a:lnTo>
                    <a:pt x="72" y="121"/>
                  </a:lnTo>
                  <a:close/>
                  <a:moveTo>
                    <a:pt x="70" y="107"/>
                  </a:moveTo>
                  <a:cubicBezTo>
                    <a:pt x="65" y="105"/>
                    <a:pt x="59" y="102"/>
                    <a:pt x="46" y="87"/>
                  </a:cubicBezTo>
                  <a:cubicBezTo>
                    <a:pt x="33" y="71"/>
                    <a:pt x="31" y="60"/>
                    <a:pt x="31" y="56"/>
                  </a:cubicBezTo>
                  <a:cubicBezTo>
                    <a:pt x="31" y="52"/>
                    <a:pt x="32" y="48"/>
                    <a:pt x="34" y="44"/>
                  </a:cubicBezTo>
                  <a:cubicBezTo>
                    <a:pt x="39" y="50"/>
                    <a:pt x="44" y="56"/>
                    <a:pt x="49" y="61"/>
                  </a:cubicBezTo>
                  <a:cubicBezTo>
                    <a:pt x="49" y="62"/>
                    <a:pt x="48" y="63"/>
                    <a:pt x="48" y="64"/>
                  </a:cubicBezTo>
                  <a:cubicBezTo>
                    <a:pt x="48" y="64"/>
                    <a:pt x="49" y="67"/>
                    <a:pt x="49" y="68"/>
                  </a:cubicBezTo>
                  <a:cubicBezTo>
                    <a:pt x="52" y="74"/>
                    <a:pt x="59" y="82"/>
                    <a:pt x="65" y="87"/>
                  </a:cubicBezTo>
                  <a:cubicBezTo>
                    <a:pt x="68" y="89"/>
                    <a:pt x="71" y="92"/>
                    <a:pt x="73" y="90"/>
                  </a:cubicBezTo>
                  <a:cubicBezTo>
                    <a:pt x="78" y="96"/>
                    <a:pt x="83" y="102"/>
                    <a:pt x="88" y="108"/>
                  </a:cubicBezTo>
                  <a:cubicBezTo>
                    <a:pt x="82" y="109"/>
                    <a:pt x="76" y="109"/>
                    <a:pt x="70" y="107"/>
                  </a:cubicBezTo>
                  <a:close/>
                  <a:moveTo>
                    <a:pt x="90" y="106"/>
                  </a:moveTo>
                  <a:cubicBezTo>
                    <a:pt x="85" y="100"/>
                    <a:pt x="80" y="94"/>
                    <a:pt x="75" y="89"/>
                  </a:cubicBezTo>
                  <a:cubicBezTo>
                    <a:pt x="75" y="88"/>
                    <a:pt x="75" y="88"/>
                    <a:pt x="75" y="88"/>
                  </a:cubicBezTo>
                  <a:cubicBezTo>
                    <a:pt x="78" y="86"/>
                    <a:pt x="81" y="82"/>
                    <a:pt x="83" y="83"/>
                  </a:cubicBezTo>
                  <a:cubicBezTo>
                    <a:pt x="84" y="83"/>
                    <a:pt x="85" y="86"/>
                    <a:pt x="86" y="87"/>
                  </a:cubicBezTo>
                  <a:cubicBezTo>
                    <a:pt x="89" y="90"/>
                    <a:pt x="94" y="95"/>
                    <a:pt x="96" y="99"/>
                  </a:cubicBezTo>
                  <a:cubicBezTo>
                    <a:pt x="97" y="101"/>
                    <a:pt x="93" y="104"/>
                    <a:pt x="90" y="106"/>
                  </a:cubicBezTo>
                  <a:close/>
                  <a:moveTo>
                    <a:pt x="104" y="62"/>
                  </a:moveTo>
                  <a:cubicBezTo>
                    <a:pt x="101" y="62"/>
                    <a:pt x="101" y="62"/>
                    <a:pt x="101" y="62"/>
                  </a:cubicBezTo>
                  <a:cubicBezTo>
                    <a:pt x="101" y="66"/>
                    <a:pt x="101" y="66"/>
                    <a:pt x="101" y="66"/>
                  </a:cubicBezTo>
                  <a:cubicBezTo>
                    <a:pt x="97" y="66"/>
                    <a:pt x="97" y="66"/>
                    <a:pt x="97" y="66"/>
                  </a:cubicBezTo>
                  <a:cubicBezTo>
                    <a:pt x="97" y="62"/>
                    <a:pt x="97" y="62"/>
                    <a:pt x="97" y="62"/>
                  </a:cubicBezTo>
                  <a:cubicBezTo>
                    <a:pt x="86" y="62"/>
                    <a:pt x="86" y="62"/>
                    <a:pt x="86" y="62"/>
                  </a:cubicBezTo>
                  <a:cubicBezTo>
                    <a:pt x="86" y="57"/>
                    <a:pt x="86" y="57"/>
                    <a:pt x="86" y="57"/>
                  </a:cubicBezTo>
                  <a:cubicBezTo>
                    <a:pt x="96" y="40"/>
                    <a:pt x="96" y="40"/>
                    <a:pt x="96" y="40"/>
                  </a:cubicBezTo>
                  <a:cubicBezTo>
                    <a:pt x="101" y="40"/>
                    <a:pt x="101" y="40"/>
                    <a:pt x="101" y="40"/>
                  </a:cubicBezTo>
                  <a:cubicBezTo>
                    <a:pt x="101" y="58"/>
                    <a:pt x="101" y="58"/>
                    <a:pt x="101" y="58"/>
                  </a:cubicBezTo>
                  <a:cubicBezTo>
                    <a:pt x="104" y="58"/>
                    <a:pt x="104" y="58"/>
                    <a:pt x="104" y="58"/>
                  </a:cubicBezTo>
                  <a:lnTo>
                    <a:pt x="104" y="62"/>
                  </a:lnTo>
                  <a:close/>
                  <a:moveTo>
                    <a:pt x="122" y="72"/>
                  </a:moveTo>
                  <a:cubicBezTo>
                    <a:pt x="114" y="72"/>
                    <a:pt x="114" y="72"/>
                    <a:pt x="114" y="72"/>
                  </a:cubicBezTo>
                  <a:cubicBezTo>
                    <a:pt x="113" y="72"/>
                    <a:pt x="112" y="71"/>
                    <a:pt x="112" y="70"/>
                  </a:cubicBezTo>
                  <a:cubicBezTo>
                    <a:pt x="112" y="69"/>
                    <a:pt x="113" y="68"/>
                    <a:pt x="114" y="68"/>
                  </a:cubicBezTo>
                  <a:cubicBezTo>
                    <a:pt x="122" y="68"/>
                    <a:pt x="122" y="68"/>
                    <a:pt x="122" y="68"/>
                  </a:cubicBezTo>
                  <a:cubicBezTo>
                    <a:pt x="123" y="68"/>
                    <a:pt x="124" y="69"/>
                    <a:pt x="124" y="70"/>
                  </a:cubicBezTo>
                  <a:cubicBezTo>
                    <a:pt x="124" y="71"/>
                    <a:pt x="123" y="72"/>
                    <a:pt x="122" y="72"/>
                  </a:cubicBezTo>
                  <a:close/>
                </a:path>
              </a:pathLst>
            </a:custGeom>
            <a:solidFill>
              <a:srgbClr val="C49166"/>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dirty="0">
                <a:solidFill>
                  <a:srgbClr val="50301B"/>
                </a:solidFill>
                <a:latin typeface="HelveticaNeueLT Pro 55 Roman" pitchFamily="34" charset="0"/>
              </a:endParaRPr>
            </a:p>
          </p:txBody>
        </p:sp>
        <p:sp>
          <p:nvSpPr>
            <p:cNvPr id="45" name="Freeform 44"/>
            <p:cNvSpPr>
              <a:spLocks noEditPoints="1"/>
            </p:cNvSpPr>
            <p:nvPr/>
          </p:nvSpPr>
          <p:spPr bwMode="auto">
            <a:xfrm>
              <a:off x="4313256" y="4560682"/>
              <a:ext cx="192050" cy="253898"/>
            </a:xfrm>
            <a:custGeom>
              <a:avLst/>
              <a:gdLst>
                <a:gd name="T0" fmla="*/ 50 w 100"/>
                <a:gd name="T1" fmla="*/ 70 h 132"/>
                <a:gd name="T2" fmla="*/ 30 w 100"/>
                <a:gd name="T3" fmla="*/ 90 h 132"/>
                <a:gd name="T4" fmla="*/ 50 w 100"/>
                <a:gd name="T5" fmla="*/ 111 h 132"/>
                <a:gd name="T6" fmla="*/ 70 w 100"/>
                <a:gd name="T7" fmla="*/ 90 h 132"/>
                <a:gd name="T8" fmla="*/ 50 w 100"/>
                <a:gd name="T9" fmla="*/ 70 h 132"/>
                <a:gd name="T10" fmla="*/ 53 w 100"/>
                <a:gd name="T11" fmla="*/ 93 h 132"/>
                <a:gd name="T12" fmla="*/ 53 w 100"/>
                <a:gd name="T13" fmla="*/ 102 h 132"/>
                <a:gd name="T14" fmla="*/ 50 w 100"/>
                <a:gd name="T15" fmla="*/ 105 h 132"/>
                <a:gd name="T16" fmla="*/ 47 w 100"/>
                <a:gd name="T17" fmla="*/ 102 h 132"/>
                <a:gd name="T18" fmla="*/ 47 w 100"/>
                <a:gd name="T19" fmla="*/ 93 h 132"/>
                <a:gd name="T20" fmla="*/ 41 w 100"/>
                <a:gd name="T21" fmla="*/ 84 h 132"/>
                <a:gd name="T22" fmla="*/ 50 w 100"/>
                <a:gd name="T23" fmla="*/ 76 h 132"/>
                <a:gd name="T24" fmla="*/ 59 w 100"/>
                <a:gd name="T25" fmla="*/ 84 h 132"/>
                <a:gd name="T26" fmla="*/ 53 w 100"/>
                <a:gd name="T27" fmla="*/ 93 h 132"/>
                <a:gd name="T28" fmla="*/ 86 w 100"/>
                <a:gd name="T29" fmla="*/ 50 h 132"/>
                <a:gd name="T30" fmla="*/ 86 w 100"/>
                <a:gd name="T31" fmla="*/ 36 h 132"/>
                <a:gd name="T32" fmla="*/ 50 w 100"/>
                <a:gd name="T33" fmla="*/ 0 h 132"/>
                <a:gd name="T34" fmla="*/ 14 w 100"/>
                <a:gd name="T35" fmla="*/ 36 h 132"/>
                <a:gd name="T36" fmla="*/ 14 w 100"/>
                <a:gd name="T37" fmla="*/ 50 h 132"/>
                <a:gd name="T38" fmla="*/ 0 w 100"/>
                <a:gd name="T39" fmla="*/ 69 h 132"/>
                <a:gd name="T40" fmla="*/ 0 w 100"/>
                <a:gd name="T41" fmla="*/ 112 h 132"/>
                <a:gd name="T42" fmla="*/ 20 w 100"/>
                <a:gd name="T43" fmla="*/ 132 h 132"/>
                <a:gd name="T44" fmla="*/ 80 w 100"/>
                <a:gd name="T45" fmla="*/ 132 h 132"/>
                <a:gd name="T46" fmla="*/ 100 w 100"/>
                <a:gd name="T47" fmla="*/ 112 h 132"/>
                <a:gd name="T48" fmla="*/ 100 w 100"/>
                <a:gd name="T49" fmla="*/ 69 h 132"/>
                <a:gd name="T50" fmla="*/ 86 w 100"/>
                <a:gd name="T51" fmla="*/ 50 h 132"/>
                <a:gd name="T52" fmla="*/ 50 w 100"/>
                <a:gd name="T53" fmla="*/ 115 h 132"/>
                <a:gd name="T54" fmla="*/ 25 w 100"/>
                <a:gd name="T55" fmla="*/ 90 h 132"/>
                <a:gd name="T56" fmla="*/ 50 w 100"/>
                <a:gd name="T57" fmla="*/ 66 h 132"/>
                <a:gd name="T58" fmla="*/ 75 w 100"/>
                <a:gd name="T59" fmla="*/ 90 h 132"/>
                <a:gd name="T60" fmla="*/ 50 w 100"/>
                <a:gd name="T61" fmla="*/ 115 h 132"/>
                <a:gd name="T62" fmla="*/ 76 w 100"/>
                <a:gd name="T63" fmla="*/ 49 h 132"/>
                <a:gd name="T64" fmla="*/ 24 w 100"/>
                <a:gd name="T65" fmla="*/ 49 h 132"/>
                <a:gd name="T66" fmla="*/ 24 w 100"/>
                <a:gd name="T67" fmla="*/ 36 h 132"/>
                <a:gd name="T68" fmla="*/ 50 w 100"/>
                <a:gd name="T69" fmla="*/ 11 h 132"/>
                <a:gd name="T70" fmla="*/ 76 w 100"/>
                <a:gd name="T71" fmla="*/ 36 h 132"/>
                <a:gd name="T72" fmla="*/ 76 w 100"/>
                <a:gd name="T73" fmla="*/ 4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32">
                  <a:moveTo>
                    <a:pt x="50" y="70"/>
                  </a:moveTo>
                  <a:cubicBezTo>
                    <a:pt x="39" y="70"/>
                    <a:pt x="30" y="79"/>
                    <a:pt x="30" y="90"/>
                  </a:cubicBezTo>
                  <a:cubicBezTo>
                    <a:pt x="30" y="102"/>
                    <a:pt x="39" y="111"/>
                    <a:pt x="50" y="111"/>
                  </a:cubicBezTo>
                  <a:cubicBezTo>
                    <a:pt x="61" y="111"/>
                    <a:pt x="70" y="102"/>
                    <a:pt x="70" y="90"/>
                  </a:cubicBezTo>
                  <a:cubicBezTo>
                    <a:pt x="70" y="79"/>
                    <a:pt x="61" y="70"/>
                    <a:pt x="50" y="70"/>
                  </a:cubicBezTo>
                  <a:close/>
                  <a:moveTo>
                    <a:pt x="53" y="93"/>
                  </a:moveTo>
                  <a:cubicBezTo>
                    <a:pt x="53" y="102"/>
                    <a:pt x="53" y="102"/>
                    <a:pt x="53" y="102"/>
                  </a:cubicBezTo>
                  <a:cubicBezTo>
                    <a:pt x="53" y="104"/>
                    <a:pt x="52" y="105"/>
                    <a:pt x="50" y="105"/>
                  </a:cubicBezTo>
                  <a:cubicBezTo>
                    <a:pt x="48" y="105"/>
                    <a:pt x="47" y="104"/>
                    <a:pt x="47" y="102"/>
                  </a:cubicBezTo>
                  <a:cubicBezTo>
                    <a:pt x="47" y="93"/>
                    <a:pt x="47" y="93"/>
                    <a:pt x="47" y="93"/>
                  </a:cubicBezTo>
                  <a:cubicBezTo>
                    <a:pt x="44" y="91"/>
                    <a:pt x="41" y="88"/>
                    <a:pt x="41" y="84"/>
                  </a:cubicBezTo>
                  <a:cubicBezTo>
                    <a:pt x="41" y="80"/>
                    <a:pt x="45" y="76"/>
                    <a:pt x="50" y="76"/>
                  </a:cubicBezTo>
                  <a:cubicBezTo>
                    <a:pt x="55" y="76"/>
                    <a:pt x="59" y="80"/>
                    <a:pt x="59" y="84"/>
                  </a:cubicBezTo>
                  <a:cubicBezTo>
                    <a:pt x="59" y="88"/>
                    <a:pt x="56" y="91"/>
                    <a:pt x="53" y="93"/>
                  </a:cubicBezTo>
                  <a:close/>
                  <a:moveTo>
                    <a:pt x="86" y="50"/>
                  </a:moveTo>
                  <a:cubicBezTo>
                    <a:pt x="86" y="36"/>
                    <a:pt x="86" y="36"/>
                    <a:pt x="86" y="36"/>
                  </a:cubicBezTo>
                  <a:cubicBezTo>
                    <a:pt x="86" y="16"/>
                    <a:pt x="70" y="0"/>
                    <a:pt x="50" y="0"/>
                  </a:cubicBezTo>
                  <a:cubicBezTo>
                    <a:pt x="30" y="0"/>
                    <a:pt x="14" y="16"/>
                    <a:pt x="14" y="36"/>
                  </a:cubicBezTo>
                  <a:cubicBezTo>
                    <a:pt x="14" y="50"/>
                    <a:pt x="14" y="50"/>
                    <a:pt x="14" y="50"/>
                  </a:cubicBezTo>
                  <a:cubicBezTo>
                    <a:pt x="6" y="53"/>
                    <a:pt x="0" y="60"/>
                    <a:pt x="0" y="69"/>
                  </a:cubicBezTo>
                  <a:cubicBezTo>
                    <a:pt x="0" y="112"/>
                    <a:pt x="0" y="112"/>
                    <a:pt x="0" y="112"/>
                  </a:cubicBezTo>
                  <a:cubicBezTo>
                    <a:pt x="0" y="123"/>
                    <a:pt x="9" y="132"/>
                    <a:pt x="20" y="132"/>
                  </a:cubicBezTo>
                  <a:cubicBezTo>
                    <a:pt x="80" y="132"/>
                    <a:pt x="80" y="132"/>
                    <a:pt x="80" y="132"/>
                  </a:cubicBezTo>
                  <a:cubicBezTo>
                    <a:pt x="91" y="132"/>
                    <a:pt x="100" y="123"/>
                    <a:pt x="100" y="112"/>
                  </a:cubicBezTo>
                  <a:cubicBezTo>
                    <a:pt x="100" y="69"/>
                    <a:pt x="100" y="69"/>
                    <a:pt x="100" y="69"/>
                  </a:cubicBezTo>
                  <a:cubicBezTo>
                    <a:pt x="100" y="60"/>
                    <a:pt x="94" y="53"/>
                    <a:pt x="86" y="50"/>
                  </a:cubicBezTo>
                  <a:close/>
                  <a:moveTo>
                    <a:pt x="50" y="115"/>
                  </a:moveTo>
                  <a:cubicBezTo>
                    <a:pt x="36" y="115"/>
                    <a:pt x="25" y="104"/>
                    <a:pt x="25" y="90"/>
                  </a:cubicBezTo>
                  <a:cubicBezTo>
                    <a:pt x="25" y="77"/>
                    <a:pt x="36" y="66"/>
                    <a:pt x="50" y="66"/>
                  </a:cubicBezTo>
                  <a:cubicBezTo>
                    <a:pt x="64" y="66"/>
                    <a:pt x="75" y="77"/>
                    <a:pt x="75" y="90"/>
                  </a:cubicBezTo>
                  <a:cubicBezTo>
                    <a:pt x="75" y="104"/>
                    <a:pt x="64" y="115"/>
                    <a:pt x="50" y="115"/>
                  </a:cubicBezTo>
                  <a:close/>
                  <a:moveTo>
                    <a:pt x="76" y="49"/>
                  </a:moveTo>
                  <a:cubicBezTo>
                    <a:pt x="24" y="49"/>
                    <a:pt x="24" y="49"/>
                    <a:pt x="24" y="49"/>
                  </a:cubicBezTo>
                  <a:cubicBezTo>
                    <a:pt x="24" y="36"/>
                    <a:pt x="24" y="36"/>
                    <a:pt x="24" y="36"/>
                  </a:cubicBezTo>
                  <a:cubicBezTo>
                    <a:pt x="24" y="22"/>
                    <a:pt x="36" y="11"/>
                    <a:pt x="50" y="11"/>
                  </a:cubicBezTo>
                  <a:cubicBezTo>
                    <a:pt x="64" y="11"/>
                    <a:pt x="76" y="22"/>
                    <a:pt x="76" y="36"/>
                  </a:cubicBezTo>
                  <a:lnTo>
                    <a:pt x="76" y="49"/>
                  </a:lnTo>
                  <a:close/>
                </a:path>
              </a:pathLst>
            </a:custGeom>
            <a:solidFill>
              <a:srgbClr val="C49166"/>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dirty="0">
                <a:solidFill>
                  <a:srgbClr val="50301B"/>
                </a:solidFill>
                <a:latin typeface="HelveticaNeueLT Pro 55 Roman" pitchFamily="34" charset="0"/>
              </a:endParaRPr>
            </a:p>
          </p:txBody>
        </p:sp>
        <p:sp>
          <p:nvSpPr>
            <p:cNvPr id="46" name="Freeform 12"/>
            <p:cNvSpPr>
              <a:spLocks/>
            </p:cNvSpPr>
            <p:nvPr/>
          </p:nvSpPr>
          <p:spPr bwMode="auto">
            <a:xfrm>
              <a:off x="4222750" y="2564349"/>
              <a:ext cx="373063" cy="381000"/>
            </a:xfrm>
            <a:custGeom>
              <a:avLst/>
              <a:gdLst>
                <a:gd name="T0" fmla="*/ 6 w 37"/>
                <a:gd name="T1" fmla="*/ 0 h 38"/>
                <a:gd name="T2" fmla="*/ 31 w 37"/>
                <a:gd name="T3" fmla="*/ 0 h 38"/>
                <a:gd name="T4" fmla="*/ 37 w 37"/>
                <a:gd name="T5" fmla="*/ 6 h 38"/>
                <a:gd name="T6" fmla="*/ 37 w 37"/>
                <a:gd name="T7" fmla="*/ 32 h 38"/>
                <a:gd name="T8" fmla="*/ 31 w 37"/>
                <a:gd name="T9" fmla="*/ 38 h 38"/>
                <a:gd name="T10" fmla="*/ 6 w 37"/>
                <a:gd name="T11" fmla="*/ 38 h 38"/>
                <a:gd name="T12" fmla="*/ 0 w 37"/>
                <a:gd name="T13" fmla="*/ 32 h 38"/>
                <a:gd name="T14" fmla="*/ 0 w 37"/>
                <a:gd name="T15" fmla="*/ 6 h 38"/>
                <a:gd name="T16" fmla="*/ 6 w 3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6" y="0"/>
                  </a:moveTo>
                  <a:cubicBezTo>
                    <a:pt x="31" y="0"/>
                    <a:pt x="31" y="0"/>
                    <a:pt x="31" y="0"/>
                  </a:cubicBezTo>
                  <a:cubicBezTo>
                    <a:pt x="35" y="0"/>
                    <a:pt x="37" y="3"/>
                    <a:pt x="37" y="6"/>
                  </a:cubicBezTo>
                  <a:cubicBezTo>
                    <a:pt x="37" y="32"/>
                    <a:pt x="37" y="32"/>
                    <a:pt x="37" y="32"/>
                  </a:cubicBezTo>
                  <a:cubicBezTo>
                    <a:pt x="37" y="35"/>
                    <a:pt x="35" y="38"/>
                    <a:pt x="31" y="38"/>
                  </a:cubicBezTo>
                  <a:cubicBezTo>
                    <a:pt x="6" y="38"/>
                    <a:pt x="6" y="38"/>
                    <a:pt x="6" y="38"/>
                  </a:cubicBezTo>
                  <a:cubicBezTo>
                    <a:pt x="2" y="38"/>
                    <a:pt x="0" y="35"/>
                    <a:pt x="0" y="32"/>
                  </a:cubicBezTo>
                  <a:cubicBezTo>
                    <a:pt x="0" y="6"/>
                    <a:pt x="0" y="6"/>
                    <a:pt x="0" y="6"/>
                  </a:cubicBezTo>
                  <a:cubicBezTo>
                    <a:pt x="0" y="3"/>
                    <a:pt x="2" y="0"/>
                    <a:pt x="6" y="0"/>
                  </a:cubicBezTo>
                  <a:close/>
                </a:path>
              </a:pathLst>
            </a:custGeom>
            <a:blipFill>
              <a:blip r:embed="rId7"/>
              <a:stretch>
                <a:fillRect/>
              </a:stretch>
            </a:blipFill>
            <a:ln w="1270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dirty="0">
                <a:gradFill>
                  <a:gsLst>
                    <a:gs pos="30000">
                      <a:srgbClr val="E9DAB8"/>
                    </a:gs>
                    <a:gs pos="100000">
                      <a:srgbClr val="C29F67"/>
                    </a:gs>
                    <a:gs pos="0">
                      <a:srgbClr val="C29F67"/>
                    </a:gs>
                    <a:gs pos="66000">
                      <a:srgbClr val="99763C"/>
                    </a:gs>
                  </a:gsLst>
                  <a:lin ang="2700000" scaled="1"/>
                </a:gradFill>
                <a:latin typeface="HelveticaNeueLT Pro 55 Roman" pitchFamily="34" charset="0"/>
              </a:endParaRPr>
            </a:p>
          </p:txBody>
        </p:sp>
        <p:sp>
          <p:nvSpPr>
            <p:cNvPr id="47" name="Freeform 13"/>
            <p:cNvSpPr>
              <a:spLocks/>
            </p:cNvSpPr>
            <p:nvPr/>
          </p:nvSpPr>
          <p:spPr bwMode="auto">
            <a:xfrm>
              <a:off x="7585075" y="4496337"/>
              <a:ext cx="373063" cy="382588"/>
            </a:xfrm>
            <a:custGeom>
              <a:avLst/>
              <a:gdLst>
                <a:gd name="T0" fmla="*/ 6 w 37"/>
                <a:gd name="T1" fmla="*/ 0 h 38"/>
                <a:gd name="T2" fmla="*/ 31 w 37"/>
                <a:gd name="T3" fmla="*/ 0 h 38"/>
                <a:gd name="T4" fmla="*/ 37 w 37"/>
                <a:gd name="T5" fmla="*/ 6 h 38"/>
                <a:gd name="T6" fmla="*/ 37 w 37"/>
                <a:gd name="T7" fmla="*/ 32 h 38"/>
                <a:gd name="T8" fmla="*/ 31 w 37"/>
                <a:gd name="T9" fmla="*/ 38 h 38"/>
                <a:gd name="T10" fmla="*/ 6 w 37"/>
                <a:gd name="T11" fmla="*/ 38 h 38"/>
                <a:gd name="T12" fmla="*/ 0 w 37"/>
                <a:gd name="T13" fmla="*/ 32 h 38"/>
                <a:gd name="T14" fmla="*/ 0 w 37"/>
                <a:gd name="T15" fmla="*/ 6 h 38"/>
                <a:gd name="T16" fmla="*/ 6 w 3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6" y="0"/>
                  </a:moveTo>
                  <a:cubicBezTo>
                    <a:pt x="31" y="0"/>
                    <a:pt x="31" y="0"/>
                    <a:pt x="31" y="0"/>
                  </a:cubicBezTo>
                  <a:cubicBezTo>
                    <a:pt x="35" y="0"/>
                    <a:pt x="37" y="3"/>
                    <a:pt x="37" y="6"/>
                  </a:cubicBezTo>
                  <a:cubicBezTo>
                    <a:pt x="37" y="32"/>
                    <a:pt x="37" y="32"/>
                    <a:pt x="37" y="32"/>
                  </a:cubicBezTo>
                  <a:cubicBezTo>
                    <a:pt x="37" y="35"/>
                    <a:pt x="35" y="38"/>
                    <a:pt x="31" y="38"/>
                  </a:cubicBezTo>
                  <a:cubicBezTo>
                    <a:pt x="6" y="38"/>
                    <a:pt x="6" y="38"/>
                    <a:pt x="6" y="38"/>
                  </a:cubicBezTo>
                  <a:cubicBezTo>
                    <a:pt x="2" y="38"/>
                    <a:pt x="0" y="35"/>
                    <a:pt x="0" y="32"/>
                  </a:cubicBezTo>
                  <a:cubicBezTo>
                    <a:pt x="0" y="6"/>
                    <a:pt x="0" y="6"/>
                    <a:pt x="0" y="6"/>
                  </a:cubicBezTo>
                  <a:cubicBezTo>
                    <a:pt x="0" y="3"/>
                    <a:pt x="2" y="0"/>
                    <a:pt x="6" y="0"/>
                  </a:cubicBezTo>
                  <a:close/>
                </a:path>
              </a:pathLst>
            </a:custGeom>
            <a:blipFill>
              <a:blip r:embed="rId7"/>
              <a:stretch>
                <a:fillRect/>
              </a:stretch>
            </a:blipFill>
            <a:ln w="1270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dirty="0">
                <a:gradFill>
                  <a:gsLst>
                    <a:gs pos="30000">
                      <a:srgbClr val="E9DAB8"/>
                    </a:gs>
                    <a:gs pos="100000">
                      <a:srgbClr val="C29F67"/>
                    </a:gs>
                    <a:gs pos="0">
                      <a:srgbClr val="C29F67"/>
                    </a:gs>
                    <a:gs pos="66000">
                      <a:srgbClr val="99763C"/>
                    </a:gs>
                  </a:gsLst>
                  <a:lin ang="2700000" scaled="1"/>
                </a:gradFill>
                <a:latin typeface="HelveticaNeueLT Pro 55 Roman" pitchFamily="34" charset="0"/>
              </a:endParaRPr>
            </a:p>
          </p:txBody>
        </p:sp>
        <p:sp>
          <p:nvSpPr>
            <p:cNvPr id="48" name="Freeform 19"/>
            <p:cNvSpPr>
              <a:spLocks noEditPoints="1"/>
            </p:cNvSpPr>
            <p:nvPr/>
          </p:nvSpPr>
          <p:spPr bwMode="auto">
            <a:xfrm>
              <a:off x="7650191" y="4582723"/>
              <a:ext cx="242830" cy="209817"/>
            </a:xfrm>
            <a:custGeom>
              <a:avLst/>
              <a:gdLst>
                <a:gd name="T0" fmla="*/ 33 w 140"/>
                <a:gd name="T1" fmla="*/ 121 h 121"/>
                <a:gd name="T2" fmla="*/ 33 w 140"/>
                <a:gd name="T3" fmla="*/ 97 h 121"/>
                <a:gd name="T4" fmla="*/ 115 w 140"/>
                <a:gd name="T5" fmla="*/ 97 h 121"/>
                <a:gd name="T6" fmla="*/ 115 w 140"/>
                <a:gd name="T7" fmla="*/ 121 h 121"/>
                <a:gd name="T8" fmla="*/ 115 w 140"/>
                <a:gd name="T9" fmla="*/ 97 h 121"/>
                <a:gd name="T10" fmla="*/ 133 w 140"/>
                <a:gd name="T11" fmla="*/ 103 h 121"/>
                <a:gd name="T12" fmla="*/ 115 w 140"/>
                <a:gd name="T13" fmla="*/ 95 h 121"/>
                <a:gd name="T14" fmla="*/ 45 w 140"/>
                <a:gd name="T15" fmla="*/ 103 h 121"/>
                <a:gd name="T16" fmla="*/ 20 w 140"/>
                <a:gd name="T17" fmla="*/ 103 h 121"/>
                <a:gd name="T18" fmla="*/ 6 w 140"/>
                <a:gd name="T19" fmla="*/ 103 h 121"/>
                <a:gd name="T20" fmla="*/ 0 w 140"/>
                <a:gd name="T21" fmla="*/ 72 h 121"/>
                <a:gd name="T22" fmla="*/ 17 w 140"/>
                <a:gd name="T23" fmla="*/ 44 h 121"/>
                <a:gd name="T24" fmla="*/ 44 w 140"/>
                <a:gd name="T25" fmla="*/ 40 h 121"/>
                <a:gd name="T26" fmla="*/ 49 w 140"/>
                <a:gd name="T27" fmla="*/ 88 h 121"/>
                <a:gd name="T28" fmla="*/ 140 w 140"/>
                <a:gd name="T29" fmla="*/ 96 h 121"/>
                <a:gd name="T30" fmla="*/ 39 w 140"/>
                <a:gd name="T31" fmla="*/ 47 h 121"/>
                <a:gd name="T32" fmla="*/ 23 w 140"/>
                <a:gd name="T33" fmla="*/ 48 h 121"/>
                <a:gd name="T34" fmla="*/ 9 w 140"/>
                <a:gd name="T35" fmla="*/ 69 h 121"/>
                <a:gd name="T36" fmla="*/ 12 w 140"/>
                <a:gd name="T37" fmla="*/ 73 h 121"/>
                <a:gd name="T38" fmla="*/ 41 w 140"/>
                <a:gd name="T39" fmla="*/ 71 h 121"/>
                <a:gd name="T40" fmla="*/ 139 w 140"/>
                <a:gd name="T41" fmla="*/ 73 h 121"/>
                <a:gd name="T42" fmla="*/ 99 w 140"/>
                <a:gd name="T43" fmla="*/ 56 h 121"/>
                <a:gd name="T44" fmla="*/ 129 w 140"/>
                <a:gd name="T45" fmla="*/ 84 h 121"/>
                <a:gd name="T46" fmla="*/ 139 w 140"/>
                <a:gd name="T47" fmla="*/ 34 h 121"/>
                <a:gd name="T48" fmla="*/ 99 w 140"/>
                <a:gd name="T49" fmla="*/ 23 h 121"/>
                <a:gd name="T50" fmla="*/ 139 w 140"/>
                <a:gd name="T51" fmla="*/ 51 h 121"/>
                <a:gd name="T52" fmla="*/ 64 w 140"/>
                <a:gd name="T53" fmla="*/ 84 h 121"/>
                <a:gd name="T54" fmla="*/ 94 w 140"/>
                <a:gd name="T55" fmla="*/ 56 h 121"/>
                <a:gd name="T56" fmla="*/ 53 w 140"/>
                <a:gd name="T57" fmla="*/ 73 h 121"/>
                <a:gd name="T58" fmla="*/ 94 w 140"/>
                <a:gd name="T59" fmla="*/ 23 h 121"/>
                <a:gd name="T60" fmla="*/ 53 w 140"/>
                <a:gd name="T61" fmla="*/ 34 h 121"/>
                <a:gd name="T62" fmla="*/ 94 w 140"/>
                <a:gd name="T63" fmla="*/ 51 h 121"/>
                <a:gd name="T64" fmla="*/ 69 w 140"/>
                <a:gd name="T65" fmla="*/ 11 h 121"/>
                <a:gd name="T66" fmla="*/ 69 w 140"/>
                <a:gd name="T67" fmla="*/ 11 h 121"/>
                <a:gd name="T68" fmla="*/ 78 w 140"/>
                <a:gd name="T69" fmla="*/ 10 h 121"/>
                <a:gd name="T70" fmla="*/ 99 w 140"/>
                <a:gd name="T71" fmla="*/ 21 h 121"/>
                <a:gd name="T72" fmla="*/ 99 w 140"/>
                <a:gd name="T73" fmla="*/ 21 h 121"/>
                <a:gd name="T74" fmla="*/ 114 w 140"/>
                <a:gd name="T75" fmla="*/ 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21">
                  <a:moveTo>
                    <a:pt x="45" y="109"/>
                  </a:moveTo>
                  <a:cubicBezTo>
                    <a:pt x="45" y="116"/>
                    <a:pt x="39" y="121"/>
                    <a:pt x="33" y="121"/>
                  </a:cubicBezTo>
                  <a:cubicBezTo>
                    <a:pt x="26" y="121"/>
                    <a:pt x="21" y="116"/>
                    <a:pt x="21" y="109"/>
                  </a:cubicBezTo>
                  <a:cubicBezTo>
                    <a:pt x="21" y="103"/>
                    <a:pt x="26" y="97"/>
                    <a:pt x="33" y="97"/>
                  </a:cubicBezTo>
                  <a:cubicBezTo>
                    <a:pt x="39" y="97"/>
                    <a:pt x="45" y="103"/>
                    <a:pt x="45" y="109"/>
                  </a:cubicBezTo>
                  <a:close/>
                  <a:moveTo>
                    <a:pt x="115" y="97"/>
                  </a:moveTo>
                  <a:cubicBezTo>
                    <a:pt x="108" y="97"/>
                    <a:pt x="103" y="103"/>
                    <a:pt x="103" y="109"/>
                  </a:cubicBezTo>
                  <a:cubicBezTo>
                    <a:pt x="103" y="116"/>
                    <a:pt x="108" y="121"/>
                    <a:pt x="115" y="121"/>
                  </a:cubicBezTo>
                  <a:cubicBezTo>
                    <a:pt x="121" y="121"/>
                    <a:pt x="126" y="116"/>
                    <a:pt x="126" y="109"/>
                  </a:cubicBezTo>
                  <a:cubicBezTo>
                    <a:pt x="126" y="103"/>
                    <a:pt x="121" y="97"/>
                    <a:pt x="115" y="97"/>
                  </a:cubicBezTo>
                  <a:close/>
                  <a:moveTo>
                    <a:pt x="140" y="96"/>
                  </a:moveTo>
                  <a:cubicBezTo>
                    <a:pt x="140" y="100"/>
                    <a:pt x="137" y="103"/>
                    <a:pt x="133" y="103"/>
                  </a:cubicBezTo>
                  <a:cubicBezTo>
                    <a:pt x="127" y="103"/>
                    <a:pt x="127" y="103"/>
                    <a:pt x="127" y="103"/>
                  </a:cubicBezTo>
                  <a:cubicBezTo>
                    <a:pt x="125" y="98"/>
                    <a:pt x="120" y="95"/>
                    <a:pt x="115" y="95"/>
                  </a:cubicBezTo>
                  <a:cubicBezTo>
                    <a:pt x="109" y="95"/>
                    <a:pt x="104" y="98"/>
                    <a:pt x="102" y="103"/>
                  </a:cubicBezTo>
                  <a:cubicBezTo>
                    <a:pt x="45" y="103"/>
                    <a:pt x="45" y="103"/>
                    <a:pt x="45" y="103"/>
                  </a:cubicBezTo>
                  <a:cubicBezTo>
                    <a:pt x="43" y="98"/>
                    <a:pt x="38" y="95"/>
                    <a:pt x="33" y="95"/>
                  </a:cubicBezTo>
                  <a:cubicBezTo>
                    <a:pt x="27" y="95"/>
                    <a:pt x="22" y="98"/>
                    <a:pt x="20" y="103"/>
                  </a:cubicBezTo>
                  <a:cubicBezTo>
                    <a:pt x="13" y="103"/>
                    <a:pt x="13" y="103"/>
                    <a:pt x="13" y="103"/>
                  </a:cubicBezTo>
                  <a:cubicBezTo>
                    <a:pt x="6" y="103"/>
                    <a:pt x="6" y="103"/>
                    <a:pt x="6" y="103"/>
                  </a:cubicBezTo>
                  <a:cubicBezTo>
                    <a:pt x="3" y="103"/>
                    <a:pt x="0" y="101"/>
                    <a:pt x="0" y="98"/>
                  </a:cubicBezTo>
                  <a:cubicBezTo>
                    <a:pt x="0" y="72"/>
                    <a:pt x="0" y="72"/>
                    <a:pt x="0" y="72"/>
                  </a:cubicBezTo>
                  <a:cubicBezTo>
                    <a:pt x="0" y="69"/>
                    <a:pt x="2" y="65"/>
                    <a:pt x="3" y="63"/>
                  </a:cubicBezTo>
                  <a:cubicBezTo>
                    <a:pt x="17" y="44"/>
                    <a:pt x="17" y="44"/>
                    <a:pt x="17" y="44"/>
                  </a:cubicBezTo>
                  <a:cubicBezTo>
                    <a:pt x="19" y="42"/>
                    <a:pt x="23" y="40"/>
                    <a:pt x="25" y="40"/>
                  </a:cubicBezTo>
                  <a:cubicBezTo>
                    <a:pt x="44" y="40"/>
                    <a:pt x="44" y="40"/>
                    <a:pt x="44" y="40"/>
                  </a:cubicBezTo>
                  <a:cubicBezTo>
                    <a:pt x="47" y="40"/>
                    <a:pt x="49" y="42"/>
                    <a:pt x="49" y="45"/>
                  </a:cubicBezTo>
                  <a:cubicBezTo>
                    <a:pt x="49" y="88"/>
                    <a:pt x="49" y="88"/>
                    <a:pt x="49" y="88"/>
                  </a:cubicBezTo>
                  <a:cubicBezTo>
                    <a:pt x="133" y="88"/>
                    <a:pt x="133" y="88"/>
                    <a:pt x="133" y="88"/>
                  </a:cubicBezTo>
                  <a:cubicBezTo>
                    <a:pt x="137" y="88"/>
                    <a:pt x="140" y="91"/>
                    <a:pt x="140" y="96"/>
                  </a:cubicBezTo>
                  <a:close/>
                  <a:moveTo>
                    <a:pt x="41" y="49"/>
                  </a:moveTo>
                  <a:cubicBezTo>
                    <a:pt x="41" y="48"/>
                    <a:pt x="40" y="47"/>
                    <a:pt x="39" y="47"/>
                  </a:cubicBezTo>
                  <a:cubicBezTo>
                    <a:pt x="26" y="47"/>
                    <a:pt x="26" y="47"/>
                    <a:pt x="26" y="47"/>
                  </a:cubicBezTo>
                  <a:cubicBezTo>
                    <a:pt x="25" y="47"/>
                    <a:pt x="24" y="47"/>
                    <a:pt x="23" y="48"/>
                  </a:cubicBezTo>
                  <a:cubicBezTo>
                    <a:pt x="11" y="65"/>
                    <a:pt x="11" y="65"/>
                    <a:pt x="11" y="65"/>
                  </a:cubicBezTo>
                  <a:cubicBezTo>
                    <a:pt x="10" y="66"/>
                    <a:pt x="9" y="68"/>
                    <a:pt x="9" y="69"/>
                  </a:cubicBezTo>
                  <a:cubicBezTo>
                    <a:pt x="9" y="71"/>
                    <a:pt x="9" y="71"/>
                    <a:pt x="9" y="71"/>
                  </a:cubicBezTo>
                  <a:cubicBezTo>
                    <a:pt x="9" y="72"/>
                    <a:pt x="10" y="73"/>
                    <a:pt x="12" y="73"/>
                  </a:cubicBezTo>
                  <a:cubicBezTo>
                    <a:pt x="39" y="73"/>
                    <a:pt x="39" y="73"/>
                    <a:pt x="39" y="73"/>
                  </a:cubicBezTo>
                  <a:cubicBezTo>
                    <a:pt x="40" y="73"/>
                    <a:pt x="41" y="72"/>
                    <a:pt x="41" y="71"/>
                  </a:cubicBezTo>
                  <a:lnTo>
                    <a:pt x="41" y="49"/>
                  </a:lnTo>
                  <a:close/>
                  <a:moveTo>
                    <a:pt x="139" y="73"/>
                  </a:moveTo>
                  <a:cubicBezTo>
                    <a:pt x="139" y="56"/>
                    <a:pt x="139" y="56"/>
                    <a:pt x="139" y="56"/>
                  </a:cubicBezTo>
                  <a:cubicBezTo>
                    <a:pt x="99" y="56"/>
                    <a:pt x="99" y="56"/>
                    <a:pt x="99" y="56"/>
                  </a:cubicBezTo>
                  <a:cubicBezTo>
                    <a:pt x="99" y="84"/>
                    <a:pt x="99" y="84"/>
                    <a:pt x="99" y="84"/>
                  </a:cubicBezTo>
                  <a:cubicBezTo>
                    <a:pt x="129" y="84"/>
                    <a:pt x="129" y="84"/>
                    <a:pt x="129" y="84"/>
                  </a:cubicBezTo>
                  <a:cubicBezTo>
                    <a:pt x="135" y="84"/>
                    <a:pt x="139" y="79"/>
                    <a:pt x="139" y="73"/>
                  </a:cubicBezTo>
                  <a:close/>
                  <a:moveTo>
                    <a:pt x="139" y="34"/>
                  </a:moveTo>
                  <a:cubicBezTo>
                    <a:pt x="139" y="28"/>
                    <a:pt x="135" y="23"/>
                    <a:pt x="129" y="23"/>
                  </a:cubicBezTo>
                  <a:cubicBezTo>
                    <a:pt x="99" y="23"/>
                    <a:pt x="99" y="23"/>
                    <a:pt x="99" y="23"/>
                  </a:cubicBezTo>
                  <a:cubicBezTo>
                    <a:pt x="99" y="51"/>
                    <a:pt x="99" y="51"/>
                    <a:pt x="99" y="51"/>
                  </a:cubicBezTo>
                  <a:cubicBezTo>
                    <a:pt x="139" y="51"/>
                    <a:pt x="139" y="51"/>
                    <a:pt x="139" y="51"/>
                  </a:cubicBezTo>
                  <a:lnTo>
                    <a:pt x="139" y="34"/>
                  </a:lnTo>
                  <a:close/>
                  <a:moveTo>
                    <a:pt x="64" y="84"/>
                  </a:moveTo>
                  <a:cubicBezTo>
                    <a:pt x="94" y="84"/>
                    <a:pt x="94" y="84"/>
                    <a:pt x="94" y="84"/>
                  </a:cubicBezTo>
                  <a:cubicBezTo>
                    <a:pt x="94" y="56"/>
                    <a:pt x="94" y="56"/>
                    <a:pt x="94" y="56"/>
                  </a:cubicBezTo>
                  <a:cubicBezTo>
                    <a:pt x="53" y="56"/>
                    <a:pt x="53" y="56"/>
                    <a:pt x="53" y="56"/>
                  </a:cubicBezTo>
                  <a:cubicBezTo>
                    <a:pt x="53" y="73"/>
                    <a:pt x="53" y="73"/>
                    <a:pt x="53" y="73"/>
                  </a:cubicBezTo>
                  <a:cubicBezTo>
                    <a:pt x="53" y="79"/>
                    <a:pt x="58" y="84"/>
                    <a:pt x="64" y="84"/>
                  </a:cubicBezTo>
                  <a:close/>
                  <a:moveTo>
                    <a:pt x="94" y="23"/>
                  </a:moveTo>
                  <a:cubicBezTo>
                    <a:pt x="64" y="23"/>
                    <a:pt x="64" y="23"/>
                    <a:pt x="64" y="23"/>
                  </a:cubicBezTo>
                  <a:cubicBezTo>
                    <a:pt x="58" y="23"/>
                    <a:pt x="53" y="28"/>
                    <a:pt x="53" y="34"/>
                  </a:cubicBezTo>
                  <a:cubicBezTo>
                    <a:pt x="53" y="51"/>
                    <a:pt x="53" y="51"/>
                    <a:pt x="53" y="51"/>
                  </a:cubicBezTo>
                  <a:cubicBezTo>
                    <a:pt x="94" y="51"/>
                    <a:pt x="94" y="51"/>
                    <a:pt x="94" y="51"/>
                  </a:cubicBezTo>
                  <a:lnTo>
                    <a:pt x="94" y="23"/>
                  </a:lnTo>
                  <a:close/>
                  <a:moveTo>
                    <a:pt x="69" y="11"/>
                  </a:moveTo>
                  <a:cubicBezTo>
                    <a:pt x="72" y="0"/>
                    <a:pt x="90" y="5"/>
                    <a:pt x="94" y="21"/>
                  </a:cubicBezTo>
                  <a:cubicBezTo>
                    <a:pt x="94" y="21"/>
                    <a:pt x="65" y="24"/>
                    <a:pt x="69" y="11"/>
                  </a:cubicBezTo>
                  <a:close/>
                  <a:moveTo>
                    <a:pt x="91" y="19"/>
                  </a:moveTo>
                  <a:cubicBezTo>
                    <a:pt x="91" y="19"/>
                    <a:pt x="84" y="10"/>
                    <a:pt x="78" y="10"/>
                  </a:cubicBezTo>
                  <a:cubicBezTo>
                    <a:pt x="72" y="10"/>
                    <a:pt x="75" y="18"/>
                    <a:pt x="91" y="19"/>
                  </a:cubicBezTo>
                  <a:close/>
                  <a:moveTo>
                    <a:pt x="99" y="21"/>
                  </a:moveTo>
                  <a:cubicBezTo>
                    <a:pt x="102" y="5"/>
                    <a:pt x="121" y="0"/>
                    <a:pt x="124" y="11"/>
                  </a:cubicBezTo>
                  <a:cubicBezTo>
                    <a:pt x="127" y="24"/>
                    <a:pt x="99" y="21"/>
                    <a:pt x="99" y="21"/>
                  </a:cubicBezTo>
                  <a:close/>
                  <a:moveTo>
                    <a:pt x="102" y="19"/>
                  </a:moveTo>
                  <a:cubicBezTo>
                    <a:pt x="117" y="18"/>
                    <a:pt x="120" y="10"/>
                    <a:pt x="114" y="10"/>
                  </a:cubicBezTo>
                  <a:cubicBezTo>
                    <a:pt x="108" y="10"/>
                    <a:pt x="102" y="19"/>
                    <a:pt x="102" y="19"/>
                  </a:cubicBezTo>
                  <a:close/>
                </a:path>
              </a:pathLst>
            </a:custGeom>
            <a:solidFill>
              <a:srgbClr val="C49166"/>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dirty="0">
                <a:solidFill>
                  <a:srgbClr val="50301B"/>
                </a:solidFill>
                <a:latin typeface="HelveticaNeueLT Pro 55 Roman" pitchFamily="34" charset="0"/>
              </a:endParaRPr>
            </a:p>
          </p:txBody>
        </p:sp>
        <p:sp>
          <p:nvSpPr>
            <p:cNvPr id="49" name="Freeform 65"/>
            <p:cNvSpPr>
              <a:spLocks noEditPoints="1"/>
            </p:cNvSpPr>
            <p:nvPr/>
          </p:nvSpPr>
          <p:spPr bwMode="auto">
            <a:xfrm>
              <a:off x="4276991" y="2647338"/>
              <a:ext cx="264580" cy="215022"/>
            </a:xfrm>
            <a:custGeom>
              <a:avLst/>
              <a:gdLst>
                <a:gd name="T0" fmla="*/ 131 w 140"/>
                <a:gd name="T1" fmla="*/ 33 h 114"/>
                <a:gd name="T2" fmla="*/ 80 w 140"/>
                <a:gd name="T3" fmla="*/ 10 h 114"/>
                <a:gd name="T4" fmla="*/ 75 w 140"/>
                <a:gd name="T5" fmla="*/ 0 h 114"/>
                <a:gd name="T6" fmla="*/ 65 w 140"/>
                <a:gd name="T7" fmla="*/ 0 h 114"/>
                <a:gd name="T8" fmla="*/ 60 w 140"/>
                <a:gd name="T9" fmla="*/ 10 h 114"/>
                <a:gd name="T10" fmla="*/ 9 w 140"/>
                <a:gd name="T11" fmla="*/ 33 h 114"/>
                <a:gd name="T12" fmla="*/ 0 w 140"/>
                <a:gd name="T13" fmla="*/ 43 h 114"/>
                <a:gd name="T14" fmla="*/ 9 w 140"/>
                <a:gd name="T15" fmla="*/ 53 h 114"/>
                <a:gd name="T16" fmla="*/ 23 w 140"/>
                <a:gd name="T17" fmla="*/ 107 h 114"/>
                <a:gd name="T18" fmla="*/ 109 w 140"/>
                <a:gd name="T19" fmla="*/ 114 h 114"/>
                <a:gd name="T20" fmla="*/ 128 w 140"/>
                <a:gd name="T21" fmla="*/ 53 h 114"/>
                <a:gd name="T22" fmla="*/ 131 w 140"/>
                <a:gd name="T23" fmla="*/ 53 h 114"/>
                <a:gd name="T24" fmla="*/ 140 w 140"/>
                <a:gd name="T25" fmla="*/ 43 h 114"/>
                <a:gd name="T26" fmla="*/ 41 w 140"/>
                <a:gd name="T27" fmla="*/ 101 h 114"/>
                <a:gd name="T28" fmla="*/ 33 w 140"/>
                <a:gd name="T29" fmla="*/ 101 h 114"/>
                <a:gd name="T30" fmla="*/ 37 w 140"/>
                <a:gd name="T31" fmla="*/ 64 h 114"/>
                <a:gd name="T32" fmla="*/ 41 w 140"/>
                <a:gd name="T33" fmla="*/ 101 h 114"/>
                <a:gd name="T34" fmla="*/ 54 w 140"/>
                <a:gd name="T35" fmla="*/ 105 h 114"/>
                <a:gd name="T36" fmla="*/ 49 w 140"/>
                <a:gd name="T37" fmla="*/ 68 h 114"/>
                <a:gd name="T38" fmla="*/ 58 w 140"/>
                <a:gd name="T39" fmla="*/ 68 h 114"/>
                <a:gd name="T40" fmla="*/ 74 w 140"/>
                <a:gd name="T41" fmla="*/ 101 h 114"/>
                <a:gd name="T42" fmla="*/ 66 w 140"/>
                <a:gd name="T43" fmla="*/ 101 h 114"/>
                <a:gd name="T44" fmla="*/ 70 w 140"/>
                <a:gd name="T45" fmla="*/ 64 h 114"/>
                <a:gd name="T46" fmla="*/ 74 w 140"/>
                <a:gd name="T47" fmla="*/ 101 h 114"/>
                <a:gd name="T48" fmla="*/ 87 w 140"/>
                <a:gd name="T49" fmla="*/ 105 h 114"/>
                <a:gd name="T50" fmla="*/ 83 w 140"/>
                <a:gd name="T51" fmla="*/ 68 h 114"/>
                <a:gd name="T52" fmla="*/ 91 w 140"/>
                <a:gd name="T53" fmla="*/ 68 h 114"/>
                <a:gd name="T54" fmla="*/ 108 w 140"/>
                <a:gd name="T55" fmla="*/ 101 h 114"/>
                <a:gd name="T56" fmla="*/ 99 w 140"/>
                <a:gd name="T57" fmla="*/ 101 h 114"/>
                <a:gd name="T58" fmla="*/ 103 w 140"/>
                <a:gd name="T59" fmla="*/ 64 h 114"/>
                <a:gd name="T60" fmla="*/ 108 w 140"/>
                <a:gd name="T61" fmla="*/ 101 h 114"/>
                <a:gd name="T62" fmla="*/ 65 w 140"/>
                <a:gd name="T63" fmla="*/ 12 h 114"/>
                <a:gd name="T64" fmla="*/ 75 w 140"/>
                <a:gd name="T65" fmla="*/ 12 h 114"/>
                <a:gd name="T66" fmla="*/ 87 w 140"/>
                <a:gd name="T67" fmla="*/ 33 h 114"/>
                <a:gd name="T68" fmla="*/ 64 w 140"/>
                <a:gd name="T69" fmla="*/ 12 h 114"/>
                <a:gd name="T70" fmla="*/ 131 w 140"/>
                <a:gd name="T71" fmla="*/ 47 h 114"/>
                <a:gd name="T72" fmla="*/ 7 w 140"/>
                <a:gd name="T73" fmla="*/ 46 h 114"/>
                <a:gd name="T74" fmla="*/ 7 w 140"/>
                <a:gd name="T75" fmla="*/ 40 h 114"/>
                <a:gd name="T76" fmla="*/ 131 w 140"/>
                <a:gd name="T77" fmla="*/ 39 h 114"/>
                <a:gd name="T78" fmla="*/ 134 w 140"/>
                <a:gd name="T79" fmla="*/ 4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114">
                  <a:moveTo>
                    <a:pt x="137" y="36"/>
                  </a:moveTo>
                  <a:cubicBezTo>
                    <a:pt x="136" y="34"/>
                    <a:pt x="133" y="33"/>
                    <a:pt x="131" y="33"/>
                  </a:cubicBezTo>
                  <a:cubicBezTo>
                    <a:pt x="92" y="33"/>
                    <a:pt x="92" y="33"/>
                    <a:pt x="92" y="33"/>
                  </a:cubicBezTo>
                  <a:cubicBezTo>
                    <a:pt x="80" y="10"/>
                    <a:pt x="80" y="10"/>
                    <a:pt x="80" y="10"/>
                  </a:cubicBezTo>
                  <a:cubicBezTo>
                    <a:pt x="81" y="9"/>
                    <a:pt x="81" y="7"/>
                    <a:pt x="81" y="6"/>
                  </a:cubicBezTo>
                  <a:cubicBezTo>
                    <a:pt x="81" y="2"/>
                    <a:pt x="79" y="0"/>
                    <a:pt x="75" y="0"/>
                  </a:cubicBezTo>
                  <a:cubicBezTo>
                    <a:pt x="73" y="0"/>
                    <a:pt x="71" y="1"/>
                    <a:pt x="70" y="3"/>
                  </a:cubicBezTo>
                  <a:cubicBezTo>
                    <a:pt x="69" y="1"/>
                    <a:pt x="67" y="0"/>
                    <a:pt x="65" y="0"/>
                  </a:cubicBezTo>
                  <a:cubicBezTo>
                    <a:pt x="61" y="0"/>
                    <a:pt x="59" y="2"/>
                    <a:pt x="59" y="6"/>
                  </a:cubicBezTo>
                  <a:cubicBezTo>
                    <a:pt x="59" y="7"/>
                    <a:pt x="59" y="9"/>
                    <a:pt x="60" y="10"/>
                  </a:cubicBezTo>
                  <a:cubicBezTo>
                    <a:pt x="48" y="33"/>
                    <a:pt x="48" y="33"/>
                    <a:pt x="48" y="33"/>
                  </a:cubicBezTo>
                  <a:cubicBezTo>
                    <a:pt x="9" y="33"/>
                    <a:pt x="9" y="33"/>
                    <a:pt x="9" y="33"/>
                  </a:cubicBezTo>
                  <a:cubicBezTo>
                    <a:pt x="7" y="33"/>
                    <a:pt x="4" y="34"/>
                    <a:pt x="3" y="36"/>
                  </a:cubicBezTo>
                  <a:cubicBezTo>
                    <a:pt x="1" y="38"/>
                    <a:pt x="0" y="40"/>
                    <a:pt x="0" y="43"/>
                  </a:cubicBezTo>
                  <a:cubicBezTo>
                    <a:pt x="0" y="46"/>
                    <a:pt x="1" y="48"/>
                    <a:pt x="3" y="50"/>
                  </a:cubicBezTo>
                  <a:cubicBezTo>
                    <a:pt x="4" y="52"/>
                    <a:pt x="7" y="53"/>
                    <a:pt x="9" y="53"/>
                  </a:cubicBezTo>
                  <a:cubicBezTo>
                    <a:pt x="12" y="53"/>
                    <a:pt x="12" y="53"/>
                    <a:pt x="12" y="53"/>
                  </a:cubicBezTo>
                  <a:cubicBezTo>
                    <a:pt x="23" y="107"/>
                    <a:pt x="23" y="107"/>
                    <a:pt x="23" y="107"/>
                  </a:cubicBezTo>
                  <a:cubicBezTo>
                    <a:pt x="24" y="111"/>
                    <a:pt x="27" y="114"/>
                    <a:pt x="31" y="114"/>
                  </a:cubicBezTo>
                  <a:cubicBezTo>
                    <a:pt x="109" y="114"/>
                    <a:pt x="109" y="114"/>
                    <a:pt x="109" y="114"/>
                  </a:cubicBezTo>
                  <a:cubicBezTo>
                    <a:pt x="113" y="114"/>
                    <a:pt x="116" y="111"/>
                    <a:pt x="117" y="107"/>
                  </a:cubicBezTo>
                  <a:cubicBezTo>
                    <a:pt x="128" y="53"/>
                    <a:pt x="128" y="53"/>
                    <a:pt x="128" y="53"/>
                  </a:cubicBezTo>
                  <a:cubicBezTo>
                    <a:pt x="131" y="53"/>
                    <a:pt x="131" y="53"/>
                    <a:pt x="131" y="53"/>
                  </a:cubicBezTo>
                  <a:cubicBezTo>
                    <a:pt x="131" y="53"/>
                    <a:pt x="131" y="53"/>
                    <a:pt x="131" y="53"/>
                  </a:cubicBezTo>
                  <a:cubicBezTo>
                    <a:pt x="133" y="53"/>
                    <a:pt x="136" y="52"/>
                    <a:pt x="137" y="50"/>
                  </a:cubicBezTo>
                  <a:cubicBezTo>
                    <a:pt x="139" y="48"/>
                    <a:pt x="140" y="46"/>
                    <a:pt x="140" y="43"/>
                  </a:cubicBezTo>
                  <a:cubicBezTo>
                    <a:pt x="140" y="40"/>
                    <a:pt x="139" y="38"/>
                    <a:pt x="137" y="36"/>
                  </a:cubicBezTo>
                  <a:close/>
                  <a:moveTo>
                    <a:pt x="41" y="101"/>
                  </a:moveTo>
                  <a:cubicBezTo>
                    <a:pt x="41" y="103"/>
                    <a:pt x="39" y="105"/>
                    <a:pt x="37" y="105"/>
                  </a:cubicBezTo>
                  <a:cubicBezTo>
                    <a:pt x="35" y="105"/>
                    <a:pt x="33" y="103"/>
                    <a:pt x="33" y="101"/>
                  </a:cubicBezTo>
                  <a:cubicBezTo>
                    <a:pt x="33" y="68"/>
                    <a:pt x="33" y="68"/>
                    <a:pt x="33" y="68"/>
                  </a:cubicBezTo>
                  <a:cubicBezTo>
                    <a:pt x="33" y="66"/>
                    <a:pt x="35" y="64"/>
                    <a:pt x="37" y="64"/>
                  </a:cubicBezTo>
                  <a:cubicBezTo>
                    <a:pt x="39" y="64"/>
                    <a:pt x="41" y="66"/>
                    <a:pt x="41" y="68"/>
                  </a:cubicBezTo>
                  <a:lnTo>
                    <a:pt x="41" y="101"/>
                  </a:lnTo>
                  <a:close/>
                  <a:moveTo>
                    <a:pt x="58" y="101"/>
                  </a:moveTo>
                  <a:cubicBezTo>
                    <a:pt x="58" y="103"/>
                    <a:pt x="56" y="105"/>
                    <a:pt x="54" y="105"/>
                  </a:cubicBezTo>
                  <a:cubicBezTo>
                    <a:pt x="51" y="105"/>
                    <a:pt x="49" y="103"/>
                    <a:pt x="49" y="101"/>
                  </a:cubicBezTo>
                  <a:cubicBezTo>
                    <a:pt x="49" y="68"/>
                    <a:pt x="49" y="68"/>
                    <a:pt x="49" y="68"/>
                  </a:cubicBezTo>
                  <a:cubicBezTo>
                    <a:pt x="49" y="66"/>
                    <a:pt x="51" y="64"/>
                    <a:pt x="54" y="64"/>
                  </a:cubicBezTo>
                  <a:cubicBezTo>
                    <a:pt x="56" y="64"/>
                    <a:pt x="58" y="66"/>
                    <a:pt x="58" y="68"/>
                  </a:cubicBezTo>
                  <a:lnTo>
                    <a:pt x="58" y="101"/>
                  </a:lnTo>
                  <a:close/>
                  <a:moveTo>
                    <a:pt x="74" y="101"/>
                  </a:moveTo>
                  <a:cubicBezTo>
                    <a:pt x="74" y="103"/>
                    <a:pt x="73" y="105"/>
                    <a:pt x="70" y="105"/>
                  </a:cubicBezTo>
                  <a:cubicBezTo>
                    <a:pt x="68" y="105"/>
                    <a:pt x="66" y="103"/>
                    <a:pt x="66" y="101"/>
                  </a:cubicBezTo>
                  <a:cubicBezTo>
                    <a:pt x="66" y="68"/>
                    <a:pt x="66" y="68"/>
                    <a:pt x="66" y="68"/>
                  </a:cubicBezTo>
                  <a:cubicBezTo>
                    <a:pt x="66" y="66"/>
                    <a:pt x="68" y="64"/>
                    <a:pt x="70" y="64"/>
                  </a:cubicBezTo>
                  <a:cubicBezTo>
                    <a:pt x="73" y="64"/>
                    <a:pt x="74" y="66"/>
                    <a:pt x="74" y="68"/>
                  </a:cubicBezTo>
                  <a:lnTo>
                    <a:pt x="74" y="101"/>
                  </a:lnTo>
                  <a:close/>
                  <a:moveTo>
                    <a:pt x="91" y="101"/>
                  </a:moveTo>
                  <a:cubicBezTo>
                    <a:pt x="91" y="103"/>
                    <a:pt x="89" y="105"/>
                    <a:pt x="87" y="105"/>
                  </a:cubicBezTo>
                  <a:cubicBezTo>
                    <a:pt x="84" y="105"/>
                    <a:pt x="83" y="103"/>
                    <a:pt x="83" y="101"/>
                  </a:cubicBezTo>
                  <a:cubicBezTo>
                    <a:pt x="83" y="68"/>
                    <a:pt x="83" y="68"/>
                    <a:pt x="83" y="68"/>
                  </a:cubicBezTo>
                  <a:cubicBezTo>
                    <a:pt x="83" y="66"/>
                    <a:pt x="84" y="64"/>
                    <a:pt x="87" y="64"/>
                  </a:cubicBezTo>
                  <a:cubicBezTo>
                    <a:pt x="89" y="64"/>
                    <a:pt x="91" y="66"/>
                    <a:pt x="91" y="68"/>
                  </a:cubicBezTo>
                  <a:lnTo>
                    <a:pt x="91" y="101"/>
                  </a:lnTo>
                  <a:close/>
                  <a:moveTo>
                    <a:pt x="108" y="101"/>
                  </a:moveTo>
                  <a:cubicBezTo>
                    <a:pt x="108" y="103"/>
                    <a:pt x="106" y="105"/>
                    <a:pt x="103" y="105"/>
                  </a:cubicBezTo>
                  <a:cubicBezTo>
                    <a:pt x="101" y="105"/>
                    <a:pt x="99" y="103"/>
                    <a:pt x="99" y="101"/>
                  </a:cubicBezTo>
                  <a:cubicBezTo>
                    <a:pt x="99" y="68"/>
                    <a:pt x="99" y="68"/>
                    <a:pt x="99" y="68"/>
                  </a:cubicBezTo>
                  <a:cubicBezTo>
                    <a:pt x="99" y="66"/>
                    <a:pt x="101" y="64"/>
                    <a:pt x="103" y="64"/>
                  </a:cubicBezTo>
                  <a:cubicBezTo>
                    <a:pt x="106" y="64"/>
                    <a:pt x="108" y="66"/>
                    <a:pt x="108" y="68"/>
                  </a:cubicBezTo>
                  <a:lnTo>
                    <a:pt x="108" y="101"/>
                  </a:lnTo>
                  <a:close/>
                  <a:moveTo>
                    <a:pt x="64" y="12"/>
                  </a:moveTo>
                  <a:cubicBezTo>
                    <a:pt x="64" y="12"/>
                    <a:pt x="64" y="12"/>
                    <a:pt x="65" y="12"/>
                  </a:cubicBezTo>
                  <a:cubicBezTo>
                    <a:pt x="67" y="12"/>
                    <a:pt x="69" y="10"/>
                    <a:pt x="70" y="8"/>
                  </a:cubicBezTo>
                  <a:cubicBezTo>
                    <a:pt x="71" y="10"/>
                    <a:pt x="73" y="12"/>
                    <a:pt x="75" y="12"/>
                  </a:cubicBezTo>
                  <a:cubicBezTo>
                    <a:pt x="76" y="12"/>
                    <a:pt x="76" y="12"/>
                    <a:pt x="76" y="12"/>
                  </a:cubicBezTo>
                  <a:cubicBezTo>
                    <a:pt x="87" y="33"/>
                    <a:pt x="87" y="33"/>
                    <a:pt x="87" y="33"/>
                  </a:cubicBezTo>
                  <a:cubicBezTo>
                    <a:pt x="53" y="33"/>
                    <a:pt x="53" y="33"/>
                    <a:pt x="53" y="33"/>
                  </a:cubicBezTo>
                  <a:lnTo>
                    <a:pt x="64" y="12"/>
                  </a:lnTo>
                  <a:close/>
                  <a:moveTo>
                    <a:pt x="133" y="46"/>
                  </a:moveTo>
                  <a:cubicBezTo>
                    <a:pt x="132" y="47"/>
                    <a:pt x="131" y="47"/>
                    <a:pt x="131" y="47"/>
                  </a:cubicBezTo>
                  <a:cubicBezTo>
                    <a:pt x="9" y="47"/>
                    <a:pt x="9" y="47"/>
                    <a:pt x="9" y="47"/>
                  </a:cubicBezTo>
                  <a:cubicBezTo>
                    <a:pt x="9" y="47"/>
                    <a:pt x="8" y="47"/>
                    <a:pt x="7" y="46"/>
                  </a:cubicBezTo>
                  <a:cubicBezTo>
                    <a:pt x="7" y="45"/>
                    <a:pt x="6" y="44"/>
                    <a:pt x="6" y="43"/>
                  </a:cubicBezTo>
                  <a:cubicBezTo>
                    <a:pt x="6" y="42"/>
                    <a:pt x="7" y="41"/>
                    <a:pt x="7" y="40"/>
                  </a:cubicBezTo>
                  <a:cubicBezTo>
                    <a:pt x="8" y="39"/>
                    <a:pt x="9" y="39"/>
                    <a:pt x="9" y="39"/>
                  </a:cubicBezTo>
                  <a:cubicBezTo>
                    <a:pt x="131" y="39"/>
                    <a:pt x="131" y="39"/>
                    <a:pt x="131" y="39"/>
                  </a:cubicBezTo>
                  <a:cubicBezTo>
                    <a:pt x="131" y="39"/>
                    <a:pt x="132" y="39"/>
                    <a:pt x="133" y="40"/>
                  </a:cubicBezTo>
                  <a:cubicBezTo>
                    <a:pt x="133" y="41"/>
                    <a:pt x="134" y="42"/>
                    <a:pt x="134" y="43"/>
                  </a:cubicBezTo>
                  <a:cubicBezTo>
                    <a:pt x="134" y="44"/>
                    <a:pt x="133" y="45"/>
                    <a:pt x="133" y="46"/>
                  </a:cubicBezTo>
                  <a:close/>
                </a:path>
              </a:pathLst>
            </a:custGeom>
            <a:solidFill>
              <a:srgbClr val="C49166"/>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700" dirty="0">
                <a:solidFill>
                  <a:srgbClr val="50301B"/>
                </a:solidFill>
                <a:latin typeface="HelveticaNeueLT Pro 55 Roman" pitchFamily="34" charset="0"/>
              </a:endParaRPr>
            </a:p>
          </p:txBody>
        </p:sp>
      </p:grpSp>
      <p:grpSp>
        <p:nvGrpSpPr>
          <p:cNvPr id="51" name="组合 50"/>
          <p:cNvGrpSpPr>
            <a:grpSpLocks noChangeAspect="1"/>
          </p:cNvGrpSpPr>
          <p:nvPr/>
        </p:nvGrpSpPr>
        <p:grpSpPr>
          <a:xfrm>
            <a:off x="3635896" y="146562"/>
            <a:ext cx="622800" cy="678972"/>
            <a:chOff x="4161788" y="-1335297"/>
            <a:chExt cx="1677546" cy="1828848"/>
          </a:xfrm>
        </p:grpSpPr>
        <p:sp>
          <p:nvSpPr>
            <p:cNvPr id="52" name="矩形 10"/>
            <p:cNvSpPr>
              <a:spLocks noChangeAspect="1"/>
            </p:cNvSpPr>
            <p:nvPr/>
          </p:nvSpPr>
          <p:spPr>
            <a:xfrm>
              <a:off x="4161788" y="-1335297"/>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5"/>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53" name="KSO_Shape"/>
            <p:cNvSpPr>
              <a:spLocks noChangeAspect="1"/>
            </p:cNvSpPr>
            <p:nvPr/>
          </p:nvSpPr>
          <p:spPr bwMode="auto">
            <a:xfrm>
              <a:off x="4638147" y="-759126"/>
              <a:ext cx="724829" cy="676507"/>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7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70"/>
                  </a:lnTo>
                  <a:lnTo>
                    <a:pt x="2029121" y="722688"/>
                  </a:lnTo>
                  <a:lnTo>
                    <a:pt x="2026891" y="724900"/>
                  </a:lnTo>
                  <a:lnTo>
                    <a:pt x="2024344" y="727112"/>
                  </a:lnTo>
                  <a:lnTo>
                    <a:pt x="2021796" y="729009"/>
                  </a:lnTo>
                  <a:lnTo>
                    <a:pt x="2018930" y="730905"/>
                  </a:lnTo>
                  <a:lnTo>
                    <a:pt x="2017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7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7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7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blipFill>
              <a:blip r:embed="rId5"/>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Tree>
    <p:extLst>
      <p:ext uri="{BB962C8B-B14F-4D97-AF65-F5344CB8AC3E}">
        <p14:creationId xmlns:p14="http://schemas.microsoft.com/office/powerpoint/2010/main" val="14864748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par>
                          <p:cTn id="23" fill="hold">
                            <p:stCondLst>
                              <p:cond delay="2000"/>
                            </p:stCondLst>
                            <p:childTnLst>
                              <p:par>
                                <p:cTn id="24" presetID="19" presetClass="entr" presetSubtype="10"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p:cTn id="26" dur="1000" fill="hold"/>
                                        <p:tgtEl>
                                          <p:spTgt spid="33"/>
                                        </p:tgtEl>
                                        <p:attrNameLst>
                                          <p:attrName>ppt_w</p:attrName>
                                        </p:attrNameLst>
                                      </p:cBhvr>
                                      <p:tavLst>
                                        <p:tav tm="0" fmla="#ppt_w*sin(2.5*pi*$)">
                                          <p:val>
                                            <p:fltVal val="0"/>
                                          </p:val>
                                        </p:tav>
                                        <p:tav tm="100000">
                                          <p:val>
                                            <p:fltVal val="1"/>
                                          </p:val>
                                        </p:tav>
                                      </p:tavLst>
                                    </p:anim>
                                    <p:anim calcmode="lin" valueType="num">
                                      <p:cBhvr>
                                        <p:cTn id="27" dur="1000" fill="hold"/>
                                        <p:tgtEl>
                                          <p:spTgt spid="33"/>
                                        </p:tgtEl>
                                        <p:attrNameLst>
                                          <p:attrName>ppt_h</p:attrName>
                                        </p:attrNameLst>
                                      </p:cBhvr>
                                      <p:tavLst>
                                        <p:tav tm="0">
                                          <p:val>
                                            <p:strVal val="#ppt_h"/>
                                          </p:val>
                                        </p:tav>
                                        <p:tav tm="100000">
                                          <p:val>
                                            <p:strVal val="#ppt_h"/>
                                          </p:val>
                                        </p:tav>
                                      </p:tavLst>
                                    </p:anim>
                                  </p:childTnLst>
                                </p:cTn>
                              </p:par>
                              <p:par>
                                <p:cTn id="28" presetID="19" presetClass="entr" presetSubtype="1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1000" fill="hold"/>
                                        <p:tgtEl>
                                          <p:spTgt spid="34"/>
                                        </p:tgtEl>
                                        <p:attrNameLst>
                                          <p:attrName>ppt_w</p:attrName>
                                        </p:attrNameLst>
                                      </p:cBhvr>
                                      <p:tavLst>
                                        <p:tav tm="0" fmla="#ppt_w*sin(2.5*pi*$)">
                                          <p:val>
                                            <p:fltVal val="0"/>
                                          </p:val>
                                        </p:tav>
                                        <p:tav tm="100000">
                                          <p:val>
                                            <p:fltVal val="1"/>
                                          </p:val>
                                        </p:tav>
                                      </p:tavLst>
                                    </p:anim>
                                    <p:anim calcmode="lin" valueType="num">
                                      <p:cBhvr>
                                        <p:cTn id="31" dur="1000" fill="hold"/>
                                        <p:tgtEl>
                                          <p:spTgt spid="34"/>
                                        </p:tgtEl>
                                        <p:attrNameLst>
                                          <p:attrName>ppt_h</p:attrName>
                                        </p:attrNameLst>
                                      </p:cBhvr>
                                      <p:tavLst>
                                        <p:tav tm="0">
                                          <p:val>
                                            <p:strVal val="#ppt_h"/>
                                          </p:val>
                                        </p:tav>
                                        <p:tav tm="100000">
                                          <p:val>
                                            <p:strVal val="#ppt_h"/>
                                          </p:val>
                                        </p:tav>
                                      </p:tavLst>
                                    </p:anim>
                                  </p:childTnLst>
                                </p:cTn>
                              </p:par>
                            </p:childTnLst>
                          </p:cTn>
                        </p:par>
                        <p:par>
                          <p:cTn id="32" fill="hold">
                            <p:stCondLst>
                              <p:cond delay="3000"/>
                            </p:stCondLst>
                            <p:childTnLst>
                              <p:par>
                                <p:cTn id="33" presetID="31" presetClass="entr" presetSubtype="0"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fltVal val="0"/>
                                          </p:val>
                                        </p:tav>
                                        <p:tav tm="100000">
                                          <p:val>
                                            <p:strVal val="#ppt_w"/>
                                          </p:val>
                                        </p:tav>
                                      </p:tavLst>
                                    </p:anim>
                                    <p:anim calcmode="lin" valueType="num">
                                      <p:cBhvr>
                                        <p:cTn id="36" dur="500" fill="hold"/>
                                        <p:tgtEl>
                                          <p:spTgt spid="29"/>
                                        </p:tgtEl>
                                        <p:attrNameLst>
                                          <p:attrName>ppt_h</p:attrName>
                                        </p:attrNameLst>
                                      </p:cBhvr>
                                      <p:tavLst>
                                        <p:tav tm="0">
                                          <p:val>
                                            <p:fltVal val="0"/>
                                          </p:val>
                                        </p:tav>
                                        <p:tav tm="100000">
                                          <p:val>
                                            <p:strVal val="#ppt_h"/>
                                          </p:val>
                                        </p:tav>
                                      </p:tavLst>
                                    </p:anim>
                                    <p:anim calcmode="lin" valueType="num">
                                      <p:cBhvr>
                                        <p:cTn id="37" dur="500" fill="hold"/>
                                        <p:tgtEl>
                                          <p:spTgt spid="29"/>
                                        </p:tgtEl>
                                        <p:attrNameLst>
                                          <p:attrName>style.rotation</p:attrName>
                                        </p:attrNameLst>
                                      </p:cBhvr>
                                      <p:tavLst>
                                        <p:tav tm="0">
                                          <p:val>
                                            <p:fltVal val="90"/>
                                          </p:val>
                                        </p:tav>
                                        <p:tav tm="100000">
                                          <p:val>
                                            <p:fltVal val="0"/>
                                          </p:val>
                                        </p:tav>
                                      </p:tavLst>
                                    </p:anim>
                                    <p:animEffect transition="in" filter="fade">
                                      <p:cBhvr>
                                        <p:cTn id="38" dur="500"/>
                                        <p:tgtEl>
                                          <p:spTgt spid="29"/>
                                        </p:tgtEl>
                                      </p:cBhvr>
                                    </p:animEffect>
                                  </p:childTnLst>
                                </p:cTn>
                              </p:par>
                            </p:childTnLst>
                          </p:cTn>
                        </p:par>
                        <p:par>
                          <p:cTn id="39" fill="hold">
                            <p:stCondLst>
                              <p:cond delay="3500"/>
                            </p:stCondLst>
                            <p:childTnLst>
                              <p:par>
                                <p:cTn id="40" presetID="53" presetClass="entr" presetSubtype="16"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 calcmode="lin" valueType="num">
                                      <p:cBhvr>
                                        <p:cTn id="42" dur="500" fill="hold"/>
                                        <p:tgtEl>
                                          <p:spTgt spid="41"/>
                                        </p:tgtEl>
                                        <p:attrNameLst>
                                          <p:attrName>ppt_w</p:attrName>
                                        </p:attrNameLst>
                                      </p:cBhvr>
                                      <p:tavLst>
                                        <p:tav tm="0">
                                          <p:val>
                                            <p:fltVal val="0"/>
                                          </p:val>
                                        </p:tav>
                                        <p:tav tm="100000">
                                          <p:val>
                                            <p:strVal val="#ppt_w"/>
                                          </p:val>
                                        </p:tav>
                                      </p:tavLst>
                                    </p:anim>
                                    <p:anim calcmode="lin" valueType="num">
                                      <p:cBhvr>
                                        <p:cTn id="43" dur="500" fill="hold"/>
                                        <p:tgtEl>
                                          <p:spTgt spid="41"/>
                                        </p:tgtEl>
                                        <p:attrNameLst>
                                          <p:attrName>ppt_h</p:attrName>
                                        </p:attrNameLst>
                                      </p:cBhvr>
                                      <p:tavLst>
                                        <p:tav tm="0">
                                          <p:val>
                                            <p:fltVal val="0"/>
                                          </p:val>
                                        </p:tav>
                                        <p:tav tm="100000">
                                          <p:val>
                                            <p:strVal val="#ppt_h"/>
                                          </p:val>
                                        </p:tav>
                                      </p:tavLst>
                                    </p:anim>
                                    <p:animEffect transition="in" filter="fade">
                                      <p:cBhvr>
                                        <p:cTn id="44" dur="500"/>
                                        <p:tgtEl>
                                          <p:spTgt spid="41"/>
                                        </p:tgtEl>
                                      </p:cBhvr>
                                    </p:animEffect>
                                  </p:childTnLst>
                                </p:cTn>
                              </p:par>
                            </p:childTnLst>
                          </p:cTn>
                        </p:par>
                        <p:par>
                          <p:cTn id="45" fill="hold">
                            <p:stCondLst>
                              <p:cond delay="4000"/>
                            </p:stCondLst>
                            <p:childTnLst>
                              <p:par>
                                <p:cTn id="46" presetID="14" presetClass="entr" presetSubtype="10"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randombar(horizontal)">
                                      <p:cBhvr>
                                        <p:cTn id="48" dur="500"/>
                                        <p:tgtEl>
                                          <p:spTgt spid="35"/>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randombar(horizontal)">
                                      <p:cBhvr>
                                        <p:cTn id="51" dur="500"/>
                                        <p:tgtEl>
                                          <p:spTgt spid="37"/>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randombar(horizontal)">
                                      <p:cBhvr>
                                        <p:cTn id="54" dur="500"/>
                                        <p:tgtEl>
                                          <p:spTgt spid="36"/>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randombar(horizontal)">
                                      <p:cBhvr>
                                        <p:cTn id="57" dur="500"/>
                                        <p:tgtEl>
                                          <p:spTgt spid="38"/>
                                        </p:tgtEl>
                                      </p:cBhvr>
                                    </p:animEffect>
                                  </p:childTnLst>
                                </p:cTn>
                              </p:par>
                            </p:childTnLst>
                          </p:cTn>
                        </p:par>
                        <p:par>
                          <p:cTn id="58" fill="hold">
                            <p:stCondLst>
                              <p:cond delay="4500"/>
                            </p:stCondLst>
                            <p:childTnLst>
                              <p:par>
                                <p:cTn id="59" presetID="22" presetClass="entr" presetSubtype="2" fill="hold" grpId="0" nodeType="after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wipe(right)">
                                      <p:cBhvr>
                                        <p:cTn id="61" dur="500"/>
                                        <p:tgtEl>
                                          <p:spTgt spid="3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7" grpId="0" animBg="1"/>
      <p:bldP spid="28" grpId="0" animBg="1"/>
      <p:bldP spid="33" grpId="0" animBg="1"/>
      <p:bldP spid="34" grpId="0" animBg="1"/>
      <p:bldP spid="35" grpId="0"/>
      <p:bldP spid="36" grpId="0"/>
      <p:bldP spid="37" grpId="0"/>
      <p:bldP spid="38" grpId="0"/>
      <p:bldP spid="39" grpId="0"/>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878775" y="2732161"/>
            <a:ext cx="2031325" cy="1139800"/>
            <a:chOff x="900491" y="1740306"/>
            <a:chExt cx="1082773" cy="1139799"/>
          </a:xfrm>
        </p:grpSpPr>
        <p:sp>
          <p:nvSpPr>
            <p:cNvPr id="5" name="TextBox 4"/>
            <p:cNvSpPr txBox="1"/>
            <p:nvPr/>
          </p:nvSpPr>
          <p:spPr>
            <a:xfrm>
              <a:off x="900491" y="1740306"/>
              <a:ext cx="1082773" cy="646331"/>
            </a:xfrm>
            <a:prstGeom prst="rect">
              <a:avLst/>
            </a:prstGeom>
            <a:noFill/>
          </p:spPr>
          <p:txBody>
            <a:bodyPr wrap="none" rtlCol="0">
              <a:spAutoFit/>
            </a:bodyPr>
            <a:lstStyle>
              <a:defPPr>
                <a:defRPr lang="zh-CN"/>
              </a:defPPr>
              <a:lvl1pPr algn="ctr">
                <a:defRPr>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r>
                <a:rPr lang="zh-CN" altLang="en-US" sz="3600" b="1" dirty="0"/>
                <a:t>公司介绍</a:t>
              </a:r>
            </a:p>
          </p:txBody>
        </p:sp>
        <p:sp>
          <p:nvSpPr>
            <p:cNvPr id="6" name="TextBox 5"/>
            <p:cNvSpPr txBox="1"/>
            <p:nvPr/>
          </p:nvSpPr>
          <p:spPr>
            <a:xfrm>
              <a:off x="965004" y="2418440"/>
              <a:ext cx="953750" cy="461665"/>
            </a:xfrm>
            <a:prstGeom prst="rect">
              <a:avLst/>
            </a:prstGeom>
            <a:noFill/>
          </p:spPr>
          <p:txBody>
            <a:bodyPr wrap="none" rtlCol="0">
              <a:spAutoFit/>
            </a:bodyPr>
            <a:lstStyle>
              <a:defPPr>
                <a:defRPr lang="zh-CN"/>
              </a:defPPr>
              <a:lvl1pPr algn="ctr">
                <a:defRPr>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r>
                <a:rPr lang="en-US" altLang="zh-CN" sz="2400" b="1" dirty="0"/>
                <a:t>COMPANY</a:t>
              </a:r>
              <a:endParaRPr lang="zh-CN" altLang="en-US" sz="2400" b="1" dirty="0"/>
            </a:p>
          </p:txBody>
        </p:sp>
      </p:grpSp>
      <p:grpSp>
        <p:nvGrpSpPr>
          <p:cNvPr id="7" name="组合 6"/>
          <p:cNvGrpSpPr/>
          <p:nvPr/>
        </p:nvGrpSpPr>
        <p:grpSpPr>
          <a:xfrm>
            <a:off x="4094737" y="670800"/>
            <a:ext cx="1677546" cy="1828848"/>
            <a:chOff x="1249459" y="2668927"/>
            <a:chExt cx="1099775" cy="1198967"/>
          </a:xfrm>
        </p:grpSpPr>
        <p:sp>
          <p:nvSpPr>
            <p:cNvPr id="8" name="矩形 10"/>
            <p:cNvSpPr>
              <a:spLocks noChangeAspect="1"/>
            </p:cNvSpPr>
            <p:nvPr/>
          </p:nvSpPr>
          <p:spPr>
            <a:xfrm>
              <a:off x="1249459"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9" name="KSO_Shape"/>
            <p:cNvSpPr>
              <a:spLocks noChangeAspect="1"/>
            </p:cNvSpPr>
            <p:nvPr/>
          </p:nvSpPr>
          <p:spPr bwMode="auto">
            <a:xfrm>
              <a:off x="1613586" y="3052410"/>
              <a:ext cx="371520" cy="432000"/>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blipFill>
              <a:blip r:embed="rId3"/>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
        <p:nvSpPr>
          <p:cNvPr id="10" name="矩形 10"/>
          <p:cNvSpPr/>
          <p:nvPr/>
        </p:nvSpPr>
        <p:spPr>
          <a:xfrm>
            <a:off x="3416421" y="493551"/>
            <a:ext cx="924708" cy="1008112"/>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50301B"/>
                </a:solidFill>
                <a:latin typeface="+mn-ea"/>
              </a:rPr>
              <a:t>01</a:t>
            </a:r>
            <a:endParaRPr lang="zh-CN" altLang="en-US" sz="3200" b="1" dirty="0">
              <a:solidFill>
                <a:srgbClr val="50301B"/>
              </a:solidFill>
              <a:latin typeface="+mn-ea"/>
            </a:endParaRPr>
          </a:p>
        </p:txBody>
      </p:sp>
    </p:spTree>
    <p:extLst>
      <p:ext uri="{BB962C8B-B14F-4D97-AF65-F5344CB8AC3E}">
        <p14:creationId xmlns:p14="http://schemas.microsoft.com/office/powerpoint/2010/main" val="3244021463"/>
      </p:ext>
    </p:extLst>
  </p:cSld>
  <p:clrMapOvr>
    <a:masterClrMapping/>
  </p:clrMapOvr>
  <mc:AlternateContent xmlns:mc="http://schemas.openxmlformats.org/markup-compatibility/2006" xmlns:p14="http://schemas.microsoft.com/office/powerpoint/2010/main">
    <mc:Choice Requires="p14">
      <p:transition spd="slow" p14:dur="1600" advTm="7000">
        <p:blinds dir="vert"/>
      </p:transition>
    </mc:Choice>
    <mc:Fallback xmlns="">
      <p:transition spd="slow" advTm="7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42" presetClass="path" presetSubtype="0" accel="50000" decel="50000" autoRev="1" fill="hold" nodeType="withEffect">
                                  <p:stCondLst>
                                    <p:cond delay="0"/>
                                  </p:stCondLst>
                                  <p:childTnLst>
                                    <p:animMotion origin="layout" path="M 2.77778E-7 1.80191E-6 L -0.06302 -0.00062 " pathEditMode="relative" rAng="0" ptsTypes="AA">
                                      <p:cBhvr>
                                        <p:cTn id="9" dur="1250" fill="hold"/>
                                        <p:tgtEl>
                                          <p:spTgt spid="7"/>
                                        </p:tgtEl>
                                        <p:attrNameLst>
                                          <p:attrName>ppt_x</p:attrName>
                                          <p:attrName>ppt_y</p:attrName>
                                        </p:attrNameLst>
                                      </p:cBhvr>
                                      <p:rCtr x="-3160" y="-31"/>
                                    </p:animMotion>
                                  </p:childTnLst>
                                </p:cTn>
                              </p:par>
                            </p:childTnLst>
                          </p:cTn>
                        </p:par>
                        <p:par>
                          <p:cTn id="10" fill="hold">
                            <p:stCondLst>
                              <p:cond delay="2500"/>
                            </p:stCondLst>
                            <p:childTnLst>
                              <p:par>
                                <p:cTn id="11" presetID="31"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 calcmode="lin" valueType="num">
                                      <p:cBhvr>
                                        <p:cTn id="15" dur="500" fill="hold"/>
                                        <p:tgtEl>
                                          <p:spTgt spid="10"/>
                                        </p:tgtEl>
                                        <p:attrNameLst>
                                          <p:attrName>style.rotation</p:attrName>
                                        </p:attrNameLst>
                                      </p:cBhvr>
                                      <p:tavLst>
                                        <p:tav tm="0">
                                          <p:val>
                                            <p:fltVal val="90"/>
                                          </p:val>
                                        </p:tav>
                                        <p:tav tm="100000">
                                          <p:val>
                                            <p:fltVal val="0"/>
                                          </p:val>
                                        </p:tav>
                                      </p:tavLst>
                                    </p:anim>
                                    <p:animEffect transition="in" filter="fade">
                                      <p:cBhvr>
                                        <p:cTn id="16" dur="500"/>
                                        <p:tgtEl>
                                          <p:spTgt spid="10"/>
                                        </p:tgtEl>
                                      </p:cBhvr>
                                    </p:animEffect>
                                  </p:childTnLst>
                                </p:cTn>
                              </p:par>
                              <p:par>
                                <p:cTn id="17" presetID="22" presetClass="entr" presetSubtype="8"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880257" y="2768761"/>
            <a:ext cx="3974165" cy="1101463"/>
            <a:chOff x="382685" y="1740306"/>
            <a:chExt cx="2118382" cy="1101460"/>
          </a:xfrm>
        </p:grpSpPr>
        <p:sp>
          <p:nvSpPr>
            <p:cNvPr id="5" name="TextBox 4"/>
            <p:cNvSpPr txBox="1"/>
            <p:nvPr/>
          </p:nvSpPr>
          <p:spPr>
            <a:xfrm>
              <a:off x="900491" y="1740306"/>
              <a:ext cx="1082774" cy="646329"/>
            </a:xfrm>
            <a:prstGeom prst="rect">
              <a:avLst/>
            </a:prstGeom>
            <a:noFill/>
          </p:spPr>
          <p:txBody>
            <a:bodyPr wrap="none" rtlCol="0">
              <a:spAutoFit/>
            </a:bodyPr>
            <a:lstStyle>
              <a:defPPr>
                <a:defRPr lang="zh-CN"/>
              </a:defPPr>
              <a:lvl1pPr algn="ctr">
                <a:defRPr sz="3600" b="1">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r>
                <a:rPr lang="zh-CN" altLang="en-US" dirty="0" smtClean="0"/>
                <a:t>发展规划</a:t>
              </a:r>
              <a:endParaRPr lang="zh-CN" altLang="en-US" dirty="0"/>
            </a:p>
          </p:txBody>
        </p:sp>
        <p:sp>
          <p:nvSpPr>
            <p:cNvPr id="6" name="TextBox 5"/>
            <p:cNvSpPr txBox="1"/>
            <p:nvPr/>
          </p:nvSpPr>
          <p:spPr>
            <a:xfrm>
              <a:off x="382685" y="2380102"/>
              <a:ext cx="2118382" cy="461664"/>
            </a:xfrm>
            <a:prstGeom prst="rect">
              <a:avLst/>
            </a:prstGeom>
            <a:noFill/>
          </p:spPr>
          <p:txBody>
            <a:bodyPr wrap="none" rtlCol="0">
              <a:spAutoFit/>
            </a:bodyPr>
            <a:lstStyle>
              <a:defPPr>
                <a:defRPr lang="zh-CN"/>
              </a:defPPr>
              <a:lvl1pPr algn="ctr">
                <a:defRPr sz="3600" b="1">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r>
                <a:rPr lang="en-US" altLang="zh-CN" sz="2400" dirty="0"/>
                <a:t>ENTERPRISE PRODUCTS</a:t>
              </a:r>
              <a:endParaRPr lang="zh-CN" altLang="en-US" sz="2400" dirty="0"/>
            </a:p>
          </p:txBody>
        </p:sp>
      </p:grpSp>
      <p:sp>
        <p:nvSpPr>
          <p:cNvPr id="28" name="矩形 10"/>
          <p:cNvSpPr>
            <a:spLocks noChangeAspect="1"/>
          </p:cNvSpPr>
          <p:nvPr/>
        </p:nvSpPr>
        <p:spPr>
          <a:xfrm>
            <a:off x="4161788" y="733377"/>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10" name="矩形 10"/>
          <p:cNvSpPr/>
          <p:nvPr/>
        </p:nvSpPr>
        <p:spPr>
          <a:xfrm>
            <a:off x="3416421" y="493551"/>
            <a:ext cx="924708" cy="1008112"/>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solidFill>
                  <a:schemeClr val="tx1"/>
                </a:solidFill>
                <a:latin typeface="+mn-ea"/>
              </a:rPr>
              <a:t>04</a:t>
            </a:r>
            <a:endParaRPr lang="zh-CN" altLang="en-US" sz="3200" b="1" dirty="0">
              <a:solidFill>
                <a:schemeClr val="tx1"/>
              </a:solidFill>
              <a:latin typeface="+mn-ea"/>
            </a:endParaRPr>
          </a:p>
        </p:txBody>
      </p:sp>
      <p:sp>
        <p:nvSpPr>
          <p:cNvPr id="9" name="Freeform 43"/>
          <p:cNvSpPr>
            <a:spLocks noEditPoints="1"/>
          </p:cNvSpPr>
          <p:nvPr/>
        </p:nvSpPr>
        <p:spPr bwMode="auto">
          <a:xfrm>
            <a:off x="4650589" y="1255894"/>
            <a:ext cx="801434" cy="783814"/>
          </a:xfrm>
          <a:custGeom>
            <a:avLst/>
            <a:gdLst>
              <a:gd name="T0" fmla="*/ 343 w 697"/>
              <a:gd name="T1" fmla="*/ 4 h 682"/>
              <a:gd name="T2" fmla="*/ 323 w 697"/>
              <a:gd name="T3" fmla="*/ 109 h 682"/>
              <a:gd name="T4" fmla="*/ 171 w 697"/>
              <a:gd name="T5" fmla="*/ 210 h 682"/>
              <a:gd name="T6" fmla="*/ 168 w 697"/>
              <a:gd name="T7" fmla="*/ 313 h 682"/>
              <a:gd name="T8" fmla="*/ 205 w 697"/>
              <a:gd name="T9" fmla="*/ 327 h 682"/>
              <a:gd name="T10" fmla="*/ 137 w 697"/>
              <a:gd name="T11" fmla="*/ 523 h 682"/>
              <a:gd name="T12" fmla="*/ 254 w 697"/>
              <a:gd name="T13" fmla="*/ 403 h 682"/>
              <a:gd name="T14" fmla="*/ 336 w 697"/>
              <a:gd name="T15" fmla="*/ 356 h 682"/>
              <a:gd name="T16" fmla="*/ 318 w 697"/>
              <a:gd name="T17" fmla="*/ 429 h 682"/>
              <a:gd name="T18" fmla="*/ 394 w 697"/>
              <a:gd name="T19" fmla="*/ 377 h 682"/>
              <a:gd name="T20" fmla="*/ 375 w 697"/>
              <a:gd name="T21" fmla="*/ 295 h 682"/>
              <a:gd name="T22" fmla="*/ 372 w 697"/>
              <a:gd name="T23" fmla="*/ 295 h 682"/>
              <a:gd name="T24" fmla="*/ 358 w 697"/>
              <a:gd name="T25" fmla="*/ 294 h 682"/>
              <a:gd name="T26" fmla="*/ 306 w 697"/>
              <a:gd name="T27" fmla="*/ 290 h 682"/>
              <a:gd name="T28" fmla="*/ 349 w 697"/>
              <a:gd name="T29" fmla="*/ 212 h 682"/>
              <a:gd name="T30" fmla="*/ 367 w 697"/>
              <a:gd name="T31" fmla="*/ 239 h 682"/>
              <a:gd name="T32" fmla="*/ 392 w 697"/>
              <a:gd name="T33" fmla="*/ 254 h 682"/>
              <a:gd name="T34" fmla="*/ 394 w 697"/>
              <a:gd name="T35" fmla="*/ 254 h 682"/>
              <a:gd name="T36" fmla="*/ 512 w 697"/>
              <a:gd name="T37" fmla="*/ 256 h 682"/>
              <a:gd name="T38" fmla="*/ 406 w 697"/>
              <a:gd name="T39" fmla="*/ 199 h 682"/>
              <a:gd name="T40" fmla="*/ 391 w 697"/>
              <a:gd name="T41" fmla="*/ 182 h 682"/>
              <a:gd name="T42" fmla="*/ 338 w 697"/>
              <a:gd name="T43" fmla="*/ 130 h 682"/>
              <a:gd name="T44" fmla="*/ 339 w 697"/>
              <a:gd name="T45" fmla="*/ 147 h 682"/>
              <a:gd name="T46" fmla="*/ 324 w 697"/>
              <a:gd name="T47" fmla="*/ 172 h 682"/>
              <a:gd name="T48" fmla="*/ 315 w 697"/>
              <a:gd name="T49" fmla="*/ 142 h 682"/>
              <a:gd name="T50" fmla="*/ 321 w 697"/>
              <a:gd name="T51" fmla="*/ 120 h 682"/>
              <a:gd name="T52" fmla="*/ 303 w 697"/>
              <a:gd name="T53" fmla="*/ 135 h 682"/>
              <a:gd name="T54" fmla="*/ 274 w 697"/>
              <a:gd name="T55" fmla="*/ 222 h 682"/>
              <a:gd name="T56" fmla="*/ 289 w 697"/>
              <a:gd name="T57" fmla="*/ 143 h 682"/>
              <a:gd name="T58" fmla="*/ 296 w 697"/>
              <a:gd name="T59" fmla="*/ 113 h 682"/>
              <a:gd name="T60" fmla="*/ 231 w 697"/>
              <a:gd name="T61" fmla="*/ 105 h 682"/>
              <a:gd name="T62" fmla="*/ 78 w 697"/>
              <a:gd name="T63" fmla="*/ 270 h 682"/>
              <a:gd name="T64" fmla="*/ 171 w 697"/>
              <a:gd name="T65" fmla="*/ 210 h 682"/>
              <a:gd name="T66" fmla="*/ 9 w 697"/>
              <a:gd name="T67" fmla="*/ 395 h 682"/>
              <a:gd name="T68" fmla="*/ 2 w 697"/>
              <a:gd name="T69" fmla="*/ 377 h 682"/>
              <a:gd name="T70" fmla="*/ 40 w 697"/>
              <a:gd name="T71" fmla="*/ 302 h 682"/>
              <a:gd name="T72" fmla="*/ 60 w 697"/>
              <a:gd name="T73" fmla="*/ 306 h 682"/>
              <a:gd name="T74" fmla="*/ 111 w 697"/>
              <a:gd name="T75" fmla="*/ 301 h 682"/>
              <a:gd name="T76" fmla="*/ 123 w 697"/>
              <a:gd name="T77" fmla="*/ 328 h 682"/>
              <a:gd name="T78" fmla="*/ 151 w 697"/>
              <a:gd name="T79" fmla="*/ 352 h 682"/>
              <a:gd name="T80" fmla="*/ 114 w 697"/>
              <a:gd name="T81" fmla="*/ 427 h 682"/>
              <a:gd name="T82" fmla="*/ 109 w 697"/>
              <a:gd name="T83" fmla="*/ 431 h 682"/>
              <a:gd name="T84" fmla="*/ 100 w 697"/>
              <a:gd name="T85" fmla="*/ 424 h 682"/>
              <a:gd name="T86" fmla="*/ 23 w 697"/>
              <a:gd name="T87" fmla="*/ 398 h 682"/>
              <a:gd name="T88" fmla="*/ 18 w 697"/>
              <a:gd name="T89" fmla="*/ 402 h 682"/>
              <a:gd name="T90" fmla="*/ 70 w 697"/>
              <a:gd name="T91" fmla="*/ 312 h 682"/>
              <a:gd name="T92" fmla="*/ 113 w 697"/>
              <a:gd name="T93" fmla="*/ 323 h 682"/>
              <a:gd name="T94" fmla="*/ 81 w 697"/>
              <a:gd name="T95" fmla="*/ 303 h 682"/>
              <a:gd name="T96" fmla="*/ 70 w 697"/>
              <a:gd name="T97" fmla="*/ 312 h 682"/>
              <a:gd name="T98" fmla="*/ 579 w 697"/>
              <a:gd name="T99" fmla="*/ 311 h 682"/>
              <a:gd name="T100" fmla="*/ 451 w 697"/>
              <a:gd name="T101" fmla="*/ 490 h 682"/>
              <a:gd name="T102" fmla="*/ 211 w 697"/>
              <a:gd name="T103" fmla="*/ 584 h 682"/>
              <a:gd name="T104" fmla="*/ 11 w 697"/>
              <a:gd name="T105" fmla="*/ 644 h 682"/>
              <a:gd name="T106" fmla="*/ 118 w 697"/>
              <a:gd name="T107" fmla="*/ 608 h 682"/>
              <a:gd name="T108" fmla="*/ 339 w 697"/>
              <a:gd name="T109" fmla="*/ 540 h 682"/>
              <a:gd name="T110" fmla="*/ 654 w 697"/>
              <a:gd name="T111" fmla="*/ 366 h 682"/>
              <a:gd name="T112" fmla="*/ 697 w 697"/>
              <a:gd name="T113" fmla="*/ 26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7" h="682">
                <a:moveTo>
                  <a:pt x="291" y="48"/>
                </a:moveTo>
                <a:cubicBezTo>
                  <a:pt x="296" y="19"/>
                  <a:pt x="320" y="0"/>
                  <a:pt x="343" y="4"/>
                </a:cubicBezTo>
                <a:cubicBezTo>
                  <a:pt x="367" y="9"/>
                  <a:pt x="381" y="36"/>
                  <a:pt x="375" y="65"/>
                </a:cubicBezTo>
                <a:cubicBezTo>
                  <a:pt x="370" y="94"/>
                  <a:pt x="346" y="114"/>
                  <a:pt x="323" y="109"/>
                </a:cubicBezTo>
                <a:cubicBezTo>
                  <a:pt x="299" y="104"/>
                  <a:pt x="285" y="77"/>
                  <a:pt x="291" y="48"/>
                </a:cubicBezTo>
                <a:close/>
                <a:moveTo>
                  <a:pt x="171" y="210"/>
                </a:moveTo>
                <a:cubicBezTo>
                  <a:pt x="215" y="177"/>
                  <a:pt x="215" y="177"/>
                  <a:pt x="215" y="177"/>
                </a:cubicBezTo>
                <a:cubicBezTo>
                  <a:pt x="199" y="223"/>
                  <a:pt x="183" y="268"/>
                  <a:pt x="168" y="313"/>
                </a:cubicBezTo>
                <a:cubicBezTo>
                  <a:pt x="168" y="314"/>
                  <a:pt x="168" y="314"/>
                  <a:pt x="168" y="315"/>
                </a:cubicBezTo>
                <a:cubicBezTo>
                  <a:pt x="180" y="319"/>
                  <a:pt x="192" y="323"/>
                  <a:pt x="205" y="327"/>
                </a:cubicBezTo>
                <a:cubicBezTo>
                  <a:pt x="198" y="358"/>
                  <a:pt x="191" y="392"/>
                  <a:pt x="187" y="413"/>
                </a:cubicBezTo>
                <a:cubicBezTo>
                  <a:pt x="137" y="523"/>
                  <a:pt x="137" y="523"/>
                  <a:pt x="137" y="523"/>
                </a:cubicBezTo>
                <a:cubicBezTo>
                  <a:pt x="190" y="549"/>
                  <a:pt x="190" y="549"/>
                  <a:pt x="190" y="549"/>
                </a:cubicBezTo>
                <a:cubicBezTo>
                  <a:pt x="208" y="508"/>
                  <a:pt x="239" y="467"/>
                  <a:pt x="254" y="403"/>
                </a:cubicBezTo>
                <a:cubicBezTo>
                  <a:pt x="259" y="385"/>
                  <a:pt x="262" y="368"/>
                  <a:pt x="266" y="353"/>
                </a:cubicBezTo>
                <a:cubicBezTo>
                  <a:pt x="336" y="356"/>
                  <a:pt x="336" y="356"/>
                  <a:pt x="336" y="356"/>
                </a:cubicBezTo>
                <a:cubicBezTo>
                  <a:pt x="332" y="372"/>
                  <a:pt x="332" y="372"/>
                  <a:pt x="332" y="372"/>
                </a:cubicBezTo>
                <a:cubicBezTo>
                  <a:pt x="318" y="429"/>
                  <a:pt x="318" y="429"/>
                  <a:pt x="318" y="429"/>
                </a:cubicBezTo>
                <a:cubicBezTo>
                  <a:pt x="375" y="444"/>
                  <a:pt x="375" y="444"/>
                  <a:pt x="375" y="444"/>
                </a:cubicBezTo>
                <a:cubicBezTo>
                  <a:pt x="381" y="425"/>
                  <a:pt x="387" y="402"/>
                  <a:pt x="394" y="377"/>
                </a:cubicBezTo>
                <a:cubicBezTo>
                  <a:pt x="404" y="339"/>
                  <a:pt x="404" y="339"/>
                  <a:pt x="404" y="339"/>
                </a:cubicBezTo>
                <a:cubicBezTo>
                  <a:pt x="375" y="295"/>
                  <a:pt x="375" y="295"/>
                  <a:pt x="375" y="295"/>
                </a:cubicBezTo>
                <a:cubicBezTo>
                  <a:pt x="375" y="295"/>
                  <a:pt x="375" y="295"/>
                  <a:pt x="375" y="295"/>
                </a:cubicBezTo>
                <a:cubicBezTo>
                  <a:pt x="372" y="295"/>
                  <a:pt x="372" y="295"/>
                  <a:pt x="372" y="295"/>
                </a:cubicBezTo>
                <a:cubicBezTo>
                  <a:pt x="368" y="295"/>
                  <a:pt x="368" y="295"/>
                  <a:pt x="368" y="295"/>
                </a:cubicBezTo>
                <a:cubicBezTo>
                  <a:pt x="358" y="294"/>
                  <a:pt x="358" y="294"/>
                  <a:pt x="358" y="294"/>
                </a:cubicBezTo>
                <a:cubicBezTo>
                  <a:pt x="339" y="293"/>
                  <a:pt x="339" y="293"/>
                  <a:pt x="339" y="293"/>
                </a:cubicBezTo>
                <a:cubicBezTo>
                  <a:pt x="327" y="292"/>
                  <a:pt x="316" y="291"/>
                  <a:pt x="306" y="290"/>
                </a:cubicBezTo>
                <a:cubicBezTo>
                  <a:pt x="316" y="258"/>
                  <a:pt x="325" y="225"/>
                  <a:pt x="335" y="192"/>
                </a:cubicBezTo>
                <a:cubicBezTo>
                  <a:pt x="349" y="212"/>
                  <a:pt x="349" y="212"/>
                  <a:pt x="349" y="212"/>
                </a:cubicBezTo>
                <a:cubicBezTo>
                  <a:pt x="363" y="234"/>
                  <a:pt x="363" y="234"/>
                  <a:pt x="363" y="234"/>
                </a:cubicBezTo>
                <a:cubicBezTo>
                  <a:pt x="367" y="239"/>
                  <a:pt x="367" y="239"/>
                  <a:pt x="367" y="239"/>
                </a:cubicBezTo>
                <a:cubicBezTo>
                  <a:pt x="392" y="254"/>
                  <a:pt x="392" y="254"/>
                  <a:pt x="392" y="254"/>
                </a:cubicBezTo>
                <a:cubicBezTo>
                  <a:pt x="392" y="254"/>
                  <a:pt x="392" y="254"/>
                  <a:pt x="392" y="254"/>
                </a:cubicBezTo>
                <a:cubicBezTo>
                  <a:pt x="392" y="254"/>
                  <a:pt x="392" y="254"/>
                  <a:pt x="392" y="254"/>
                </a:cubicBezTo>
                <a:cubicBezTo>
                  <a:pt x="394" y="254"/>
                  <a:pt x="394" y="254"/>
                  <a:pt x="394" y="254"/>
                </a:cubicBezTo>
                <a:cubicBezTo>
                  <a:pt x="407" y="254"/>
                  <a:pt x="407" y="254"/>
                  <a:pt x="407" y="254"/>
                </a:cubicBezTo>
                <a:cubicBezTo>
                  <a:pt x="512" y="256"/>
                  <a:pt x="512" y="256"/>
                  <a:pt x="512" y="256"/>
                </a:cubicBezTo>
                <a:cubicBezTo>
                  <a:pt x="512" y="236"/>
                  <a:pt x="512" y="216"/>
                  <a:pt x="511" y="195"/>
                </a:cubicBezTo>
                <a:cubicBezTo>
                  <a:pt x="406" y="199"/>
                  <a:pt x="406" y="199"/>
                  <a:pt x="406" y="199"/>
                </a:cubicBezTo>
                <a:cubicBezTo>
                  <a:pt x="404" y="200"/>
                  <a:pt x="404" y="200"/>
                  <a:pt x="404" y="200"/>
                </a:cubicBezTo>
                <a:cubicBezTo>
                  <a:pt x="391" y="182"/>
                  <a:pt x="391" y="182"/>
                  <a:pt x="391" y="182"/>
                </a:cubicBezTo>
                <a:cubicBezTo>
                  <a:pt x="359" y="141"/>
                  <a:pt x="359" y="141"/>
                  <a:pt x="359" y="141"/>
                </a:cubicBezTo>
                <a:cubicBezTo>
                  <a:pt x="354" y="134"/>
                  <a:pt x="348" y="133"/>
                  <a:pt x="338" y="130"/>
                </a:cubicBezTo>
                <a:cubicBezTo>
                  <a:pt x="337" y="129"/>
                  <a:pt x="336" y="129"/>
                  <a:pt x="335" y="128"/>
                </a:cubicBezTo>
                <a:cubicBezTo>
                  <a:pt x="339" y="147"/>
                  <a:pt x="339" y="147"/>
                  <a:pt x="339" y="147"/>
                </a:cubicBezTo>
                <a:cubicBezTo>
                  <a:pt x="324" y="154"/>
                  <a:pt x="324" y="154"/>
                  <a:pt x="324" y="154"/>
                </a:cubicBezTo>
                <a:cubicBezTo>
                  <a:pt x="324" y="172"/>
                  <a:pt x="324" y="172"/>
                  <a:pt x="324" y="172"/>
                </a:cubicBezTo>
                <a:cubicBezTo>
                  <a:pt x="290" y="227"/>
                  <a:pt x="290" y="227"/>
                  <a:pt x="290" y="227"/>
                </a:cubicBezTo>
                <a:cubicBezTo>
                  <a:pt x="315" y="142"/>
                  <a:pt x="315" y="142"/>
                  <a:pt x="315" y="142"/>
                </a:cubicBezTo>
                <a:cubicBezTo>
                  <a:pt x="318" y="140"/>
                  <a:pt x="318" y="140"/>
                  <a:pt x="318" y="140"/>
                </a:cubicBezTo>
                <a:cubicBezTo>
                  <a:pt x="321" y="120"/>
                  <a:pt x="321" y="120"/>
                  <a:pt x="321" y="120"/>
                </a:cubicBezTo>
                <a:cubicBezTo>
                  <a:pt x="312" y="117"/>
                  <a:pt x="312" y="117"/>
                  <a:pt x="312" y="117"/>
                </a:cubicBezTo>
                <a:cubicBezTo>
                  <a:pt x="303" y="135"/>
                  <a:pt x="303" y="135"/>
                  <a:pt x="303" y="135"/>
                </a:cubicBezTo>
                <a:cubicBezTo>
                  <a:pt x="304" y="139"/>
                  <a:pt x="304" y="139"/>
                  <a:pt x="304" y="139"/>
                </a:cubicBezTo>
                <a:cubicBezTo>
                  <a:pt x="274" y="222"/>
                  <a:pt x="274" y="222"/>
                  <a:pt x="274" y="222"/>
                </a:cubicBezTo>
                <a:cubicBezTo>
                  <a:pt x="278" y="158"/>
                  <a:pt x="278" y="158"/>
                  <a:pt x="278" y="158"/>
                </a:cubicBezTo>
                <a:cubicBezTo>
                  <a:pt x="289" y="143"/>
                  <a:pt x="289" y="143"/>
                  <a:pt x="289" y="143"/>
                </a:cubicBezTo>
                <a:cubicBezTo>
                  <a:pt x="281" y="128"/>
                  <a:pt x="281" y="128"/>
                  <a:pt x="281" y="128"/>
                </a:cubicBezTo>
                <a:cubicBezTo>
                  <a:pt x="296" y="113"/>
                  <a:pt x="296" y="113"/>
                  <a:pt x="296" y="113"/>
                </a:cubicBezTo>
                <a:cubicBezTo>
                  <a:pt x="284" y="109"/>
                  <a:pt x="273" y="106"/>
                  <a:pt x="261" y="104"/>
                </a:cubicBezTo>
                <a:cubicBezTo>
                  <a:pt x="246" y="101"/>
                  <a:pt x="240" y="99"/>
                  <a:pt x="231" y="105"/>
                </a:cubicBezTo>
                <a:cubicBezTo>
                  <a:pt x="140" y="165"/>
                  <a:pt x="140" y="165"/>
                  <a:pt x="140" y="165"/>
                </a:cubicBezTo>
                <a:cubicBezTo>
                  <a:pt x="103" y="216"/>
                  <a:pt x="100" y="234"/>
                  <a:pt x="78" y="270"/>
                </a:cubicBezTo>
                <a:cubicBezTo>
                  <a:pt x="96" y="280"/>
                  <a:pt x="114" y="289"/>
                  <a:pt x="132" y="298"/>
                </a:cubicBezTo>
                <a:cubicBezTo>
                  <a:pt x="144" y="270"/>
                  <a:pt x="171" y="221"/>
                  <a:pt x="171" y="210"/>
                </a:cubicBezTo>
                <a:close/>
                <a:moveTo>
                  <a:pt x="12" y="400"/>
                </a:moveTo>
                <a:cubicBezTo>
                  <a:pt x="10" y="399"/>
                  <a:pt x="9" y="397"/>
                  <a:pt x="9" y="395"/>
                </a:cubicBezTo>
                <a:cubicBezTo>
                  <a:pt x="9" y="395"/>
                  <a:pt x="10" y="394"/>
                  <a:pt x="10" y="394"/>
                </a:cubicBezTo>
                <a:cubicBezTo>
                  <a:pt x="3" y="391"/>
                  <a:pt x="0" y="384"/>
                  <a:pt x="2" y="377"/>
                </a:cubicBezTo>
                <a:cubicBezTo>
                  <a:pt x="23" y="312"/>
                  <a:pt x="23" y="312"/>
                  <a:pt x="23" y="312"/>
                </a:cubicBezTo>
                <a:cubicBezTo>
                  <a:pt x="25" y="304"/>
                  <a:pt x="33" y="300"/>
                  <a:pt x="40" y="302"/>
                </a:cubicBezTo>
                <a:cubicBezTo>
                  <a:pt x="59" y="308"/>
                  <a:pt x="59" y="308"/>
                  <a:pt x="59" y="308"/>
                </a:cubicBezTo>
                <a:cubicBezTo>
                  <a:pt x="60" y="306"/>
                  <a:pt x="60" y="306"/>
                  <a:pt x="60" y="306"/>
                </a:cubicBezTo>
                <a:cubicBezTo>
                  <a:pt x="63" y="296"/>
                  <a:pt x="74" y="290"/>
                  <a:pt x="85" y="293"/>
                </a:cubicBezTo>
                <a:cubicBezTo>
                  <a:pt x="111" y="301"/>
                  <a:pt x="111" y="301"/>
                  <a:pt x="111" y="301"/>
                </a:cubicBezTo>
                <a:cubicBezTo>
                  <a:pt x="121" y="305"/>
                  <a:pt x="127" y="316"/>
                  <a:pt x="124" y="326"/>
                </a:cubicBezTo>
                <a:cubicBezTo>
                  <a:pt x="123" y="328"/>
                  <a:pt x="123" y="328"/>
                  <a:pt x="123" y="328"/>
                </a:cubicBezTo>
                <a:cubicBezTo>
                  <a:pt x="142" y="334"/>
                  <a:pt x="142" y="334"/>
                  <a:pt x="142" y="334"/>
                </a:cubicBezTo>
                <a:cubicBezTo>
                  <a:pt x="149" y="337"/>
                  <a:pt x="154" y="345"/>
                  <a:pt x="151" y="352"/>
                </a:cubicBezTo>
                <a:cubicBezTo>
                  <a:pt x="131" y="417"/>
                  <a:pt x="131" y="417"/>
                  <a:pt x="131" y="417"/>
                </a:cubicBezTo>
                <a:cubicBezTo>
                  <a:pt x="128" y="424"/>
                  <a:pt x="121" y="428"/>
                  <a:pt x="114" y="427"/>
                </a:cubicBezTo>
                <a:cubicBezTo>
                  <a:pt x="114" y="427"/>
                  <a:pt x="114" y="428"/>
                  <a:pt x="114" y="428"/>
                </a:cubicBezTo>
                <a:cubicBezTo>
                  <a:pt x="113" y="430"/>
                  <a:pt x="111" y="431"/>
                  <a:pt x="109" y="431"/>
                </a:cubicBezTo>
                <a:cubicBezTo>
                  <a:pt x="103" y="429"/>
                  <a:pt x="103" y="429"/>
                  <a:pt x="103" y="429"/>
                </a:cubicBezTo>
                <a:cubicBezTo>
                  <a:pt x="101" y="428"/>
                  <a:pt x="99" y="426"/>
                  <a:pt x="100" y="424"/>
                </a:cubicBezTo>
                <a:cubicBezTo>
                  <a:pt x="100" y="423"/>
                  <a:pt x="100" y="423"/>
                  <a:pt x="101" y="423"/>
                </a:cubicBezTo>
                <a:cubicBezTo>
                  <a:pt x="23" y="398"/>
                  <a:pt x="23" y="398"/>
                  <a:pt x="23" y="398"/>
                </a:cubicBezTo>
                <a:cubicBezTo>
                  <a:pt x="23" y="399"/>
                  <a:pt x="23" y="399"/>
                  <a:pt x="23" y="400"/>
                </a:cubicBezTo>
                <a:cubicBezTo>
                  <a:pt x="23" y="402"/>
                  <a:pt x="20" y="403"/>
                  <a:pt x="18" y="402"/>
                </a:cubicBezTo>
                <a:lnTo>
                  <a:pt x="12" y="400"/>
                </a:lnTo>
                <a:close/>
                <a:moveTo>
                  <a:pt x="70" y="312"/>
                </a:moveTo>
                <a:cubicBezTo>
                  <a:pt x="113" y="325"/>
                  <a:pt x="113" y="325"/>
                  <a:pt x="113" y="325"/>
                </a:cubicBezTo>
                <a:cubicBezTo>
                  <a:pt x="113" y="323"/>
                  <a:pt x="113" y="323"/>
                  <a:pt x="113" y="323"/>
                </a:cubicBezTo>
                <a:cubicBezTo>
                  <a:pt x="115" y="318"/>
                  <a:pt x="112" y="313"/>
                  <a:pt x="108" y="312"/>
                </a:cubicBezTo>
                <a:cubicBezTo>
                  <a:pt x="81" y="303"/>
                  <a:pt x="81" y="303"/>
                  <a:pt x="81" y="303"/>
                </a:cubicBezTo>
                <a:cubicBezTo>
                  <a:pt x="77" y="302"/>
                  <a:pt x="72" y="305"/>
                  <a:pt x="70" y="309"/>
                </a:cubicBezTo>
                <a:lnTo>
                  <a:pt x="70" y="312"/>
                </a:lnTo>
                <a:close/>
                <a:moveTo>
                  <a:pt x="697" y="261"/>
                </a:moveTo>
                <a:cubicBezTo>
                  <a:pt x="579" y="311"/>
                  <a:pt x="579" y="311"/>
                  <a:pt x="579" y="311"/>
                </a:cubicBezTo>
                <a:cubicBezTo>
                  <a:pt x="603" y="329"/>
                  <a:pt x="603" y="329"/>
                  <a:pt x="603" y="329"/>
                </a:cubicBezTo>
                <a:cubicBezTo>
                  <a:pt x="451" y="490"/>
                  <a:pt x="451" y="490"/>
                  <a:pt x="451" y="490"/>
                </a:cubicBezTo>
                <a:cubicBezTo>
                  <a:pt x="315" y="474"/>
                  <a:pt x="315" y="474"/>
                  <a:pt x="315" y="474"/>
                </a:cubicBezTo>
                <a:cubicBezTo>
                  <a:pt x="211" y="584"/>
                  <a:pt x="211" y="584"/>
                  <a:pt x="211" y="584"/>
                </a:cubicBezTo>
                <a:cubicBezTo>
                  <a:pt x="99" y="530"/>
                  <a:pt x="99" y="530"/>
                  <a:pt x="99" y="530"/>
                </a:cubicBezTo>
                <a:cubicBezTo>
                  <a:pt x="11" y="644"/>
                  <a:pt x="11" y="644"/>
                  <a:pt x="11" y="644"/>
                </a:cubicBezTo>
                <a:cubicBezTo>
                  <a:pt x="60" y="682"/>
                  <a:pt x="60" y="682"/>
                  <a:pt x="60" y="682"/>
                </a:cubicBezTo>
                <a:cubicBezTo>
                  <a:pt x="118" y="608"/>
                  <a:pt x="118" y="608"/>
                  <a:pt x="118" y="608"/>
                </a:cubicBezTo>
                <a:cubicBezTo>
                  <a:pt x="225" y="660"/>
                  <a:pt x="225" y="660"/>
                  <a:pt x="225" y="660"/>
                </a:cubicBezTo>
                <a:cubicBezTo>
                  <a:pt x="339" y="540"/>
                  <a:pt x="339" y="540"/>
                  <a:pt x="339" y="540"/>
                </a:cubicBezTo>
                <a:cubicBezTo>
                  <a:pt x="474" y="555"/>
                  <a:pt x="474" y="555"/>
                  <a:pt x="474" y="555"/>
                </a:cubicBezTo>
                <a:cubicBezTo>
                  <a:pt x="654" y="366"/>
                  <a:pt x="654" y="366"/>
                  <a:pt x="654" y="366"/>
                </a:cubicBezTo>
                <a:cubicBezTo>
                  <a:pt x="686" y="389"/>
                  <a:pt x="686" y="389"/>
                  <a:pt x="686" y="389"/>
                </a:cubicBezTo>
                <a:lnTo>
                  <a:pt x="697" y="261"/>
                </a:lnTo>
                <a:close/>
              </a:path>
            </a:pathLst>
          </a:custGeom>
          <a:blipFill>
            <a:blip r:embed="rId3"/>
            <a:stretch>
              <a:fillRect/>
            </a:stretch>
          </a:blip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Tree>
    <p:extLst>
      <p:ext uri="{BB962C8B-B14F-4D97-AF65-F5344CB8AC3E}">
        <p14:creationId xmlns:p14="http://schemas.microsoft.com/office/powerpoint/2010/main" val="602159633"/>
      </p:ext>
    </p:extLst>
  </p:cSld>
  <p:clrMapOvr>
    <a:masterClrMapping/>
  </p:clrMapOvr>
  <mc:AlternateContent xmlns:mc="http://schemas.openxmlformats.org/markup-compatibility/2006" xmlns:p14="http://schemas.microsoft.com/office/powerpoint/2010/main">
    <mc:Choice Requires="p14">
      <p:transition spd="slow" p14:dur="1600" advTm="7000">
        <p:blinds dir="vert"/>
      </p:transition>
    </mc:Choice>
    <mc:Fallback xmlns="">
      <p:transition spd="slow" advTm="7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90"/>
                                          </p:val>
                                        </p:tav>
                                        <p:tav tm="100000">
                                          <p:val>
                                            <p:fltVal val="0"/>
                                          </p:val>
                                        </p:tav>
                                      </p:tavLst>
                                    </p:anim>
                                    <p:animEffect transition="in" filter="fade">
                                      <p:cBhvr>
                                        <p:cTn id="10" dur="500"/>
                                        <p:tgtEl>
                                          <p:spTgt spid="10"/>
                                        </p:tgtEl>
                                      </p:cBhvr>
                                    </p:animEffect>
                                  </p:childTnLst>
                                </p:cTn>
                              </p:par>
                              <p:par>
                                <p:cTn id="11" presetID="2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par>
                                <p:cTn id="14" presetID="52"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Scale>
                                      <p:cBhvr>
                                        <p:cTn id="16"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9"/>
                                        </p:tgtEl>
                                        <p:attrNameLst>
                                          <p:attrName>ppt_x</p:attrName>
                                          <p:attrName>ppt_y</p:attrName>
                                        </p:attrNameLst>
                                      </p:cBhvr>
                                    </p:animMotion>
                                    <p:animEffect transition="in" filter="fade">
                                      <p:cBhvr>
                                        <p:cTn id="18" dur="1000"/>
                                        <p:tgtEl>
                                          <p:spTgt spid="9"/>
                                        </p:tgtEl>
                                      </p:cBhvr>
                                    </p:animEffect>
                                  </p:childTnLst>
                                </p:cTn>
                              </p:par>
                              <p:par>
                                <p:cTn id="19" presetID="45" presetClass="entr" presetSubtype="0" fill="hold" grpId="1"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ppt_w</p:attrName>
                                        </p:attrNameLst>
                                      </p:cBhvr>
                                      <p:tavLst>
                                        <p:tav tm="0" fmla="#ppt_w*sin(2.5*pi*$)">
                                          <p:val>
                                            <p:fltVal val="0"/>
                                          </p:val>
                                        </p:tav>
                                        <p:tav tm="100000">
                                          <p:val>
                                            <p:fltVal val="1"/>
                                          </p:val>
                                        </p:tav>
                                      </p:tavLst>
                                    </p:anim>
                                    <p:anim calcmode="lin" valueType="num">
                                      <p:cBhvr>
                                        <p:cTn id="23" dur="1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9"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6"/>
          <p:cNvSpPr>
            <a:spLocks noChangeArrowheads="1"/>
          </p:cNvSpPr>
          <p:nvPr/>
        </p:nvSpPr>
        <p:spPr bwMode="auto">
          <a:xfrm>
            <a:off x="3432966" y="1727833"/>
            <a:ext cx="1103274" cy="1096104"/>
          </a:xfrm>
          <a:prstGeom prst="ellipse">
            <a:avLst/>
          </a:prstGeom>
          <a:noFill/>
          <a:ln w="12700" cap="flat">
            <a:solidFill>
              <a:srgbClr val="C491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35" name="Freeform 7"/>
          <p:cNvSpPr>
            <a:spLocks/>
          </p:cNvSpPr>
          <p:nvPr/>
        </p:nvSpPr>
        <p:spPr bwMode="auto">
          <a:xfrm>
            <a:off x="3798380" y="2086178"/>
            <a:ext cx="737859" cy="737762"/>
          </a:xfrm>
          <a:custGeom>
            <a:avLst/>
            <a:gdLst>
              <a:gd name="T0" fmla="*/ 45 w 89"/>
              <a:gd name="T1" fmla="*/ 0 h 89"/>
              <a:gd name="T2" fmla="*/ 89 w 89"/>
              <a:gd name="T3" fmla="*/ 44 h 89"/>
              <a:gd name="T4" fmla="*/ 89 w 89"/>
              <a:gd name="T5" fmla="*/ 44 h 89"/>
              <a:gd name="T6" fmla="*/ 89 w 89"/>
              <a:gd name="T7" fmla="*/ 45 h 89"/>
              <a:gd name="T8" fmla="*/ 89 w 89"/>
              <a:gd name="T9" fmla="*/ 89 h 89"/>
              <a:gd name="T10" fmla="*/ 45 w 89"/>
              <a:gd name="T11" fmla="*/ 89 h 89"/>
              <a:gd name="T12" fmla="*/ 45 w 89"/>
              <a:gd name="T13" fmla="*/ 89 h 89"/>
              <a:gd name="T14" fmla="*/ 45 w 89"/>
              <a:gd name="T15" fmla="*/ 89 h 89"/>
              <a:gd name="T16" fmla="*/ 0 w 89"/>
              <a:gd name="T17" fmla="*/ 45 h 89"/>
              <a:gd name="T18" fmla="*/ 45 w 89"/>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9">
                <a:moveTo>
                  <a:pt x="45" y="0"/>
                </a:moveTo>
                <a:cubicBezTo>
                  <a:pt x="69" y="0"/>
                  <a:pt x="89" y="20"/>
                  <a:pt x="89" y="44"/>
                </a:cubicBezTo>
                <a:cubicBezTo>
                  <a:pt x="89" y="44"/>
                  <a:pt x="89" y="44"/>
                  <a:pt x="89" y="44"/>
                </a:cubicBezTo>
                <a:cubicBezTo>
                  <a:pt x="89" y="45"/>
                  <a:pt x="89" y="45"/>
                  <a:pt x="89" y="45"/>
                </a:cubicBezTo>
                <a:cubicBezTo>
                  <a:pt x="89" y="89"/>
                  <a:pt x="89" y="89"/>
                  <a:pt x="89" y="89"/>
                </a:cubicBezTo>
                <a:cubicBezTo>
                  <a:pt x="45" y="89"/>
                  <a:pt x="45" y="89"/>
                  <a:pt x="45" y="89"/>
                </a:cubicBezTo>
                <a:cubicBezTo>
                  <a:pt x="45" y="89"/>
                  <a:pt x="45" y="89"/>
                  <a:pt x="45" y="89"/>
                </a:cubicBezTo>
                <a:cubicBezTo>
                  <a:pt x="45" y="89"/>
                  <a:pt x="45" y="89"/>
                  <a:pt x="45" y="89"/>
                </a:cubicBezTo>
                <a:cubicBezTo>
                  <a:pt x="20" y="89"/>
                  <a:pt x="0" y="69"/>
                  <a:pt x="0" y="45"/>
                </a:cubicBezTo>
                <a:cubicBezTo>
                  <a:pt x="0" y="20"/>
                  <a:pt x="20" y="0"/>
                  <a:pt x="45" y="0"/>
                </a:cubicBezTo>
                <a:close/>
              </a:path>
            </a:pathLst>
          </a:cu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smtClean="0">
                <a:solidFill>
                  <a:srgbClr val="50301B"/>
                </a:solidFill>
                <a:latin typeface="HelveticaNeueLT Pro 55 Roman" pitchFamily="34" charset="0"/>
              </a:rPr>
              <a:t>STEP 2</a:t>
            </a:r>
            <a:endParaRPr lang="zh-CN" altLang="en-US" dirty="0">
              <a:solidFill>
                <a:srgbClr val="50301B"/>
              </a:solidFill>
              <a:latin typeface="HelveticaNeueLT Pro 55 Roman" pitchFamily="34" charset="0"/>
            </a:endParaRPr>
          </a:p>
        </p:txBody>
      </p:sp>
      <p:sp>
        <p:nvSpPr>
          <p:cNvPr id="36" name="Freeform 8"/>
          <p:cNvSpPr>
            <a:spLocks/>
          </p:cNvSpPr>
          <p:nvPr/>
        </p:nvSpPr>
        <p:spPr bwMode="auto">
          <a:xfrm>
            <a:off x="4613538" y="1727833"/>
            <a:ext cx="1092735" cy="1096104"/>
          </a:xfrm>
          <a:custGeom>
            <a:avLst/>
            <a:gdLst>
              <a:gd name="T0" fmla="*/ 66 w 132"/>
              <a:gd name="T1" fmla="*/ 0 h 132"/>
              <a:gd name="T2" fmla="*/ 0 w 132"/>
              <a:gd name="T3" fmla="*/ 66 h 132"/>
              <a:gd name="T4" fmla="*/ 0 w 132"/>
              <a:gd name="T5" fmla="*/ 66 h 132"/>
              <a:gd name="T6" fmla="*/ 0 w 132"/>
              <a:gd name="T7" fmla="*/ 66 h 132"/>
              <a:gd name="T8" fmla="*/ 0 w 132"/>
              <a:gd name="T9" fmla="*/ 132 h 132"/>
              <a:gd name="T10" fmla="*/ 65 w 132"/>
              <a:gd name="T11" fmla="*/ 132 h 132"/>
              <a:gd name="T12" fmla="*/ 65 w 132"/>
              <a:gd name="T13" fmla="*/ 132 h 132"/>
              <a:gd name="T14" fmla="*/ 66 w 132"/>
              <a:gd name="T15" fmla="*/ 132 h 132"/>
              <a:gd name="T16" fmla="*/ 132 w 132"/>
              <a:gd name="T17" fmla="*/ 66 h 132"/>
              <a:gd name="T18" fmla="*/ 66 w 132"/>
              <a:gd name="T1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0"/>
                </a:moveTo>
                <a:cubicBezTo>
                  <a:pt x="30" y="0"/>
                  <a:pt x="0" y="29"/>
                  <a:pt x="0" y="66"/>
                </a:cubicBezTo>
                <a:cubicBezTo>
                  <a:pt x="0" y="66"/>
                  <a:pt x="0" y="66"/>
                  <a:pt x="0" y="66"/>
                </a:cubicBezTo>
                <a:cubicBezTo>
                  <a:pt x="0" y="66"/>
                  <a:pt x="0" y="66"/>
                  <a:pt x="0" y="66"/>
                </a:cubicBezTo>
                <a:cubicBezTo>
                  <a:pt x="0" y="132"/>
                  <a:pt x="0" y="132"/>
                  <a:pt x="0" y="132"/>
                </a:cubicBezTo>
                <a:cubicBezTo>
                  <a:pt x="65" y="132"/>
                  <a:pt x="65" y="132"/>
                  <a:pt x="65" y="132"/>
                </a:cubicBezTo>
                <a:cubicBezTo>
                  <a:pt x="65" y="132"/>
                  <a:pt x="65" y="132"/>
                  <a:pt x="65" y="132"/>
                </a:cubicBezTo>
                <a:cubicBezTo>
                  <a:pt x="65" y="132"/>
                  <a:pt x="66" y="132"/>
                  <a:pt x="66" y="132"/>
                </a:cubicBezTo>
                <a:cubicBezTo>
                  <a:pt x="103" y="132"/>
                  <a:pt x="132" y="103"/>
                  <a:pt x="132" y="66"/>
                </a:cubicBezTo>
                <a:cubicBezTo>
                  <a:pt x="132" y="30"/>
                  <a:pt x="103" y="0"/>
                  <a:pt x="66" y="0"/>
                </a:cubicBezTo>
                <a:close/>
              </a:path>
            </a:pathLst>
          </a:cu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a:solidFill>
                  <a:schemeClr val="tx1">
                    <a:lumMod val="85000"/>
                    <a:lumOff val="15000"/>
                  </a:schemeClr>
                </a:solidFill>
                <a:latin typeface="HelveticaNeueLT Pro 55 Roman" pitchFamily="34" charset="0"/>
              </a:rPr>
              <a:t>STEP 3</a:t>
            </a:r>
            <a:endParaRPr lang="zh-CN" altLang="en-US" dirty="0">
              <a:solidFill>
                <a:schemeClr val="tx1">
                  <a:lumMod val="85000"/>
                  <a:lumOff val="15000"/>
                </a:schemeClr>
              </a:solidFill>
              <a:latin typeface="HelveticaNeueLT Pro 55 Roman" pitchFamily="34" charset="0"/>
            </a:endParaRPr>
          </a:p>
        </p:txBody>
      </p:sp>
      <p:sp>
        <p:nvSpPr>
          <p:cNvPr id="37" name="Freeform 9"/>
          <p:cNvSpPr>
            <a:spLocks/>
          </p:cNvSpPr>
          <p:nvPr/>
        </p:nvSpPr>
        <p:spPr bwMode="auto">
          <a:xfrm>
            <a:off x="4620565" y="2908255"/>
            <a:ext cx="646505" cy="646420"/>
          </a:xfrm>
          <a:custGeom>
            <a:avLst/>
            <a:gdLst>
              <a:gd name="T0" fmla="*/ 39 w 78"/>
              <a:gd name="T1" fmla="*/ 78 h 78"/>
              <a:gd name="T2" fmla="*/ 0 w 78"/>
              <a:gd name="T3" fmla="*/ 39 h 78"/>
              <a:gd name="T4" fmla="*/ 0 w 78"/>
              <a:gd name="T5" fmla="*/ 39 h 78"/>
              <a:gd name="T6" fmla="*/ 0 w 78"/>
              <a:gd name="T7" fmla="*/ 39 h 78"/>
              <a:gd name="T8" fmla="*/ 0 w 78"/>
              <a:gd name="T9" fmla="*/ 0 h 78"/>
              <a:gd name="T10" fmla="*/ 38 w 78"/>
              <a:gd name="T11" fmla="*/ 0 h 78"/>
              <a:gd name="T12" fmla="*/ 38 w 78"/>
              <a:gd name="T13" fmla="*/ 0 h 78"/>
              <a:gd name="T14" fmla="*/ 39 w 78"/>
              <a:gd name="T15" fmla="*/ 0 h 78"/>
              <a:gd name="T16" fmla="*/ 78 w 78"/>
              <a:gd name="T17" fmla="*/ 39 h 78"/>
              <a:gd name="T18" fmla="*/ 39 w 78"/>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78"/>
                </a:moveTo>
                <a:cubicBezTo>
                  <a:pt x="18" y="78"/>
                  <a:pt x="0" y="60"/>
                  <a:pt x="0" y="39"/>
                </a:cubicBezTo>
                <a:cubicBezTo>
                  <a:pt x="0" y="39"/>
                  <a:pt x="0" y="39"/>
                  <a:pt x="0" y="39"/>
                </a:cubicBezTo>
                <a:cubicBezTo>
                  <a:pt x="0" y="39"/>
                  <a:pt x="0" y="39"/>
                  <a:pt x="0" y="39"/>
                </a:cubicBezTo>
                <a:cubicBezTo>
                  <a:pt x="0" y="0"/>
                  <a:pt x="0" y="0"/>
                  <a:pt x="0" y="0"/>
                </a:cubicBezTo>
                <a:cubicBezTo>
                  <a:pt x="38" y="0"/>
                  <a:pt x="38" y="0"/>
                  <a:pt x="38" y="0"/>
                </a:cubicBezTo>
                <a:cubicBezTo>
                  <a:pt x="38" y="0"/>
                  <a:pt x="38" y="0"/>
                  <a:pt x="38" y="0"/>
                </a:cubicBezTo>
                <a:cubicBezTo>
                  <a:pt x="39" y="0"/>
                  <a:pt x="39" y="0"/>
                  <a:pt x="39" y="0"/>
                </a:cubicBezTo>
                <a:cubicBezTo>
                  <a:pt x="61" y="0"/>
                  <a:pt x="78" y="17"/>
                  <a:pt x="78" y="39"/>
                </a:cubicBezTo>
                <a:cubicBezTo>
                  <a:pt x="78" y="60"/>
                  <a:pt x="61" y="78"/>
                  <a:pt x="39" y="78"/>
                </a:cubicBezTo>
                <a:close/>
              </a:path>
            </a:pathLst>
          </a:cu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1200" dirty="0">
                <a:solidFill>
                  <a:srgbClr val="50301B"/>
                </a:solidFill>
                <a:latin typeface="HelveticaNeueLT Pro 55 Roman" pitchFamily="34" charset="0"/>
              </a:rPr>
              <a:t>STEP 1</a:t>
            </a:r>
            <a:endParaRPr lang="zh-CN" altLang="en-US" sz="1200" dirty="0">
              <a:solidFill>
                <a:srgbClr val="50301B"/>
              </a:solidFill>
              <a:latin typeface="HelveticaNeueLT Pro 55 Roman" pitchFamily="34" charset="0"/>
            </a:endParaRPr>
          </a:p>
        </p:txBody>
      </p:sp>
      <p:sp>
        <p:nvSpPr>
          <p:cNvPr id="38" name="Freeform 10"/>
          <p:cNvSpPr>
            <a:spLocks/>
          </p:cNvSpPr>
          <p:nvPr/>
        </p:nvSpPr>
        <p:spPr bwMode="auto">
          <a:xfrm>
            <a:off x="3383715" y="2908252"/>
            <a:ext cx="1170095" cy="1162491"/>
          </a:xfrm>
          <a:custGeom>
            <a:avLst/>
            <a:gdLst>
              <a:gd name="T0" fmla="*/ 66 w 133"/>
              <a:gd name="T1" fmla="*/ 132 h 132"/>
              <a:gd name="T2" fmla="*/ 132 w 133"/>
              <a:gd name="T3" fmla="*/ 66 h 132"/>
              <a:gd name="T4" fmla="*/ 133 w 133"/>
              <a:gd name="T5" fmla="*/ 66 h 132"/>
              <a:gd name="T6" fmla="*/ 133 w 133"/>
              <a:gd name="T7" fmla="*/ 66 h 132"/>
              <a:gd name="T8" fmla="*/ 133 w 133"/>
              <a:gd name="T9" fmla="*/ 0 h 132"/>
              <a:gd name="T10" fmla="*/ 68 w 133"/>
              <a:gd name="T11" fmla="*/ 0 h 132"/>
              <a:gd name="T12" fmla="*/ 68 w 133"/>
              <a:gd name="T13" fmla="*/ 0 h 132"/>
              <a:gd name="T14" fmla="*/ 66 w 133"/>
              <a:gd name="T15" fmla="*/ 0 h 132"/>
              <a:gd name="T16" fmla="*/ 0 w 133"/>
              <a:gd name="T17" fmla="*/ 66 h 132"/>
              <a:gd name="T18" fmla="*/ 66 w 133"/>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32">
                <a:moveTo>
                  <a:pt x="66" y="132"/>
                </a:moveTo>
                <a:cubicBezTo>
                  <a:pt x="103" y="132"/>
                  <a:pt x="132" y="103"/>
                  <a:pt x="132" y="66"/>
                </a:cubicBezTo>
                <a:cubicBezTo>
                  <a:pt x="133" y="66"/>
                  <a:pt x="133" y="66"/>
                  <a:pt x="133" y="66"/>
                </a:cubicBezTo>
                <a:cubicBezTo>
                  <a:pt x="133" y="66"/>
                  <a:pt x="133" y="66"/>
                  <a:pt x="133" y="66"/>
                </a:cubicBezTo>
                <a:cubicBezTo>
                  <a:pt x="133" y="0"/>
                  <a:pt x="133" y="0"/>
                  <a:pt x="133" y="0"/>
                </a:cubicBezTo>
                <a:cubicBezTo>
                  <a:pt x="68" y="0"/>
                  <a:pt x="68" y="0"/>
                  <a:pt x="68" y="0"/>
                </a:cubicBezTo>
                <a:cubicBezTo>
                  <a:pt x="68" y="0"/>
                  <a:pt x="68" y="0"/>
                  <a:pt x="68" y="0"/>
                </a:cubicBezTo>
                <a:cubicBezTo>
                  <a:pt x="67" y="0"/>
                  <a:pt x="67" y="0"/>
                  <a:pt x="66" y="0"/>
                </a:cubicBezTo>
                <a:cubicBezTo>
                  <a:pt x="30" y="0"/>
                  <a:pt x="0" y="29"/>
                  <a:pt x="0" y="66"/>
                </a:cubicBezTo>
                <a:cubicBezTo>
                  <a:pt x="0" y="103"/>
                  <a:pt x="30" y="132"/>
                  <a:pt x="66" y="132"/>
                </a:cubicBezTo>
                <a:close/>
              </a:path>
            </a:pathLst>
          </a:cu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a:solidFill>
                  <a:schemeClr val="tx1">
                    <a:lumMod val="85000"/>
                    <a:lumOff val="15000"/>
                  </a:schemeClr>
                </a:solidFill>
                <a:latin typeface="HelveticaNeueLT Pro 55 Roman" pitchFamily="34" charset="0"/>
              </a:rPr>
              <a:t>STEP 4</a:t>
            </a:r>
            <a:endParaRPr lang="zh-CN" altLang="en-US" dirty="0">
              <a:solidFill>
                <a:schemeClr val="tx1">
                  <a:lumMod val="85000"/>
                  <a:lumOff val="15000"/>
                </a:schemeClr>
              </a:solidFill>
              <a:latin typeface="HelveticaNeueLT Pro 55 Roman" pitchFamily="34" charset="0"/>
            </a:endParaRPr>
          </a:p>
        </p:txBody>
      </p:sp>
      <p:sp>
        <p:nvSpPr>
          <p:cNvPr id="39" name="TextBox 38"/>
          <p:cNvSpPr txBox="1"/>
          <p:nvPr/>
        </p:nvSpPr>
        <p:spPr>
          <a:xfrm>
            <a:off x="5490221" y="2916017"/>
            <a:ext cx="1215717" cy="284693"/>
          </a:xfrm>
          <a:prstGeom prst="rect">
            <a:avLst/>
          </a:prstGeom>
          <a:noFill/>
        </p:spPr>
        <p:txBody>
          <a:bodyPr wrap="none" lIns="68580" tIns="34290" rIns="68580" bIns="34290" rtlCol="0">
            <a:spAutoFit/>
          </a:bodyPr>
          <a:lstStyle>
            <a:defPPr>
              <a:defRPr lang="zh-CN"/>
            </a:defPPr>
            <a:lvl1pPr>
              <a:defRPr sz="1400">
                <a:gradFill>
                  <a:gsLst>
                    <a:gs pos="30000">
                      <a:srgbClr val="E9DAB8"/>
                    </a:gs>
                    <a:gs pos="100000">
                      <a:srgbClr val="C29F67"/>
                    </a:gs>
                    <a:gs pos="0">
                      <a:srgbClr val="C29F67"/>
                    </a:gs>
                    <a:gs pos="66000">
                      <a:srgbClr val="99763C"/>
                    </a:gs>
                  </a:gsLst>
                  <a:lin ang="5400000" scaled="0"/>
                </a:gradFill>
                <a:latin typeface="微软雅黑" pitchFamily="34" charset="-122"/>
                <a:ea typeface="微软雅黑" pitchFamily="34" charset="-122"/>
              </a:defRPr>
            </a:lvl1pPr>
          </a:lstStyle>
          <a:p>
            <a:r>
              <a:rPr lang="zh-CN" altLang="en-US" dirty="0">
                <a:gradFill>
                  <a:gsLst>
                    <a:gs pos="30000">
                      <a:srgbClr val="EAD3B8"/>
                    </a:gs>
                    <a:gs pos="100000">
                      <a:srgbClr val="C49766"/>
                    </a:gs>
                    <a:gs pos="0">
                      <a:srgbClr val="C49166"/>
                    </a:gs>
                    <a:gs pos="66000">
                      <a:srgbClr val="9B723B"/>
                    </a:gs>
                  </a:gsLst>
                  <a:lin ang="5400000" scaled="0"/>
                </a:gradFill>
                <a:effectLst>
                  <a:outerShdw blurRad="38100" dist="38100" dir="2700000" algn="tl">
                    <a:srgbClr val="000000">
                      <a:alpha val="43137"/>
                    </a:srgbClr>
                  </a:outerShdw>
                </a:effectLst>
              </a:rPr>
              <a:t>点击添加标题</a:t>
            </a:r>
          </a:p>
        </p:txBody>
      </p:sp>
      <p:sp>
        <p:nvSpPr>
          <p:cNvPr id="40" name="TextBox 39"/>
          <p:cNvSpPr txBox="1"/>
          <p:nvPr/>
        </p:nvSpPr>
        <p:spPr>
          <a:xfrm>
            <a:off x="5490223" y="3137592"/>
            <a:ext cx="2484599" cy="549381"/>
          </a:xfrm>
          <a:prstGeom prst="rect">
            <a:avLst/>
          </a:prstGeom>
          <a:noFill/>
        </p:spPr>
        <p:txBody>
          <a:bodyPr wrap="square" lIns="68580" tIns="34290" rIns="68580" bIns="34290" rtlCol="0">
            <a:spAutoFit/>
          </a:bodyPr>
          <a:lstStyle/>
          <a:p>
            <a:pPr>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41" name="TextBox 40"/>
          <p:cNvSpPr txBox="1"/>
          <p:nvPr/>
        </p:nvSpPr>
        <p:spPr>
          <a:xfrm>
            <a:off x="2329151" y="2012586"/>
            <a:ext cx="1215717" cy="284693"/>
          </a:xfrm>
          <a:prstGeom prst="rect">
            <a:avLst/>
          </a:prstGeom>
          <a:noFill/>
        </p:spPr>
        <p:txBody>
          <a:bodyPr wrap="none" lIns="68580" tIns="34290" rIns="68580" bIns="34290" rtlCol="0">
            <a:spAutoFit/>
          </a:bodyPr>
          <a:lstStyle>
            <a:defPPr>
              <a:defRPr lang="zh-CN"/>
            </a:defPPr>
            <a:lvl1pPr>
              <a:defRPr sz="1400">
                <a:gradFill>
                  <a:gsLst>
                    <a:gs pos="30000">
                      <a:srgbClr val="E9DAB8"/>
                    </a:gs>
                    <a:gs pos="100000">
                      <a:srgbClr val="C29F67"/>
                    </a:gs>
                    <a:gs pos="0">
                      <a:srgbClr val="C29F67"/>
                    </a:gs>
                    <a:gs pos="66000">
                      <a:srgbClr val="99763C"/>
                    </a:gs>
                  </a:gsLst>
                  <a:lin ang="5400000" scaled="0"/>
                </a:gradFill>
                <a:latin typeface="微软雅黑" pitchFamily="34" charset="-122"/>
                <a:ea typeface="微软雅黑" pitchFamily="34" charset="-122"/>
              </a:defRPr>
            </a:lvl1pPr>
          </a:lstStyle>
          <a:p>
            <a:r>
              <a:rPr lang="zh-CN" altLang="en-US" dirty="0">
                <a:gradFill>
                  <a:gsLst>
                    <a:gs pos="30000">
                      <a:srgbClr val="EAD3B8"/>
                    </a:gs>
                    <a:gs pos="100000">
                      <a:srgbClr val="C49766"/>
                    </a:gs>
                    <a:gs pos="0">
                      <a:srgbClr val="C49166"/>
                    </a:gs>
                    <a:gs pos="66000">
                      <a:srgbClr val="9B723B"/>
                    </a:gs>
                  </a:gsLst>
                  <a:lin ang="5400000" scaled="0"/>
                </a:gradFill>
              </a:rPr>
              <a:t>点击添加标题</a:t>
            </a:r>
          </a:p>
        </p:txBody>
      </p:sp>
      <p:sp>
        <p:nvSpPr>
          <p:cNvPr id="42" name="TextBox 41"/>
          <p:cNvSpPr txBox="1"/>
          <p:nvPr/>
        </p:nvSpPr>
        <p:spPr>
          <a:xfrm>
            <a:off x="946574" y="2234158"/>
            <a:ext cx="2329115" cy="549381"/>
          </a:xfrm>
          <a:prstGeom prst="rect">
            <a:avLst/>
          </a:prstGeom>
          <a:noFill/>
        </p:spPr>
        <p:txBody>
          <a:bodyPr wrap="square" lIns="68580" tIns="34290" rIns="68580" bIns="34290" rtlCol="0">
            <a:spAutoFit/>
          </a:bodyPr>
          <a:lstStyle/>
          <a:p>
            <a:pPr algn="r">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43" name="TextBox 42"/>
          <p:cNvSpPr txBox="1"/>
          <p:nvPr/>
        </p:nvSpPr>
        <p:spPr>
          <a:xfrm>
            <a:off x="5922325" y="1872369"/>
            <a:ext cx="1215717" cy="284693"/>
          </a:xfrm>
          <a:prstGeom prst="rect">
            <a:avLst/>
          </a:prstGeom>
          <a:noFill/>
        </p:spPr>
        <p:txBody>
          <a:bodyPr wrap="none" lIns="68580" tIns="34290" rIns="68580" bIns="34290" rtlCol="0">
            <a:spAutoFit/>
          </a:bodyPr>
          <a:lstStyle>
            <a:defPPr>
              <a:defRPr lang="zh-CN"/>
            </a:defPPr>
            <a:lvl1pPr>
              <a:defRPr sz="1400">
                <a:gradFill>
                  <a:gsLst>
                    <a:gs pos="30000">
                      <a:srgbClr val="E9DAB8"/>
                    </a:gs>
                    <a:gs pos="100000">
                      <a:srgbClr val="C29F67"/>
                    </a:gs>
                    <a:gs pos="0">
                      <a:srgbClr val="C29F67"/>
                    </a:gs>
                    <a:gs pos="66000">
                      <a:srgbClr val="99763C"/>
                    </a:gs>
                  </a:gsLst>
                  <a:lin ang="5400000" scaled="0"/>
                </a:gradFill>
                <a:latin typeface="微软雅黑" pitchFamily="34" charset="-122"/>
                <a:ea typeface="微软雅黑" pitchFamily="34" charset="-122"/>
              </a:defRPr>
            </a:lvl1pPr>
          </a:lstStyle>
          <a:p>
            <a:r>
              <a:rPr lang="zh-CN" altLang="en-US" dirty="0">
                <a:gradFill>
                  <a:gsLst>
                    <a:gs pos="30000">
                      <a:srgbClr val="EAD3B8"/>
                    </a:gs>
                    <a:gs pos="100000">
                      <a:srgbClr val="C49766"/>
                    </a:gs>
                    <a:gs pos="0">
                      <a:srgbClr val="C49166"/>
                    </a:gs>
                    <a:gs pos="66000">
                      <a:srgbClr val="9B723B"/>
                    </a:gs>
                  </a:gsLst>
                  <a:lin ang="5400000" scaled="0"/>
                </a:gradFill>
              </a:rPr>
              <a:t>点击添加标题</a:t>
            </a:r>
          </a:p>
        </p:txBody>
      </p:sp>
      <p:sp>
        <p:nvSpPr>
          <p:cNvPr id="44" name="TextBox 43"/>
          <p:cNvSpPr txBox="1"/>
          <p:nvPr/>
        </p:nvSpPr>
        <p:spPr>
          <a:xfrm>
            <a:off x="5922328" y="2093941"/>
            <a:ext cx="2484599" cy="549381"/>
          </a:xfrm>
          <a:prstGeom prst="rect">
            <a:avLst/>
          </a:prstGeom>
          <a:noFill/>
        </p:spPr>
        <p:txBody>
          <a:bodyPr wrap="square" lIns="68580" tIns="34290" rIns="68580" bIns="34290" rtlCol="0">
            <a:spAutoFit/>
          </a:bodyPr>
          <a:lstStyle/>
          <a:p>
            <a:pPr>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45" name="TextBox 44"/>
          <p:cNvSpPr txBox="1"/>
          <p:nvPr/>
        </p:nvSpPr>
        <p:spPr>
          <a:xfrm>
            <a:off x="2329151" y="3151423"/>
            <a:ext cx="1215717" cy="284693"/>
          </a:xfrm>
          <a:prstGeom prst="rect">
            <a:avLst/>
          </a:prstGeom>
          <a:noFill/>
        </p:spPr>
        <p:txBody>
          <a:bodyPr wrap="none" lIns="68580" tIns="34290" rIns="68580" bIns="34290" rtlCol="0">
            <a:spAutoFit/>
          </a:bodyPr>
          <a:lstStyle>
            <a:defPPr>
              <a:defRPr lang="zh-CN"/>
            </a:defPPr>
            <a:lvl1pPr>
              <a:defRPr sz="1400">
                <a:gradFill>
                  <a:gsLst>
                    <a:gs pos="30000">
                      <a:srgbClr val="E9DAB8"/>
                    </a:gs>
                    <a:gs pos="100000">
                      <a:srgbClr val="C29F67"/>
                    </a:gs>
                    <a:gs pos="0">
                      <a:srgbClr val="C29F67"/>
                    </a:gs>
                    <a:gs pos="66000">
                      <a:srgbClr val="99763C"/>
                    </a:gs>
                  </a:gsLst>
                  <a:lin ang="5400000" scaled="0"/>
                </a:gradFill>
                <a:latin typeface="微软雅黑" pitchFamily="34" charset="-122"/>
                <a:ea typeface="微软雅黑" pitchFamily="34" charset="-122"/>
              </a:defRPr>
            </a:lvl1pPr>
          </a:lstStyle>
          <a:p>
            <a:r>
              <a:rPr lang="zh-CN" altLang="en-US" dirty="0">
                <a:gradFill>
                  <a:gsLst>
                    <a:gs pos="30000">
                      <a:srgbClr val="EAD3B8"/>
                    </a:gs>
                    <a:gs pos="100000">
                      <a:srgbClr val="C49766"/>
                    </a:gs>
                    <a:gs pos="0">
                      <a:srgbClr val="C49166"/>
                    </a:gs>
                    <a:gs pos="66000">
                      <a:srgbClr val="9B723B"/>
                    </a:gs>
                  </a:gsLst>
                  <a:lin ang="5400000" scaled="0"/>
                </a:gradFill>
              </a:rPr>
              <a:t>点击添加标题</a:t>
            </a:r>
          </a:p>
        </p:txBody>
      </p:sp>
      <p:sp>
        <p:nvSpPr>
          <p:cNvPr id="46" name="TextBox 45"/>
          <p:cNvSpPr txBox="1"/>
          <p:nvPr/>
        </p:nvSpPr>
        <p:spPr>
          <a:xfrm>
            <a:off x="946574" y="3372995"/>
            <a:ext cx="2329115" cy="549381"/>
          </a:xfrm>
          <a:prstGeom prst="rect">
            <a:avLst/>
          </a:prstGeom>
          <a:noFill/>
        </p:spPr>
        <p:txBody>
          <a:bodyPr wrap="square" lIns="68580" tIns="34290" rIns="68580" bIns="34290" rtlCol="0">
            <a:spAutoFit/>
          </a:bodyPr>
          <a:lstStyle/>
          <a:p>
            <a:pPr algn="r">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47" name="Freeform 16"/>
          <p:cNvSpPr>
            <a:spLocks/>
          </p:cNvSpPr>
          <p:nvPr/>
        </p:nvSpPr>
        <p:spPr bwMode="auto">
          <a:xfrm>
            <a:off x="3911565" y="1457385"/>
            <a:ext cx="876488" cy="278336"/>
          </a:xfrm>
          <a:custGeom>
            <a:avLst/>
            <a:gdLst>
              <a:gd name="T0" fmla="*/ 0 w 1942"/>
              <a:gd name="T1" fmla="*/ 326 h 326"/>
              <a:gd name="T2" fmla="*/ 322 w 1942"/>
              <a:gd name="T3" fmla="*/ 0 h 326"/>
              <a:gd name="T4" fmla="*/ 1942 w 1942"/>
              <a:gd name="T5" fmla="*/ 0 h 326"/>
            </a:gdLst>
            <a:ahLst/>
            <a:cxnLst>
              <a:cxn ang="0">
                <a:pos x="T0" y="T1"/>
              </a:cxn>
              <a:cxn ang="0">
                <a:pos x="T2" y="T3"/>
              </a:cxn>
              <a:cxn ang="0">
                <a:pos x="T4" y="T5"/>
              </a:cxn>
            </a:cxnLst>
            <a:rect l="0" t="0" r="r" b="b"/>
            <a:pathLst>
              <a:path w="1942" h="326">
                <a:moveTo>
                  <a:pt x="0" y="326"/>
                </a:moveTo>
                <a:lnTo>
                  <a:pt x="322" y="0"/>
                </a:lnTo>
                <a:lnTo>
                  <a:pt x="1942" y="0"/>
                </a:lnTo>
              </a:path>
            </a:pathLst>
          </a:custGeom>
          <a:noFill/>
          <a:ln w="12700" cap="flat">
            <a:solidFill>
              <a:srgbClr val="C49166"/>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48" name="TextBox 47"/>
          <p:cNvSpPr txBox="1"/>
          <p:nvPr/>
        </p:nvSpPr>
        <p:spPr>
          <a:xfrm>
            <a:off x="4832312" y="1227224"/>
            <a:ext cx="1704688" cy="549381"/>
          </a:xfrm>
          <a:prstGeom prst="rect">
            <a:avLst/>
          </a:prstGeom>
          <a:noFill/>
        </p:spPr>
        <p:txBody>
          <a:bodyPr wrap="square" lIns="68580" tIns="34290" rIns="68580" bIns="34290" rtlCol="0">
            <a:spAutoFit/>
          </a:bodyPr>
          <a:lstStyle/>
          <a:p>
            <a:pPr>
              <a:lnSpc>
                <a:spcPct val="130000"/>
              </a:lnSpc>
            </a:pPr>
            <a:r>
              <a:rPr lang="zh-CN" altLang="en-US" sz="800" dirty="0">
                <a:solidFill>
                  <a:srgbClr val="C49166"/>
                </a:solidFill>
                <a:latin typeface="微软雅黑" pitchFamily="34" charset="-122"/>
                <a:ea typeface="微软雅黑" pitchFamily="34" charset="-122"/>
              </a:rPr>
              <a:t>在此添加说明文字在此添加说明文字</a:t>
            </a:r>
            <a:endParaRPr lang="en-US" altLang="zh-CN" sz="800" dirty="0">
              <a:solidFill>
                <a:srgbClr val="C49166"/>
              </a:solidFill>
              <a:latin typeface="微软雅黑" pitchFamily="34" charset="-122"/>
              <a:ea typeface="微软雅黑" pitchFamily="34" charset="-122"/>
            </a:endParaRPr>
          </a:p>
          <a:p>
            <a:pPr>
              <a:lnSpc>
                <a:spcPct val="130000"/>
              </a:lnSpc>
            </a:pPr>
            <a:r>
              <a:rPr lang="zh-CN" altLang="en-US" sz="800" dirty="0">
                <a:solidFill>
                  <a:srgbClr val="C49166"/>
                </a:solidFill>
                <a:latin typeface="微软雅黑" pitchFamily="34" charset="-122"/>
                <a:ea typeface="微软雅黑" pitchFamily="34" charset="-122"/>
              </a:rPr>
              <a:t>在此添加说明文字</a:t>
            </a:r>
          </a:p>
        </p:txBody>
      </p:sp>
      <p:sp>
        <p:nvSpPr>
          <p:cNvPr id="21" name="TextBox 20"/>
          <p:cNvSpPr txBox="1"/>
          <p:nvPr/>
        </p:nvSpPr>
        <p:spPr>
          <a:xfrm>
            <a:off x="4284810" y="325934"/>
            <a:ext cx="1523692" cy="346249"/>
          </a:xfrm>
          <a:prstGeom prst="rect">
            <a:avLst/>
          </a:prstGeom>
          <a:noFill/>
        </p:spPr>
        <p:txBody>
          <a:bodyPr wrap="none" lIns="68580" tIns="34290" rIns="68580" bIns="34290" rtlCol="0">
            <a:spAutoFit/>
          </a:bodyPr>
          <a:lstStyle/>
          <a:p>
            <a:r>
              <a:rPr lang="zh-CN" altLang="en-US" dirty="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rPr>
              <a:t>点击添加标题</a:t>
            </a:r>
          </a:p>
        </p:txBody>
      </p:sp>
      <p:grpSp>
        <p:nvGrpSpPr>
          <p:cNvPr id="3" name="组合 2"/>
          <p:cNvGrpSpPr>
            <a:grpSpLocks noChangeAspect="1"/>
          </p:cNvGrpSpPr>
          <p:nvPr/>
        </p:nvGrpSpPr>
        <p:grpSpPr>
          <a:xfrm>
            <a:off x="3662010" y="159572"/>
            <a:ext cx="622800" cy="678972"/>
            <a:chOff x="4161788" y="733377"/>
            <a:chExt cx="1677546" cy="1828848"/>
          </a:xfrm>
        </p:grpSpPr>
        <p:sp>
          <p:nvSpPr>
            <p:cNvPr id="22" name="矩形 10"/>
            <p:cNvSpPr>
              <a:spLocks noChangeAspect="1"/>
            </p:cNvSpPr>
            <p:nvPr/>
          </p:nvSpPr>
          <p:spPr>
            <a:xfrm>
              <a:off x="4161788" y="733377"/>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24" name="Freeform 43"/>
            <p:cNvSpPr>
              <a:spLocks noEditPoints="1"/>
            </p:cNvSpPr>
            <p:nvPr/>
          </p:nvSpPr>
          <p:spPr bwMode="auto">
            <a:xfrm>
              <a:off x="4650589" y="1255894"/>
              <a:ext cx="801434" cy="783814"/>
            </a:xfrm>
            <a:custGeom>
              <a:avLst/>
              <a:gdLst>
                <a:gd name="T0" fmla="*/ 343 w 697"/>
                <a:gd name="T1" fmla="*/ 4 h 682"/>
                <a:gd name="T2" fmla="*/ 323 w 697"/>
                <a:gd name="T3" fmla="*/ 109 h 682"/>
                <a:gd name="T4" fmla="*/ 171 w 697"/>
                <a:gd name="T5" fmla="*/ 210 h 682"/>
                <a:gd name="T6" fmla="*/ 168 w 697"/>
                <a:gd name="T7" fmla="*/ 313 h 682"/>
                <a:gd name="T8" fmla="*/ 205 w 697"/>
                <a:gd name="T9" fmla="*/ 327 h 682"/>
                <a:gd name="T10" fmla="*/ 137 w 697"/>
                <a:gd name="T11" fmla="*/ 523 h 682"/>
                <a:gd name="T12" fmla="*/ 254 w 697"/>
                <a:gd name="T13" fmla="*/ 403 h 682"/>
                <a:gd name="T14" fmla="*/ 336 w 697"/>
                <a:gd name="T15" fmla="*/ 356 h 682"/>
                <a:gd name="T16" fmla="*/ 318 w 697"/>
                <a:gd name="T17" fmla="*/ 429 h 682"/>
                <a:gd name="T18" fmla="*/ 394 w 697"/>
                <a:gd name="T19" fmla="*/ 377 h 682"/>
                <a:gd name="T20" fmla="*/ 375 w 697"/>
                <a:gd name="T21" fmla="*/ 295 h 682"/>
                <a:gd name="T22" fmla="*/ 372 w 697"/>
                <a:gd name="T23" fmla="*/ 295 h 682"/>
                <a:gd name="T24" fmla="*/ 358 w 697"/>
                <a:gd name="T25" fmla="*/ 294 h 682"/>
                <a:gd name="T26" fmla="*/ 306 w 697"/>
                <a:gd name="T27" fmla="*/ 290 h 682"/>
                <a:gd name="T28" fmla="*/ 349 w 697"/>
                <a:gd name="T29" fmla="*/ 212 h 682"/>
                <a:gd name="T30" fmla="*/ 367 w 697"/>
                <a:gd name="T31" fmla="*/ 239 h 682"/>
                <a:gd name="T32" fmla="*/ 392 w 697"/>
                <a:gd name="T33" fmla="*/ 254 h 682"/>
                <a:gd name="T34" fmla="*/ 394 w 697"/>
                <a:gd name="T35" fmla="*/ 254 h 682"/>
                <a:gd name="T36" fmla="*/ 512 w 697"/>
                <a:gd name="T37" fmla="*/ 256 h 682"/>
                <a:gd name="T38" fmla="*/ 406 w 697"/>
                <a:gd name="T39" fmla="*/ 199 h 682"/>
                <a:gd name="T40" fmla="*/ 391 w 697"/>
                <a:gd name="T41" fmla="*/ 182 h 682"/>
                <a:gd name="T42" fmla="*/ 338 w 697"/>
                <a:gd name="T43" fmla="*/ 130 h 682"/>
                <a:gd name="T44" fmla="*/ 339 w 697"/>
                <a:gd name="T45" fmla="*/ 147 h 682"/>
                <a:gd name="T46" fmla="*/ 324 w 697"/>
                <a:gd name="T47" fmla="*/ 172 h 682"/>
                <a:gd name="T48" fmla="*/ 315 w 697"/>
                <a:gd name="T49" fmla="*/ 142 h 682"/>
                <a:gd name="T50" fmla="*/ 321 w 697"/>
                <a:gd name="T51" fmla="*/ 120 h 682"/>
                <a:gd name="T52" fmla="*/ 303 w 697"/>
                <a:gd name="T53" fmla="*/ 135 h 682"/>
                <a:gd name="T54" fmla="*/ 274 w 697"/>
                <a:gd name="T55" fmla="*/ 222 h 682"/>
                <a:gd name="T56" fmla="*/ 289 w 697"/>
                <a:gd name="T57" fmla="*/ 143 h 682"/>
                <a:gd name="T58" fmla="*/ 296 w 697"/>
                <a:gd name="T59" fmla="*/ 113 h 682"/>
                <a:gd name="T60" fmla="*/ 231 w 697"/>
                <a:gd name="T61" fmla="*/ 105 h 682"/>
                <a:gd name="T62" fmla="*/ 78 w 697"/>
                <a:gd name="T63" fmla="*/ 270 h 682"/>
                <a:gd name="T64" fmla="*/ 171 w 697"/>
                <a:gd name="T65" fmla="*/ 210 h 682"/>
                <a:gd name="T66" fmla="*/ 9 w 697"/>
                <a:gd name="T67" fmla="*/ 395 h 682"/>
                <a:gd name="T68" fmla="*/ 2 w 697"/>
                <a:gd name="T69" fmla="*/ 377 h 682"/>
                <a:gd name="T70" fmla="*/ 40 w 697"/>
                <a:gd name="T71" fmla="*/ 302 h 682"/>
                <a:gd name="T72" fmla="*/ 60 w 697"/>
                <a:gd name="T73" fmla="*/ 306 h 682"/>
                <a:gd name="T74" fmla="*/ 111 w 697"/>
                <a:gd name="T75" fmla="*/ 301 h 682"/>
                <a:gd name="T76" fmla="*/ 123 w 697"/>
                <a:gd name="T77" fmla="*/ 328 h 682"/>
                <a:gd name="T78" fmla="*/ 151 w 697"/>
                <a:gd name="T79" fmla="*/ 352 h 682"/>
                <a:gd name="T80" fmla="*/ 114 w 697"/>
                <a:gd name="T81" fmla="*/ 427 h 682"/>
                <a:gd name="T82" fmla="*/ 109 w 697"/>
                <a:gd name="T83" fmla="*/ 431 h 682"/>
                <a:gd name="T84" fmla="*/ 100 w 697"/>
                <a:gd name="T85" fmla="*/ 424 h 682"/>
                <a:gd name="T86" fmla="*/ 23 w 697"/>
                <a:gd name="T87" fmla="*/ 398 h 682"/>
                <a:gd name="T88" fmla="*/ 18 w 697"/>
                <a:gd name="T89" fmla="*/ 402 h 682"/>
                <a:gd name="T90" fmla="*/ 70 w 697"/>
                <a:gd name="T91" fmla="*/ 312 h 682"/>
                <a:gd name="T92" fmla="*/ 113 w 697"/>
                <a:gd name="T93" fmla="*/ 323 h 682"/>
                <a:gd name="T94" fmla="*/ 81 w 697"/>
                <a:gd name="T95" fmla="*/ 303 h 682"/>
                <a:gd name="T96" fmla="*/ 70 w 697"/>
                <a:gd name="T97" fmla="*/ 312 h 682"/>
                <a:gd name="T98" fmla="*/ 579 w 697"/>
                <a:gd name="T99" fmla="*/ 311 h 682"/>
                <a:gd name="T100" fmla="*/ 451 w 697"/>
                <a:gd name="T101" fmla="*/ 490 h 682"/>
                <a:gd name="T102" fmla="*/ 211 w 697"/>
                <a:gd name="T103" fmla="*/ 584 h 682"/>
                <a:gd name="T104" fmla="*/ 11 w 697"/>
                <a:gd name="T105" fmla="*/ 644 h 682"/>
                <a:gd name="T106" fmla="*/ 118 w 697"/>
                <a:gd name="T107" fmla="*/ 608 h 682"/>
                <a:gd name="T108" fmla="*/ 339 w 697"/>
                <a:gd name="T109" fmla="*/ 540 h 682"/>
                <a:gd name="T110" fmla="*/ 654 w 697"/>
                <a:gd name="T111" fmla="*/ 366 h 682"/>
                <a:gd name="T112" fmla="*/ 697 w 697"/>
                <a:gd name="T113" fmla="*/ 26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7" h="682">
                  <a:moveTo>
                    <a:pt x="291" y="48"/>
                  </a:moveTo>
                  <a:cubicBezTo>
                    <a:pt x="296" y="19"/>
                    <a:pt x="320" y="0"/>
                    <a:pt x="343" y="4"/>
                  </a:cubicBezTo>
                  <a:cubicBezTo>
                    <a:pt x="367" y="9"/>
                    <a:pt x="381" y="36"/>
                    <a:pt x="375" y="65"/>
                  </a:cubicBezTo>
                  <a:cubicBezTo>
                    <a:pt x="370" y="94"/>
                    <a:pt x="346" y="114"/>
                    <a:pt x="323" y="109"/>
                  </a:cubicBezTo>
                  <a:cubicBezTo>
                    <a:pt x="299" y="104"/>
                    <a:pt x="285" y="77"/>
                    <a:pt x="291" y="48"/>
                  </a:cubicBezTo>
                  <a:close/>
                  <a:moveTo>
                    <a:pt x="171" y="210"/>
                  </a:moveTo>
                  <a:cubicBezTo>
                    <a:pt x="215" y="177"/>
                    <a:pt x="215" y="177"/>
                    <a:pt x="215" y="177"/>
                  </a:cubicBezTo>
                  <a:cubicBezTo>
                    <a:pt x="199" y="223"/>
                    <a:pt x="183" y="268"/>
                    <a:pt x="168" y="313"/>
                  </a:cubicBezTo>
                  <a:cubicBezTo>
                    <a:pt x="168" y="314"/>
                    <a:pt x="168" y="314"/>
                    <a:pt x="168" y="315"/>
                  </a:cubicBezTo>
                  <a:cubicBezTo>
                    <a:pt x="180" y="319"/>
                    <a:pt x="192" y="323"/>
                    <a:pt x="205" y="327"/>
                  </a:cubicBezTo>
                  <a:cubicBezTo>
                    <a:pt x="198" y="358"/>
                    <a:pt x="191" y="392"/>
                    <a:pt x="187" y="413"/>
                  </a:cubicBezTo>
                  <a:cubicBezTo>
                    <a:pt x="137" y="523"/>
                    <a:pt x="137" y="523"/>
                    <a:pt x="137" y="523"/>
                  </a:cubicBezTo>
                  <a:cubicBezTo>
                    <a:pt x="190" y="549"/>
                    <a:pt x="190" y="549"/>
                    <a:pt x="190" y="549"/>
                  </a:cubicBezTo>
                  <a:cubicBezTo>
                    <a:pt x="208" y="508"/>
                    <a:pt x="239" y="467"/>
                    <a:pt x="254" y="403"/>
                  </a:cubicBezTo>
                  <a:cubicBezTo>
                    <a:pt x="259" y="385"/>
                    <a:pt x="262" y="368"/>
                    <a:pt x="266" y="353"/>
                  </a:cubicBezTo>
                  <a:cubicBezTo>
                    <a:pt x="336" y="356"/>
                    <a:pt x="336" y="356"/>
                    <a:pt x="336" y="356"/>
                  </a:cubicBezTo>
                  <a:cubicBezTo>
                    <a:pt x="332" y="372"/>
                    <a:pt x="332" y="372"/>
                    <a:pt x="332" y="372"/>
                  </a:cubicBezTo>
                  <a:cubicBezTo>
                    <a:pt x="318" y="429"/>
                    <a:pt x="318" y="429"/>
                    <a:pt x="318" y="429"/>
                  </a:cubicBezTo>
                  <a:cubicBezTo>
                    <a:pt x="375" y="444"/>
                    <a:pt x="375" y="444"/>
                    <a:pt x="375" y="444"/>
                  </a:cubicBezTo>
                  <a:cubicBezTo>
                    <a:pt x="381" y="425"/>
                    <a:pt x="387" y="402"/>
                    <a:pt x="394" y="377"/>
                  </a:cubicBezTo>
                  <a:cubicBezTo>
                    <a:pt x="404" y="339"/>
                    <a:pt x="404" y="339"/>
                    <a:pt x="404" y="339"/>
                  </a:cubicBezTo>
                  <a:cubicBezTo>
                    <a:pt x="375" y="295"/>
                    <a:pt x="375" y="295"/>
                    <a:pt x="375" y="295"/>
                  </a:cubicBezTo>
                  <a:cubicBezTo>
                    <a:pt x="375" y="295"/>
                    <a:pt x="375" y="295"/>
                    <a:pt x="375" y="295"/>
                  </a:cubicBezTo>
                  <a:cubicBezTo>
                    <a:pt x="372" y="295"/>
                    <a:pt x="372" y="295"/>
                    <a:pt x="372" y="295"/>
                  </a:cubicBezTo>
                  <a:cubicBezTo>
                    <a:pt x="368" y="295"/>
                    <a:pt x="368" y="295"/>
                    <a:pt x="368" y="295"/>
                  </a:cubicBezTo>
                  <a:cubicBezTo>
                    <a:pt x="358" y="294"/>
                    <a:pt x="358" y="294"/>
                    <a:pt x="358" y="294"/>
                  </a:cubicBezTo>
                  <a:cubicBezTo>
                    <a:pt x="339" y="293"/>
                    <a:pt x="339" y="293"/>
                    <a:pt x="339" y="293"/>
                  </a:cubicBezTo>
                  <a:cubicBezTo>
                    <a:pt x="327" y="292"/>
                    <a:pt x="316" y="291"/>
                    <a:pt x="306" y="290"/>
                  </a:cubicBezTo>
                  <a:cubicBezTo>
                    <a:pt x="316" y="258"/>
                    <a:pt x="325" y="225"/>
                    <a:pt x="335" y="192"/>
                  </a:cubicBezTo>
                  <a:cubicBezTo>
                    <a:pt x="349" y="212"/>
                    <a:pt x="349" y="212"/>
                    <a:pt x="349" y="212"/>
                  </a:cubicBezTo>
                  <a:cubicBezTo>
                    <a:pt x="363" y="234"/>
                    <a:pt x="363" y="234"/>
                    <a:pt x="363" y="234"/>
                  </a:cubicBezTo>
                  <a:cubicBezTo>
                    <a:pt x="367" y="239"/>
                    <a:pt x="367" y="239"/>
                    <a:pt x="367" y="239"/>
                  </a:cubicBezTo>
                  <a:cubicBezTo>
                    <a:pt x="392" y="254"/>
                    <a:pt x="392" y="254"/>
                    <a:pt x="392" y="254"/>
                  </a:cubicBezTo>
                  <a:cubicBezTo>
                    <a:pt x="392" y="254"/>
                    <a:pt x="392" y="254"/>
                    <a:pt x="392" y="254"/>
                  </a:cubicBezTo>
                  <a:cubicBezTo>
                    <a:pt x="392" y="254"/>
                    <a:pt x="392" y="254"/>
                    <a:pt x="392" y="254"/>
                  </a:cubicBezTo>
                  <a:cubicBezTo>
                    <a:pt x="394" y="254"/>
                    <a:pt x="394" y="254"/>
                    <a:pt x="394" y="254"/>
                  </a:cubicBezTo>
                  <a:cubicBezTo>
                    <a:pt x="407" y="254"/>
                    <a:pt x="407" y="254"/>
                    <a:pt x="407" y="254"/>
                  </a:cubicBezTo>
                  <a:cubicBezTo>
                    <a:pt x="512" y="256"/>
                    <a:pt x="512" y="256"/>
                    <a:pt x="512" y="256"/>
                  </a:cubicBezTo>
                  <a:cubicBezTo>
                    <a:pt x="512" y="236"/>
                    <a:pt x="512" y="216"/>
                    <a:pt x="511" y="195"/>
                  </a:cubicBezTo>
                  <a:cubicBezTo>
                    <a:pt x="406" y="199"/>
                    <a:pt x="406" y="199"/>
                    <a:pt x="406" y="199"/>
                  </a:cubicBezTo>
                  <a:cubicBezTo>
                    <a:pt x="404" y="200"/>
                    <a:pt x="404" y="200"/>
                    <a:pt x="404" y="200"/>
                  </a:cubicBezTo>
                  <a:cubicBezTo>
                    <a:pt x="391" y="182"/>
                    <a:pt x="391" y="182"/>
                    <a:pt x="391" y="182"/>
                  </a:cubicBezTo>
                  <a:cubicBezTo>
                    <a:pt x="359" y="141"/>
                    <a:pt x="359" y="141"/>
                    <a:pt x="359" y="141"/>
                  </a:cubicBezTo>
                  <a:cubicBezTo>
                    <a:pt x="354" y="134"/>
                    <a:pt x="348" y="133"/>
                    <a:pt x="338" y="130"/>
                  </a:cubicBezTo>
                  <a:cubicBezTo>
                    <a:pt x="337" y="129"/>
                    <a:pt x="336" y="129"/>
                    <a:pt x="335" y="128"/>
                  </a:cubicBezTo>
                  <a:cubicBezTo>
                    <a:pt x="339" y="147"/>
                    <a:pt x="339" y="147"/>
                    <a:pt x="339" y="147"/>
                  </a:cubicBezTo>
                  <a:cubicBezTo>
                    <a:pt x="324" y="154"/>
                    <a:pt x="324" y="154"/>
                    <a:pt x="324" y="154"/>
                  </a:cubicBezTo>
                  <a:cubicBezTo>
                    <a:pt x="324" y="172"/>
                    <a:pt x="324" y="172"/>
                    <a:pt x="324" y="172"/>
                  </a:cubicBezTo>
                  <a:cubicBezTo>
                    <a:pt x="290" y="227"/>
                    <a:pt x="290" y="227"/>
                    <a:pt x="290" y="227"/>
                  </a:cubicBezTo>
                  <a:cubicBezTo>
                    <a:pt x="315" y="142"/>
                    <a:pt x="315" y="142"/>
                    <a:pt x="315" y="142"/>
                  </a:cubicBezTo>
                  <a:cubicBezTo>
                    <a:pt x="318" y="140"/>
                    <a:pt x="318" y="140"/>
                    <a:pt x="318" y="140"/>
                  </a:cubicBezTo>
                  <a:cubicBezTo>
                    <a:pt x="321" y="120"/>
                    <a:pt x="321" y="120"/>
                    <a:pt x="321" y="120"/>
                  </a:cubicBezTo>
                  <a:cubicBezTo>
                    <a:pt x="312" y="117"/>
                    <a:pt x="312" y="117"/>
                    <a:pt x="312" y="117"/>
                  </a:cubicBezTo>
                  <a:cubicBezTo>
                    <a:pt x="303" y="135"/>
                    <a:pt x="303" y="135"/>
                    <a:pt x="303" y="135"/>
                  </a:cubicBezTo>
                  <a:cubicBezTo>
                    <a:pt x="304" y="139"/>
                    <a:pt x="304" y="139"/>
                    <a:pt x="304" y="139"/>
                  </a:cubicBezTo>
                  <a:cubicBezTo>
                    <a:pt x="274" y="222"/>
                    <a:pt x="274" y="222"/>
                    <a:pt x="274" y="222"/>
                  </a:cubicBezTo>
                  <a:cubicBezTo>
                    <a:pt x="278" y="158"/>
                    <a:pt x="278" y="158"/>
                    <a:pt x="278" y="158"/>
                  </a:cubicBezTo>
                  <a:cubicBezTo>
                    <a:pt x="289" y="143"/>
                    <a:pt x="289" y="143"/>
                    <a:pt x="289" y="143"/>
                  </a:cubicBezTo>
                  <a:cubicBezTo>
                    <a:pt x="281" y="128"/>
                    <a:pt x="281" y="128"/>
                    <a:pt x="281" y="128"/>
                  </a:cubicBezTo>
                  <a:cubicBezTo>
                    <a:pt x="296" y="113"/>
                    <a:pt x="296" y="113"/>
                    <a:pt x="296" y="113"/>
                  </a:cubicBezTo>
                  <a:cubicBezTo>
                    <a:pt x="284" y="109"/>
                    <a:pt x="273" y="106"/>
                    <a:pt x="261" y="104"/>
                  </a:cubicBezTo>
                  <a:cubicBezTo>
                    <a:pt x="246" y="101"/>
                    <a:pt x="240" y="99"/>
                    <a:pt x="231" y="105"/>
                  </a:cubicBezTo>
                  <a:cubicBezTo>
                    <a:pt x="140" y="165"/>
                    <a:pt x="140" y="165"/>
                    <a:pt x="140" y="165"/>
                  </a:cubicBezTo>
                  <a:cubicBezTo>
                    <a:pt x="103" y="216"/>
                    <a:pt x="100" y="234"/>
                    <a:pt x="78" y="270"/>
                  </a:cubicBezTo>
                  <a:cubicBezTo>
                    <a:pt x="96" y="280"/>
                    <a:pt x="114" y="289"/>
                    <a:pt x="132" y="298"/>
                  </a:cubicBezTo>
                  <a:cubicBezTo>
                    <a:pt x="144" y="270"/>
                    <a:pt x="171" y="221"/>
                    <a:pt x="171" y="210"/>
                  </a:cubicBezTo>
                  <a:close/>
                  <a:moveTo>
                    <a:pt x="12" y="400"/>
                  </a:moveTo>
                  <a:cubicBezTo>
                    <a:pt x="10" y="399"/>
                    <a:pt x="9" y="397"/>
                    <a:pt x="9" y="395"/>
                  </a:cubicBezTo>
                  <a:cubicBezTo>
                    <a:pt x="9" y="395"/>
                    <a:pt x="10" y="394"/>
                    <a:pt x="10" y="394"/>
                  </a:cubicBezTo>
                  <a:cubicBezTo>
                    <a:pt x="3" y="391"/>
                    <a:pt x="0" y="384"/>
                    <a:pt x="2" y="377"/>
                  </a:cubicBezTo>
                  <a:cubicBezTo>
                    <a:pt x="23" y="312"/>
                    <a:pt x="23" y="312"/>
                    <a:pt x="23" y="312"/>
                  </a:cubicBezTo>
                  <a:cubicBezTo>
                    <a:pt x="25" y="304"/>
                    <a:pt x="33" y="300"/>
                    <a:pt x="40" y="302"/>
                  </a:cubicBezTo>
                  <a:cubicBezTo>
                    <a:pt x="59" y="308"/>
                    <a:pt x="59" y="308"/>
                    <a:pt x="59" y="308"/>
                  </a:cubicBezTo>
                  <a:cubicBezTo>
                    <a:pt x="60" y="306"/>
                    <a:pt x="60" y="306"/>
                    <a:pt x="60" y="306"/>
                  </a:cubicBezTo>
                  <a:cubicBezTo>
                    <a:pt x="63" y="296"/>
                    <a:pt x="74" y="290"/>
                    <a:pt x="85" y="293"/>
                  </a:cubicBezTo>
                  <a:cubicBezTo>
                    <a:pt x="111" y="301"/>
                    <a:pt x="111" y="301"/>
                    <a:pt x="111" y="301"/>
                  </a:cubicBezTo>
                  <a:cubicBezTo>
                    <a:pt x="121" y="305"/>
                    <a:pt x="127" y="316"/>
                    <a:pt x="124" y="326"/>
                  </a:cubicBezTo>
                  <a:cubicBezTo>
                    <a:pt x="123" y="328"/>
                    <a:pt x="123" y="328"/>
                    <a:pt x="123" y="328"/>
                  </a:cubicBezTo>
                  <a:cubicBezTo>
                    <a:pt x="142" y="334"/>
                    <a:pt x="142" y="334"/>
                    <a:pt x="142" y="334"/>
                  </a:cubicBezTo>
                  <a:cubicBezTo>
                    <a:pt x="149" y="337"/>
                    <a:pt x="154" y="345"/>
                    <a:pt x="151" y="352"/>
                  </a:cubicBezTo>
                  <a:cubicBezTo>
                    <a:pt x="131" y="417"/>
                    <a:pt x="131" y="417"/>
                    <a:pt x="131" y="417"/>
                  </a:cubicBezTo>
                  <a:cubicBezTo>
                    <a:pt x="128" y="424"/>
                    <a:pt x="121" y="428"/>
                    <a:pt x="114" y="427"/>
                  </a:cubicBezTo>
                  <a:cubicBezTo>
                    <a:pt x="114" y="427"/>
                    <a:pt x="114" y="428"/>
                    <a:pt x="114" y="428"/>
                  </a:cubicBezTo>
                  <a:cubicBezTo>
                    <a:pt x="113" y="430"/>
                    <a:pt x="111" y="431"/>
                    <a:pt x="109" y="431"/>
                  </a:cubicBezTo>
                  <a:cubicBezTo>
                    <a:pt x="103" y="429"/>
                    <a:pt x="103" y="429"/>
                    <a:pt x="103" y="429"/>
                  </a:cubicBezTo>
                  <a:cubicBezTo>
                    <a:pt x="101" y="428"/>
                    <a:pt x="99" y="426"/>
                    <a:pt x="100" y="424"/>
                  </a:cubicBezTo>
                  <a:cubicBezTo>
                    <a:pt x="100" y="423"/>
                    <a:pt x="100" y="423"/>
                    <a:pt x="101" y="423"/>
                  </a:cubicBezTo>
                  <a:cubicBezTo>
                    <a:pt x="23" y="398"/>
                    <a:pt x="23" y="398"/>
                    <a:pt x="23" y="398"/>
                  </a:cubicBezTo>
                  <a:cubicBezTo>
                    <a:pt x="23" y="399"/>
                    <a:pt x="23" y="399"/>
                    <a:pt x="23" y="400"/>
                  </a:cubicBezTo>
                  <a:cubicBezTo>
                    <a:pt x="23" y="402"/>
                    <a:pt x="20" y="403"/>
                    <a:pt x="18" y="402"/>
                  </a:cubicBezTo>
                  <a:lnTo>
                    <a:pt x="12" y="400"/>
                  </a:lnTo>
                  <a:close/>
                  <a:moveTo>
                    <a:pt x="70" y="312"/>
                  </a:moveTo>
                  <a:cubicBezTo>
                    <a:pt x="113" y="325"/>
                    <a:pt x="113" y="325"/>
                    <a:pt x="113" y="325"/>
                  </a:cubicBezTo>
                  <a:cubicBezTo>
                    <a:pt x="113" y="323"/>
                    <a:pt x="113" y="323"/>
                    <a:pt x="113" y="323"/>
                  </a:cubicBezTo>
                  <a:cubicBezTo>
                    <a:pt x="115" y="318"/>
                    <a:pt x="112" y="313"/>
                    <a:pt x="108" y="312"/>
                  </a:cubicBezTo>
                  <a:cubicBezTo>
                    <a:pt x="81" y="303"/>
                    <a:pt x="81" y="303"/>
                    <a:pt x="81" y="303"/>
                  </a:cubicBezTo>
                  <a:cubicBezTo>
                    <a:pt x="77" y="302"/>
                    <a:pt x="72" y="305"/>
                    <a:pt x="70" y="309"/>
                  </a:cubicBezTo>
                  <a:lnTo>
                    <a:pt x="70" y="312"/>
                  </a:lnTo>
                  <a:close/>
                  <a:moveTo>
                    <a:pt x="697" y="261"/>
                  </a:moveTo>
                  <a:cubicBezTo>
                    <a:pt x="579" y="311"/>
                    <a:pt x="579" y="311"/>
                    <a:pt x="579" y="311"/>
                  </a:cubicBezTo>
                  <a:cubicBezTo>
                    <a:pt x="603" y="329"/>
                    <a:pt x="603" y="329"/>
                    <a:pt x="603" y="329"/>
                  </a:cubicBezTo>
                  <a:cubicBezTo>
                    <a:pt x="451" y="490"/>
                    <a:pt x="451" y="490"/>
                    <a:pt x="451" y="490"/>
                  </a:cubicBezTo>
                  <a:cubicBezTo>
                    <a:pt x="315" y="474"/>
                    <a:pt x="315" y="474"/>
                    <a:pt x="315" y="474"/>
                  </a:cubicBezTo>
                  <a:cubicBezTo>
                    <a:pt x="211" y="584"/>
                    <a:pt x="211" y="584"/>
                    <a:pt x="211" y="584"/>
                  </a:cubicBezTo>
                  <a:cubicBezTo>
                    <a:pt x="99" y="530"/>
                    <a:pt x="99" y="530"/>
                    <a:pt x="99" y="530"/>
                  </a:cubicBezTo>
                  <a:cubicBezTo>
                    <a:pt x="11" y="644"/>
                    <a:pt x="11" y="644"/>
                    <a:pt x="11" y="644"/>
                  </a:cubicBezTo>
                  <a:cubicBezTo>
                    <a:pt x="60" y="682"/>
                    <a:pt x="60" y="682"/>
                    <a:pt x="60" y="682"/>
                  </a:cubicBezTo>
                  <a:cubicBezTo>
                    <a:pt x="118" y="608"/>
                    <a:pt x="118" y="608"/>
                    <a:pt x="118" y="608"/>
                  </a:cubicBezTo>
                  <a:cubicBezTo>
                    <a:pt x="225" y="660"/>
                    <a:pt x="225" y="660"/>
                    <a:pt x="225" y="660"/>
                  </a:cubicBezTo>
                  <a:cubicBezTo>
                    <a:pt x="339" y="540"/>
                    <a:pt x="339" y="540"/>
                    <a:pt x="339" y="540"/>
                  </a:cubicBezTo>
                  <a:cubicBezTo>
                    <a:pt x="474" y="555"/>
                    <a:pt x="474" y="555"/>
                    <a:pt x="474" y="555"/>
                  </a:cubicBezTo>
                  <a:cubicBezTo>
                    <a:pt x="654" y="366"/>
                    <a:pt x="654" y="366"/>
                    <a:pt x="654" y="366"/>
                  </a:cubicBezTo>
                  <a:cubicBezTo>
                    <a:pt x="686" y="389"/>
                    <a:pt x="686" y="389"/>
                    <a:pt x="686" y="389"/>
                  </a:cubicBezTo>
                  <a:lnTo>
                    <a:pt x="697" y="261"/>
                  </a:lnTo>
                  <a:close/>
                </a:path>
              </a:pathLst>
            </a:custGeom>
            <a:blipFill>
              <a:blip r:embed="rId4"/>
              <a:stretch>
                <a:fillRect/>
              </a:stretch>
            </a:blip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Tree>
    <p:extLst>
      <p:ext uri="{BB962C8B-B14F-4D97-AF65-F5344CB8AC3E}">
        <p14:creationId xmlns:p14="http://schemas.microsoft.com/office/powerpoint/2010/main" val="28837228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6" decel="100000" fill="hold" grpId="0" nodeType="afterEffect">
                                  <p:stCondLst>
                                    <p:cond delay="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500" fill="hold"/>
                                        <p:tgtEl>
                                          <p:spTgt spid="37"/>
                                        </p:tgtEl>
                                        <p:attrNameLst>
                                          <p:attrName>ppt_x</p:attrName>
                                        </p:attrNameLst>
                                      </p:cBhvr>
                                      <p:tavLst>
                                        <p:tav tm="0">
                                          <p:val>
                                            <p:strVal val="1+#ppt_w/2"/>
                                          </p:val>
                                        </p:tav>
                                        <p:tav tm="100000">
                                          <p:val>
                                            <p:strVal val="#ppt_x"/>
                                          </p:val>
                                        </p:tav>
                                      </p:tavLst>
                                    </p:anim>
                                    <p:anim calcmode="lin" valueType="num">
                                      <p:cBhvr additive="base">
                                        <p:cTn id="19" dur="500" fill="hold"/>
                                        <p:tgtEl>
                                          <p:spTgt spid="37"/>
                                        </p:tgtEl>
                                        <p:attrNameLst>
                                          <p:attrName>ppt_y</p:attrName>
                                        </p:attrNameLst>
                                      </p:cBhvr>
                                      <p:tavLst>
                                        <p:tav tm="0">
                                          <p:val>
                                            <p:strVal val="1+#ppt_h/2"/>
                                          </p:val>
                                        </p:tav>
                                        <p:tav tm="100000">
                                          <p:val>
                                            <p:strVal val="#ppt_y"/>
                                          </p:val>
                                        </p:tav>
                                      </p:tavLst>
                                    </p:anim>
                                  </p:childTnLst>
                                </p:cTn>
                              </p:par>
                              <p:par>
                                <p:cTn id="20" presetID="2" presetClass="entr" presetSubtype="9" decel="100000" fill="hold" grpId="0" nodeType="withEffect">
                                  <p:stCondLst>
                                    <p:cond delay="20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400"/>
                                  </p:stCondLst>
                                  <p:childTnLst>
                                    <p:set>
                                      <p:cBhvr>
                                        <p:cTn id="25" dur="1" fill="hold">
                                          <p:stCondLst>
                                            <p:cond delay="0"/>
                                          </p:stCondLst>
                                        </p:cTn>
                                        <p:tgtEl>
                                          <p:spTgt spid="36"/>
                                        </p:tgtEl>
                                        <p:attrNameLst>
                                          <p:attrName>style.visibility</p:attrName>
                                        </p:attrNameLst>
                                      </p:cBhvr>
                                      <p:to>
                                        <p:strVal val="visible"/>
                                      </p:to>
                                    </p:set>
                                    <p:anim calcmode="lin" valueType="num">
                                      <p:cBhvr additive="base">
                                        <p:cTn id="26" dur="500" fill="hold"/>
                                        <p:tgtEl>
                                          <p:spTgt spid="36"/>
                                        </p:tgtEl>
                                        <p:attrNameLst>
                                          <p:attrName>ppt_x</p:attrName>
                                        </p:attrNameLst>
                                      </p:cBhvr>
                                      <p:tavLst>
                                        <p:tav tm="0">
                                          <p:val>
                                            <p:strVal val="1+#ppt_w/2"/>
                                          </p:val>
                                        </p:tav>
                                        <p:tav tm="100000">
                                          <p:val>
                                            <p:strVal val="#ppt_x"/>
                                          </p:val>
                                        </p:tav>
                                      </p:tavLst>
                                    </p:anim>
                                    <p:anim calcmode="lin" valueType="num">
                                      <p:cBhvr additive="base">
                                        <p:cTn id="27" dur="500" fill="hold"/>
                                        <p:tgtEl>
                                          <p:spTgt spid="36"/>
                                        </p:tgtEl>
                                        <p:attrNameLst>
                                          <p:attrName>ppt_y</p:attrName>
                                        </p:attrNameLst>
                                      </p:cBhvr>
                                      <p:tavLst>
                                        <p:tav tm="0">
                                          <p:val>
                                            <p:strVal val="0-#ppt_h/2"/>
                                          </p:val>
                                        </p:tav>
                                        <p:tav tm="100000">
                                          <p:val>
                                            <p:strVal val="#ppt_y"/>
                                          </p:val>
                                        </p:tav>
                                      </p:tavLst>
                                    </p:anim>
                                  </p:childTnLst>
                                </p:cTn>
                              </p:par>
                              <p:par>
                                <p:cTn id="28" presetID="2" presetClass="entr" presetSubtype="12" decel="100000" fill="hold" grpId="0" nodeType="withEffect">
                                  <p:stCondLst>
                                    <p:cond delay="60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500" fill="hold"/>
                                        <p:tgtEl>
                                          <p:spTgt spid="38"/>
                                        </p:tgtEl>
                                        <p:attrNameLst>
                                          <p:attrName>ppt_x</p:attrName>
                                        </p:attrNameLst>
                                      </p:cBhvr>
                                      <p:tavLst>
                                        <p:tav tm="0">
                                          <p:val>
                                            <p:strVal val="0-#ppt_w/2"/>
                                          </p:val>
                                        </p:tav>
                                        <p:tav tm="100000">
                                          <p:val>
                                            <p:strVal val="#ppt_x"/>
                                          </p:val>
                                        </p:tav>
                                      </p:tavLst>
                                    </p:anim>
                                    <p:anim calcmode="lin" valueType="num">
                                      <p:cBhvr additive="base">
                                        <p:cTn id="31" dur="500" fill="hold"/>
                                        <p:tgtEl>
                                          <p:spTgt spid="38"/>
                                        </p:tgtEl>
                                        <p:attrNameLst>
                                          <p:attrName>ppt_y</p:attrName>
                                        </p:attrNameLst>
                                      </p:cBhvr>
                                      <p:tavLst>
                                        <p:tav tm="0">
                                          <p:val>
                                            <p:strVal val="1+#ppt_h/2"/>
                                          </p:val>
                                        </p:tav>
                                        <p:tav tm="100000">
                                          <p:val>
                                            <p:strVal val="#ppt_y"/>
                                          </p:val>
                                        </p:tav>
                                      </p:tavLst>
                                    </p:anim>
                                  </p:childTnLst>
                                </p:cTn>
                              </p:par>
                            </p:childTnLst>
                          </p:cTn>
                        </p:par>
                        <p:par>
                          <p:cTn id="32" fill="hold">
                            <p:stCondLst>
                              <p:cond delay="2100"/>
                            </p:stCondLst>
                            <p:childTnLst>
                              <p:par>
                                <p:cTn id="33" presetID="22" presetClass="entr" presetSubtype="8"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left)">
                                      <p:cBhvr>
                                        <p:cTn id="35" dur="500"/>
                                        <p:tgtEl>
                                          <p:spTgt spid="39"/>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left)">
                                      <p:cBhvr>
                                        <p:cTn id="38" dur="500"/>
                                        <p:tgtEl>
                                          <p:spTgt spid="40"/>
                                        </p:tgtEl>
                                      </p:cBhvr>
                                    </p:animEffect>
                                  </p:childTnLst>
                                </p:cTn>
                              </p:par>
                            </p:childTnLst>
                          </p:cTn>
                        </p:par>
                        <p:par>
                          <p:cTn id="39" fill="hold">
                            <p:stCondLst>
                              <p:cond delay="2600"/>
                            </p:stCondLst>
                            <p:childTnLst>
                              <p:par>
                                <p:cTn id="40" presetID="22" presetClass="entr" presetSubtype="2" fill="hold" grpId="0"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right)">
                                      <p:cBhvr>
                                        <p:cTn id="42" dur="500"/>
                                        <p:tgtEl>
                                          <p:spTgt spid="41"/>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right)">
                                      <p:cBhvr>
                                        <p:cTn id="45" dur="500"/>
                                        <p:tgtEl>
                                          <p:spTgt spid="42"/>
                                        </p:tgtEl>
                                      </p:cBhvr>
                                    </p:animEffect>
                                  </p:childTnLst>
                                </p:cTn>
                              </p:par>
                            </p:childTnLst>
                          </p:cTn>
                        </p:par>
                        <p:par>
                          <p:cTn id="46" fill="hold">
                            <p:stCondLst>
                              <p:cond delay="3100"/>
                            </p:stCondLst>
                            <p:childTnLst>
                              <p:par>
                                <p:cTn id="47" presetID="22" presetClass="entr" presetSubtype="8" fill="hold" grpId="0" nodeType="after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left)">
                                      <p:cBhvr>
                                        <p:cTn id="49" dur="500"/>
                                        <p:tgtEl>
                                          <p:spTgt spid="43"/>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wipe(left)">
                                      <p:cBhvr>
                                        <p:cTn id="52" dur="500"/>
                                        <p:tgtEl>
                                          <p:spTgt spid="44"/>
                                        </p:tgtEl>
                                      </p:cBhvr>
                                    </p:animEffect>
                                  </p:childTnLst>
                                </p:cTn>
                              </p:par>
                            </p:childTnLst>
                          </p:cTn>
                        </p:par>
                        <p:par>
                          <p:cTn id="53" fill="hold">
                            <p:stCondLst>
                              <p:cond delay="3600"/>
                            </p:stCondLst>
                            <p:childTnLst>
                              <p:par>
                                <p:cTn id="54" presetID="22" presetClass="entr" presetSubtype="2" fill="hold" grpId="0" nodeType="after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ipe(right)">
                                      <p:cBhvr>
                                        <p:cTn id="56" dur="500"/>
                                        <p:tgtEl>
                                          <p:spTgt spid="45"/>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right)">
                                      <p:cBhvr>
                                        <p:cTn id="59" dur="500"/>
                                        <p:tgtEl>
                                          <p:spTgt spid="46"/>
                                        </p:tgtEl>
                                      </p:cBhvr>
                                    </p:animEffect>
                                  </p:childTnLst>
                                </p:cTn>
                              </p:par>
                            </p:childTnLst>
                          </p:cTn>
                        </p:par>
                        <p:par>
                          <p:cTn id="60" fill="hold">
                            <p:stCondLst>
                              <p:cond delay="4100"/>
                            </p:stCondLst>
                            <p:childTnLst>
                              <p:par>
                                <p:cTn id="61" presetID="22" presetClass="entr" presetSubtype="2"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right)">
                                      <p:cBhvr>
                                        <p:cTn id="63" dur="500"/>
                                        <p:tgtEl>
                                          <p:spTgt spid="34"/>
                                        </p:tgtEl>
                                      </p:cBhvr>
                                    </p:animEffect>
                                  </p:childTnLst>
                                </p:cTn>
                              </p:par>
                            </p:childTnLst>
                          </p:cTn>
                        </p:par>
                        <p:par>
                          <p:cTn id="64" fill="hold">
                            <p:stCondLst>
                              <p:cond delay="4600"/>
                            </p:stCondLst>
                            <p:childTnLst>
                              <p:par>
                                <p:cTn id="65" presetID="22" presetClass="entr" presetSubtype="8" fill="hold" grpId="0" nodeType="after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wipe(left)">
                                      <p:cBhvr>
                                        <p:cTn id="67" dur="500"/>
                                        <p:tgtEl>
                                          <p:spTgt spid="47"/>
                                        </p:tgtEl>
                                      </p:cBhvr>
                                    </p:animEffect>
                                  </p:childTnLst>
                                </p:cTn>
                              </p:par>
                            </p:childTnLst>
                          </p:cTn>
                        </p:par>
                        <p:par>
                          <p:cTn id="68" fill="hold">
                            <p:stCondLst>
                              <p:cond delay="5100"/>
                            </p:stCondLst>
                            <p:childTnLst>
                              <p:par>
                                <p:cTn id="69" presetID="10" presetClass="entr" presetSubtype="0" fill="hold" grpId="0" nodeType="after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fade">
                                      <p:cBhvr>
                                        <p:cTn id="7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p:bldP spid="40" grpId="0"/>
      <p:bldP spid="41" grpId="0"/>
      <p:bldP spid="42" grpId="0"/>
      <p:bldP spid="43" grpId="0"/>
      <p:bldP spid="44" grpId="0"/>
      <p:bldP spid="45" grpId="0"/>
      <p:bldP spid="46" grpId="0"/>
      <p:bldP spid="47" grpId="0" animBg="1"/>
      <p:bldP spid="48" grpId="0"/>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图表 21"/>
          <p:cNvGraphicFramePr/>
          <p:nvPr>
            <p:extLst>
              <p:ext uri="{D42A27DB-BD31-4B8C-83A1-F6EECF244321}">
                <p14:modId xmlns:p14="http://schemas.microsoft.com/office/powerpoint/2010/main" val="4051457059"/>
              </p:ext>
            </p:extLst>
          </p:nvPr>
        </p:nvGraphicFramePr>
        <p:xfrm>
          <a:off x="1986532" y="1545636"/>
          <a:ext cx="1598659" cy="1648583"/>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p:cNvSpPr txBox="1"/>
          <p:nvPr/>
        </p:nvSpPr>
        <p:spPr>
          <a:xfrm>
            <a:off x="2310187" y="2104470"/>
            <a:ext cx="951346" cy="530915"/>
          </a:xfrm>
          <a:prstGeom prst="rect">
            <a:avLst/>
          </a:prstGeom>
          <a:noFill/>
        </p:spPr>
        <p:txBody>
          <a:bodyPr wrap="none" lIns="68580" tIns="34290" rIns="68580" bIns="34290" rtlCol="0">
            <a:spAutoFit/>
          </a:bodyPr>
          <a:lstStyle>
            <a:defPPr>
              <a:defRPr lang="zh-CN"/>
            </a:defPPr>
            <a:lvl1pPr lvl="0" algn="ctr">
              <a:defRPr sz="4800">
                <a:gradFill>
                  <a:gsLst>
                    <a:gs pos="30000">
                      <a:srgbClr val="E9DAB8"/>
                    </a:gs>
                    <a:gs pos="100000">
                      <a:srgbClr val="C29F67"/>
                    </a:gs>
                    <a:gs pos="0">
                      <a:srgbClr val="C29F67"/>
                    </a:gs>
                    <a:gs pos="66000">
                      <a:srgbClr val="99763C"/>
                    </a:gs>
                  </a:gsLst>
                  <a:lin ang="2700000" scaled="1"/>
                </a:gradFill>
                <a:latin typeface="HelveticaNeueLT Pro 35 Th" pitchFamily="34" charset="0"/>
              </a:defRPr>
            </a:lvl1pPr>
          </a:lstStyle>
          <a:p>
            <a:r>
              <a:rPr lang="en-US" altLang="zh-CN" sz="3000" dirty="0">
                <a:gradFill>
                  <a:gsLst>
                    <a:gs pos="30000">
                      <a:srgbClr val="EAD3B8"/>
                    </a:gs>
                    <a:gs pos="100000">
                      <a:srgbClr val="C49766"/>
                    </a:gs>
                    <a:gs pos="0">
                      <a:srgbClr val="C49166"/>
                    </a:gs>
                    <a:gs pos="66000">
                      <a:srgbClr val="9B723B"/>
                    </a:gs>
                  </a:gsLst>
                  <a:lin ang="2700000" scaled="1"/>
                </a:gradFill>
                <a:latin typeface="HelveticaNeueLT Pro 55 Roman" pitchFamily="34" charset="0"/>
              </a:rPr>
              <a:t>70%</a:t>
            </a:r>
            <a:endParaRPr lang="zh-CN" altLang="en-US" sz="3000" dirty="0">
              <a:gradFill>
                <a:gsLst>
                  <a:gs pos="30000">
                    <a:srgbClr val="EAD3B8"/>
                  </a:gs>
                  <a:gs pos="100000">
                    <a:srgbClr val="C49766"/>
                  </a:gs>
                  <a:gs pos="0">
                    <a:srgbClr val="C49166"/>
                  </a:gs>
                  <a:gs pos="66000">
                    <a:srgbClr val="9B723B"/>
                  </a:gs>
                </a:gsLst>
                <a:lin ang="2700000" scaled="1"/>
              </a:gradFill>
              <a:latin typeface="HelveticaNeueLT Pro 55 Roman" pitchFamily="34" charset="0"/>
            </a:endParaRPr>
          </a:p>
        </p:txBody>
      </p:sp>
      <p:sp>
        <p:nvSpPr>
          <p:cNvPr id="24" name="椭圆 23"/>
          <p:cNvSpPr/>
          <p:nvPr/>
        </p:nvSpPr>
        <p:spPr>
          <a:xfrm>
            <a:off x="1532723" y="2668536"/>
            <a:ext cx="186797" cy="186773"/>
          </a:xfrm>
          <a:prstGeom prst="ellipse">
            <a:avLst/>
          </a:prstGeom>
          <a:blipFill>
            <a:blip r:embed="rId4"/>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25" name="椭圆 24"/>
          <p:cNvSpPr/>
          <p:nvPr/>
        </p:nvSpPr>
        <p:spPr>
          <a:xfrm>
            <a:off x="3508106" y="1648476"/>
            <a:ext cx="523763" cy="523695"/>
          </a:xfrm>
          <a:prstGeom prst="ellipse">
            <a:avLst/>
          </a:prstGeom>
          <a:blipFill>
            <a:blip r:embed="rId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26" name="椭圆 25"/>
          <p:cNvSpPr/>
          <p:nvPr/>
        </p:nvSpPr>
        <p:spPr>
          <a:xfrm>
            <a:off x="2042259" y="2917327"/>
            <a:ext cx="143636" cy="143618"/>
          </a:xfrm>
          <a:prstGeom prst="ellipse">
            <a:avLst/>
          </a:prstGeom>
          <a:blipFill>
            <a:blip r:embed="rId4"/>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27" name="TextBox 26"/>
          <p:cNvSpPr txBox="1"/>
          <p:nvPr/>
        </p:nvSpPr>
        <p:spPr>
          <a:xfrm>
            <a:off x="693652" y="1458313"/>
            <a:ext cx="1641579" cy="549381"/>
          </a:xfrm>
          <a:prstGeom prst="rect">
            <a:avLst/>
          </a:prstGeom>
          <a:noFill/>
        </p:spPr>
        <p:txBody>
          <a:bodyPr wrap="square" lIns="68580" tIns="34290" rIns="68580" bIns="34290" rtlCol="0">
            <a:spAutoFit/>
          </a:bodyPr>
          <a:lstStyle/>
          <a:p>
            <a:pPr algn="just">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a:t>
            </a:r>
          </a:p>
        </p:txBody>
      </p:sp>
      <p:sp>
        <p:nvSpPr>
          <p:cNvPr id="28" name="TextBox 27"/>
          <p:cNvSpPr txBox="1"/>
          <p:nvPr/>
        </p:nvSpPr>
        <p:spPr>
          <a:xfrm>
            <a:off x="693650" y="1220232"/>
            <a:ext cx="1215717" cy="284693"/>
          </a:xfrm>
          <a:prstGeom prst="rect">
            <a:avLst/>
          </a:prstGeom>
          <a:noFill/>
        </p:spPr>
        <p:txBody>
          <a:bodyPr wrap="none" lIns="68580" tIns="34290" rIns="68580" bIns="34290" rtlCol="0">
            <a:spAutoFit/>
          </a:bodyPr>
          <a:lstStyle>
            <a:defPPr>
              <a:defRPr lang="zh-CN"/>
            </a:defPPr>
            <a:lvl1pPr>
              <a:defRPr sz="1400">
                <a:gradFill>
                  <a:gsLst>
                    <a:gs pos="30000">
                      <a:srgbClr val="E9DAB8"/>
                    </a:gs>
                    <a:gs pos="100000">
                      <a:srgbClr val="C29F67"/>
                    </a:gs>
                    <a:gs pos="0">
                      <a:srgbClr val="C29F67"/>
                    </a:gs>
                    <a:gs pos="66000">
                      <a:srgbClr val="99763C"/>
                    </a:gs>
                  </a:gsLst>
                  <a:lin ang="5400000" scaled="0"/>
                </a:gradFill>
                <a:latin typeface="微软雅黑" pitchFamily="34" charset="-122"/>
                <a:ea typeface="微软雅黑" pitchFamily="34" charset="-122"/>
              </a:defRPr>
            </a:lvl1pPr>
          </a:lstStyle>
          <a:p>
            <a:r>
              <a:rPr lang="zh-CN" altLang="en-US" dirty="0">
                <a:gradFill>
                  <a:gsLst>
                    <a:gs pos="30000">
                      <a:srgbClr val="EAD3B8"/>
                    </a:gs>
                    <a:gs pos="100000">
                      <a:srgbClr val="C49766"/>
                    </a:gs>
                    <a:gs pos="0">
                      <a:srgbClr val="C49166"/>
                    </a:gs>
                    <a:gs pos="66000">
                      <a:srgbClr val="9B723B"/>
                    </a:gs>
                  </a:gsLst>
                  <a:lin ang="5400000" scaled="0"/>
                </a:gradFill>
              </a:rPr>
              <a:t>点击添加标题</a:t>
            </a:r>
          </a:p>
        </p:txBody>
      </p:sp>
      <p:graphicFrame>
        <p:nvGraphicFramePr>
          <p:cNvPr id="29" name="图表 28"/>
          <p:cNvGraphicFramePr/>
          <p:nvPr>
            <p:extLst>
              <p:ext uri="{D42A27DB-BD31-4B8C-83A1-F6EECF244321}">
                <p14:modId xmlns:p14="http://schemas.microsoft.com/office/powerpoint/2010/main" val="3261641564"/>
              </p:ext>
            </p:extLst>
          </p:nvPr>
        </p:nvGraphicFramePr>
        <p:xfrm>
          <a:off x="4031455" y="2772571"/>
          <a:ext cx="1598659" cy="1648583"/>
        </p:xfrm>
        <a:graphic>
          <a:graphicData uri="http://schemas.openxmlformats.org/drawingml/2006/chart">
            <c:chart xmlns:c="http://schemas.openxmlformats.org/drawingml/2006/chart" xmlns:r="http://schemas.openxmlformats.org/officeDocument/2006/relationships" r:id="rId5"/>
          </a:graphicData>
        </a:graphic>
      </p:graphicFrame>
      <p:sp>
        <p:nvSpPr>
          <p:cNvPr id="30" name="TextBox 29"/>
          <p:cNvSpPr txBox="1"/>
          <p:nvPr/>
        </p:nvSpPr>
        <p:spPr>
          <a:xfrm>
            <a:off x="4219719" y="3331405"/>
            <a:ext cx="1222129" cy="684803"/>
          </a:xfrm>
          <a:prstGeom prst="rect">
            <a:avLst/>
          </a:prstGeom>
          <a:noFill/>
        </p:spPr>
        <p:txBody>
          <a:bodyPr wrap="none" lIns="68580" tIns="34290" rIns="68580" bIns="34290" rtlCol="0">
            <a:spAutoFit/>
          </a:bodyPr>
          <a:lstStyle>
            <a:defPPr>
              <a:defRPr lang="zh-CN"/>
            </a:defPPr>
            <a:lvl1pPr lvl="0" algn="ctr">
              <a:defRPr sz="4000">
                <a:gradFill>
                  <a:gsLst>
                    <a:gs pos="30000">
                      <a:srgbClr val="E9DAB8"/>
                    </a:gs>
                    <a:gs pos="100000">
                      <a:srgbClr val="C29F67"/>
                    </a:gs>
                    <a:gs pos="0">
                      <a:srgbClr val="C29F67"/>
                    </a:gs>
                    <a:gs pos="66000">
                      <a:srgbClr val="99763C"/>
                    </a:gs>
                  </a:gsLst>
                  <a:lin ang="2700000" scaled="1"/>
                </a:gradFill>
                <a:latin typeface="HelveticaNeueLT Pro 35 Th" pitchFamily="34" charset="0"/>
              </a:defRPr>
            </a:lvl1pPr>
          </a:lstStyle>
          <a:p>
            <a:r>
              <a:rPr lang="en-US" altLang="zh-CN" dirty="0">
                <a:gradFill>
                  <a:gsLst>
                    <a:gs pos="30000">
                      <a:srgbClr val="EAD3B8"/>
                    </a:gs>
                    <a:gs pos="100000">
                      <a:srgbClr val="C49766"/>
                    </a:gs>
                    <a:gs pos="0">
                      <a:srgbClr val="C49166"/>
                    </a:gs>
                    <a:gs pos="66000">
                      <a:srgbClr val="9B723B"/>
                    </a:gs>
                  </a:gsLst>
                  <a:lin ang="2700000" scaled="1"/>
                </a:gradFill>
                <a:latin typeface="HelveticaNeueLT Pro 55 Roman" pitchFamily="34" charset="0"/>
              </a:rPr>
              <a:t>36%</a:t>
            </a:r>
            <a:endParaRPr lang="zh-CN" altLang="en-US" dirty="0">
              <a:gradFill>
                <a:gsLst>
                  <a:gs pos="30000">
                    <a:srgbClr val="EAD3B8"/>
                  </a:gs>
                  <a:gs pos="100000">
                    <a:srgbClr val="C49766"/>
                  </a:gs>
                  <a:gs pos="0">
                    <a:srgbClr val="C49166"/>
                  </a:gs>
                  <a:gs pos="66000">
                    <a:srgbClr val="9B723B"/>
                  </a:gs>
                </a:gsLst>
                <a:lin ang="2700000" scaled="1"/>
              </a:gradFill>
              <a:latin typeface="HelveticaNeueLT Pro 55 Roman" pitchFamily="34" charset="0"/>
            </a:endParaRPr>
          </a:p>
        </p:txBody>
      </p:sp>
      <p:sp>
        <p:nvSpPr>
          <p:cNvPr id="31" name="椭圆 30"/>
          <p:cNvSpPr/>
          <p:nvPr/>
        </p:nvSpPr>
        <p:spPr>
          <a:xfrm>
            <a:off x="5651488" y="3342460"/>
            <a:ext cx="186797" cy="186773"/>
          </a:xfrm>
          <a:prstGeom prst="ellipse">
            <a:avLst/>
          </a:prstGeom>
          <a:blipFill>
            <a:blip r:embed="rId4"/>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32" name="椭圆 31"/>
          <p:cNvSpPr/>
          <p:nvPr/>
        </p:nvSpPr>
        <p:spPr>
          <a:xfrm>
            <a:off x="5614614" y="3691660"/>
            <a:ext cx="523763" cy="523695"/>
          </a:xfrm>
          <a:prstGeom prst="ellipse">
            <a:avLst/>
          </a:prstGeom>
          <a:blipFill>
            <a:blip r:embed="rId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33" name="椭圆 32"/>
          <p:cNvSpPr/>
          <p:nvPr/>
        </p:nvSpPr>
        <p:spPr>
          <a:xfrm>
            <a:off x="4355803" y="4366157"/>
            <a:ext cx="143636" cy="143618"/>
          </a:xfrm>
          <a:prstGeom prst="ellipse">
            <a:avLst/>
          </a:prstGeom>
          <a:blipFill>
            <a:blip r:embed="rId4"/>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graphicFrame>
        <p:nvGraphicFramePr>
          <p:cNvPr id="49" name="图表 48"/>
          <p:cNvGraphicFramePr/>
          <p:nvPr>
            <p:extLst>
              <p:ext uri="{D42A27DB-BD31-4B8C-83A1-F6EECF244321}">
                <p14:modId xmlns:p14="http://schemas.microsoft.com/office/powerpoint/2010/main" val="3410690706"/>
              </p:ext>
            </p:extLst>
          </p:nvPr>
        </p:nvGraphicFramePr>
        <p:xfrm>
          <a:off x="6341250" y="1832455"/>
          <a:ext cx="1598659" cy="1648583"/>
        </p:xfrm>
        <a:graphic>
          <a:graphicData uri="http://schemas.openxmlformats.org/drawingml/2006/chart">
            <c:chart xmlns:c="http://schemas.openxmlformats.org/drawingml/2006/chart" xmlns:r="http://schemas.openxmlformats.org/officeDocument/2006/relationships" r:id="rId6"/>
          </a:graphicData>
        </a:graphic>
      </p:graphicFrame>
      <p:sp>
        <p:nvSpPr>
          <p:cNvPr id="50" name="TextBox 49"/>
          <p:cNvSpPr txBox="1"/>
          <p:nvPr/>
        </p:nvSpPr>
        <p:spPr>
          <a:xfrm>
            <a:off x="6529514" y="2391289"/>
            <a:ext cx="1222129" cy="684803"/>
          </a:xfrm>
          <a:prstGeom prst="rect">
            <a:avLst/>
          </a:prstGeom>
          <a:noFill/>
        </p:spPr>
        <p:txBody>
          <a:bodyPr wrap="none" lIns="68580" tIns="34290" rIns="68580" bIns="34290" rtlCol="0">
            <a:spAutoFit/>
          </a:bodyPr>
          <a:lstStyle>
            <a:defPPr>
              <a:defRPr lang="zh-CN"/>
            </a:defPPr>
            <a:lvl1pPr lvl="0" algn="ctr">
              <a:defRPr sz="4000">
                <a:gradFill>
                  <a:gsLst>
                    <a:gs pos="30000">
                      <a:srgbClr val="E9DAB8"/>
                    </a:gs>
                    <a:gs pos="100000">
                      <a:srgbClr val="C29F67"/>
                    </a:gs>
                    <a:gs pos="0">
                      <a:srgbClr val="C29F67"/>
                    </a:gs>
                    <a:gs pos="66000">
                      <a:srgbClr val="99763C"/>
                    </a:gs>
                  </a:gsLst>
                  <a:lin ang="2700000" scaled="1"/>
                </a:gradFill>
                <a:latin typeface="HelveticaNeueLT Pro 35 Th" pitchFamily="34" charset="0"/>
              </a:defRPr>
            </a:lvl1pPr>
          </a:lstStyle>
          <a:p>
            <a:r>
              <a:rPr lang="en-US" altLang="zh-CN" dirty="0">
                <a:gradFill>
                  <a:gsLst>
                    <a:gs pos="30000">
                      <a:srgbClr val="EAD3B8"/>
                    </a:gs>
                    <a:gs pos="100000">
                      <a:srgbClr val="C49766"/>
                    </a:gs>
                    <a:gs pos="0">
                      <a:srgbClr val="C49166"/>
                    </a:gs>
                    <a:gs pos="66000">
                      <a:srgbClr val="9B723B"/>
                    </a:gs>
                  </a:gsLst>
                  <a:lin ang="2700000" scaled="1"/>
                </a:gradFill>
                <a:latin typeface="HelveticaNeueLT Pro 55 Roman" pitchFamily="34" charset="0"/>
              </a:rPr>
              <a:t>58%</a:t>
            </a:r>
            <a:endParaRPr lang="zh-CN" altLang="en-US" dirty="0">
              <a:gradFill>
                <a:gsLst>
                  <a:gs pos="30000">
                    <a:srgbClr val="EAD3B8"/>
                  </a:gs>
                  <a:gs pos="100000">
                    <a:srgbClr val="C49766"/>
                  </a:gs>
                  <a:gs pos="0">
                    <a:srgbClr val="C49166"/>
                  </a:gs>
                  <a:gs pos="66000">
                    <a:srgbClr val="9B723B"/>
                  </a:gs>
                </a:gsLst>
                <a:lin ang="2700000" scaled="1"/>
              </a:gradFill>
              <a:latin typeface="HelveticaNeueLT Pro 55 Roman" pitchFamily="34" charset="0"/>
            </a:endParaRPr>
          </a:p>
        </p:txBody>
      </p:sp>
      <p:sp>
        <p:nvSpPr>
          <p:cNvPr id="51" name="椭圆 50"/>
          <p:cNvSpPr/>
          <p:nvPr/>
        </p:nvSpPr>
        <p:spPr>
          <a:xfrm>
            <a:off x="7672014" y="3303079"/>
            <a:ext cx="186797" cy="186773"/>
          </a:xfrm>
          <a:prstGeom prst="ellipse">
            <a:avLst/>
          </a:prstGeom>
          <a:blipFill>
            <a:blip r:embed="rId4"/>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52" name="椭圆 51"/>
          <p:cNvSpPr/>
          <p:nvPr/>
        </p:nvSpPr>
        <p:spPr>
          <a:xfrm>
            <a:off x="8012437" y="2492582"/>
            <a:ext cx="523763" cy="523695"/>
          </a:xfrm>
          <a:prstGeom prst="ellipse">
            <a:avLst/>
          </a:prstGeom>
          <a:blipFill>
            <a:blip r:embed="rId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53" name="椭圆 52"/>
          <p:cNvSpPr/>
          <p:nvPr/>
        </p:nvSpPr>
        <p:spPr>
          <a:xfrm>
            <a:off x="6651548" y="1743881"/>
            <a:ext cx="143636" cy="143618"/>
          </a:xfrm>
          <a:prstGeom prst="ellipse">
            <a:avLst/>
          </a:prstGeom>
          <a:blipFill>
            <a:blip r:embed="rId4"/>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54" name="TextBox 53"/>
          <p:cNvSpPr txBox="1"/>
          <p:nvPr/>
        </p:nvSpPr>
        <p:spPr>
          <a:xfrm>
            <a:off x="2279735" y="3682610"/>
            <a:ext cx="1641579" cy="549381"/>
          </a:xfrm>
          <a:prstGeom prst="rect">
            <a:avLst/>
          </a:prstGeom>
          <a:noFill/>
        </p:spPr>
        <p:txBody>
          <a:bodyPr wrap="square" lIns="68580" tIns="34290" rIns="68580" bIns="34290" rtlCol="0">
            <a:spAutoFit/>
          </a:bodyPr>
          <a:lstStyle/>
          <a:p>
            <a:pPr algn="just">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a:t>
            </a:r>
          </a:p>
        </p:txBody>
      </p:sp>
      <p:sp>
        <p:nvSpPr>
          <p:cNvPr id="55" name="TextBox 54"/>
          <p:cNvSpPr txBox="1"/>
          <p:nvPr/>
        </p:nvSpPr>
        <p:spPr>
          <a:xfrm>
            <a:off x="2279733" y="3444531"/>
            <a:ext cx="1215717" cy="284693"/>
          </a:xfrm>
          <a:prstGeom prst="rect">
            <a:avLst/>
          </a:prstGeom>
          <a:noFill/>
        </p:spPr>
        <p:txBody>
          <a:bodyPr wrap="none" lIns="68580" tIns="34290" rIns="68580" bIns="34290" rtlCol="0">
            <a:spAutoFit/>
          </a:bodyPr>
          <a:lstStyle>
            <a:defPPr>
              <a:defRPr lang="zh-CN"/>
            </a:defPPr>
            <a:lvl1pPr>
              <a:defRPr sz="1400">
                <a:gradFill>
                  <a:gsLst>
                    <a:gs pos="30000">
                      <a:srgbClr val="E9DAB8"/>
                    </a:gs>
                    <a:gs pos="100000">
                      <a:srgbClr val="C29F67"/>
                    </a:gs>
                    <a:gs pos="0">
                      <a:srgbClr val="C29F67"/>
                    </a:gs>
                    <a:gs pos="66000">
                      <a:srgbClr val="99763C"/>
                    </a:gs>
                  </a:gsLst>
                  <a:lin ang="5400000" scaled="0"/>
                </a:gradFill>
                <a:latin typeface="微软雅黑" pitchFamily="34" charset="-122"/>
                <a:ea typeface="微软雅黑" pitchFamily="34" charset="-122"/>
              </a:defRPr>
            </a:lvl1pPr>
          </a:lstStyle>
          <a:p>
            <a:r>
              <a:rPr lang="zh-CN" altLang="en-US" dirty="0">
                <a:gradFill>
                  <a:gsLst>
                    <a:gs pos="30000">
                      <a:srgbClr val="EAD3B8"/>
                    </a:gs>
                    <a:gs pos="100000">
                      <a:srgbClr val="C49766"/>
                    </a:gs>
                    <a:gs pos="0">
                      <a:srgbClr val="C49166"/>
                    </a:gs>
                    <a:gs pos="66000">
                      <a:srgbClr val="9B723B"/>
                    </a:gs>
                  </a:gsLst>
                  <a:lin ang="5400000" scaled="0"/>
                </a:gradFill>
              </a:rPr>
              <a:t>点击添加标题</a:t>
            </a:r>
          </a:p>
        </p:txBody>
      </p:sp>
      <p:sp>
        <p:nvSpPr>
          <p:cNvPr id="56" name="TextBox 55"/>
          <p:cNvSpPr txBox="1"/>
          <p:nvPr/>
        </p:nvSpPr>
        <p:spPr>
          <a:xfrm>
            <a:off x="4712853" y="2064136"/>
            <a:ext cx="1641579" cy="549381"/>
          </a:xfrm>
          <a:prstGeom prst="rect">
            <a:avLst/>
          </a:prstGeom>
          <a:noFill/>
        </p:spPr>
        <p:txBody>
          <a:bodyPr wrap="square" lIns="68580" tIns="34290" rIns="68580" bIns="34290" rtlCol="0">
            <a:spAutoFit/>
          </a:bodyPr>
          <a:lstStyle/>
          <a:p>
            <a:pPr algn="just">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a:t>
            </a:r>
          </a:p>
        </p:txBody>
      </p:sp>
      <p:sp>
        <p:nvSpPr>
          <p:cNvPr id="57" name="TextBox 56"/>
          <p:cNvSpPr txBox="1"/>
          <p:nvPr/>
        </p:nvSpPr>
        <p:spPr>
          <a:xfrm>
            <a:off x="4712851" y="1826057"/>
            <a:ext cx="1215717" cy="284693"/>
          </a:xfrm>
          <a:prstGeom prst="rect">
            <a:avLst/>
          </a:prstGeom>
          <a:noFill/>
        </p:spPr>
        <p:txBody>
          <a:bodyPr wrap="none" lIns="68580" tIns="34290" rIns="68580" bIns="34290" rtlCol="0">
            <a:spAutoFit/>
          </a:bodyPr>
          <a:lstStyle>
            <a:defPPr>
              <a:defRPr lang="zh-CN"/>
            </a:defPPr>
            <a:lvl1pPr>
              <a:defRPr sz="1400">
                <a:gradFill>
                  <a:gsLst>
                    <a:gs pos="30000">
                      <a:srgbClr val="E9DAB8"/>
                    </a:gs>
                    <a:gs pos="100000">
                      <a:srgbClr val="C29F67"/>
                    </a:gs>
                    <a:gs pos="0">
                      <a:srgbClr val="C29F67"/>
                    </a:gs>
                    <a:gs pos="66000">
                      <a:srgbClr val="99763C"/>
                    </a:gs>
                  </a:gsLst>
                  <a:lin ang="5400000" scaled="0"/>
                </a:gradFill>
                <a:latin typeface="微软雅黑" pitchFamily="34" charset="-122"/>
                <a:ea typeface="微软雅黑" pitchFamily="34" charset="-122"/>
              </a:defRPr>
            </a:lvl1pPr>
          </a:lstStyle>
          <a:p>
            <a:r>
              <a:rPr lang="zh-CN" altLang="en-US" dirty="0">
                <a:gradFill>
                  <a:gsLst>
                    <a:gs pos="30000">
                      <a:srgbClr val="EAD3B8"/>
                    </a:gs>
                    <a:gs pos="100000">
                      <a:srgbClr val="C49766"/>
                    </a:gs>
                    <a:gs pos="0">
                      <a:srgbClr val="C49166"/>
                    </a:gs>
                    <a:gs pos="66000">
                      <a:srgbClr val="9B723B"/>
                    </a:gs>
                  </a:gsLst>
                  <a:lin ang="5400000" scaled="0"/>
                </a:gradFill>
              </a:rPr>
              <a:t>点击添加标题</a:t>
            </a:r>
          </a:p>
        </p:txBody>
      </p:sp>
      <p:grpSp>
        <p:nvGrpSpPr>
          <p:cNvPr id="58" name="组合 57"/>
          <p:cNvGrpSpPr/>
          <p:nvPr/>
        </p:nvGrpSpPr>
        <p:grpSpPr>
          <a:xfrm>
            <a:off x="8120555" y="2608052"/>
            <a:ext cx="307533" cy="292755"/>
            <a:chOff x="985838" y="-500062"/>
            <a:chExt cx="728663" cy="693738"/>
          </a:xfrm>
          <a:solidFill>
            <a:srgbClr val="50301B"/>
          </a:solidFill>
        </p:grpSpPr>
        <p:sp>
          <p:nvSpPr>
            <p:cNvPr id="59" name="Oval 777"/>
            <p:cNvSpPr>
              <a:spLocks noChangeArrowheads="1"/>
            </p:cNvSpPr>
            <p:nvPr/>
          </p:nvSpPr>
          <p:spPr bwMode="auto">
            <a:xfrm>
              <a:off x="1492251" y="-69849"/>
              <a:ext cx="82550" cy="984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Oval 778"/>
            <p:cNvSpPr>
              <a:spLocks noChangeArrowheads="1"/>
            </p:cNvSpPr>
            <p:nvPr/>
          </p:nvSpPr>
          <p:spPr bwMode="auto">
            <a:xfrm>
              <a:off x="1169988" y="-98424"/>
              <a:ext cx="101600" cy="1270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Oval 779"/>
            <p:cNvSpPr>
              <a:spLocks noChangeArrowheads="1"/>
            </p:cNvSpPr>
            <p:nvPr/>
          </p:nvSpPr>
          <p:spPr bwMode="auto">
            <a:xfrm>
              <a:off x="1304926" y="-122237"/>
              <a:ext cx="131763" cy="150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780"/>
            <p:cNvSpPr>
              <a:spLocks noEditPoints="1"/>
            </p:cNvSpPr>
            <p:nvPr/>
          </p:nvSpPr>
          <p:spPr bwMode="auto">
            <a:xfrm>
              <a:off x="1238251" y="36513"/>
              <a:ext cx="269875" cy="157163"/>
            </a:xfrm>
            <a:custGeom>
              <a:avLst/>
              <a:gdLst>
                <a:gd name="T0" fmla="*/ 71 w 72"/>
                <a:gd name="T1" fmla="*/ 30 h 42"/>
                <a:gd name="T2" fmla="*/ 70 w 72"/>
                <a:gd name="T3" fmla="*/ 12 h 42"/>
                <a:gd name="T4" fmla="*/ 60 w 72"/>
                <a:gd name="T5" fmla="*/ 1 h 42"/>
                <a:gd name="T6" fmla="*/ 51 w 72"/>
                <a:gd name="T7" fmla="*/ 0 h 42"/>
                <a:gd name="T8" fmla="*/ 51 w 72"/>
                <a:gd name="T9" fmla="*/ 0 h 42"/>
                <a:gd name="T10" fmla="*/ 50 w 72"/>
                <a:gd name="T11" fmla="*/ 0 h 42"/>
                <a:gd name="T12" fmla="*/ 50 w 72"/>
                <a:gd name="T13" fmla="*/ 0 h 42"/>
                <a:gd name="T14" fmla="*/ 57 w 72"/>
                <a:gd name="T15" fmla="*/ 6 h 42"/>
                <a:gd name="T16" fmla="*/ 48 w 72"/>
                <a:gd name="T17" fmla="*/ 10 h 42"/>
                <a:gd name="T18" fmla="*/ 53 w 72"/>
                <a:gd name="T19" fmla="*/ 17 h 42"/>
                <a:gd name="T20" fmla="*/ 41 w 72"/>
                <a:gd name="T21" fmla="*/ 41 h 42"/>
                <a:gd name="T22" fmla="*/ 41 w 72"/>
                <a:gd name="T23" fmla="*/ 41 h 42"/>
                <a:gd name="T24" fmla="*/ 39 w 72"/>
                <a:gd name="T25" fmla="*/ 8 h 42"/>
                <a:gd name="T26" fmla="*/ 41 w 72"/>
                <a:gd name="T27" fmla="*/ 7 h 42"/>
                <a:gd name="T28" fmla="*/ 39 w 72"/>
                <a:gd name="T29" fmla="*/ 0 h 42"/>
                <a:gd name="T30" fmla="*/ 32 w 72"/>
                <a:gd name="T31" fmla="*/ 0 h 42"/>
                <a:gd name="T32" fmla="*/ 30 w 72"/>
                <a:gd name="T33" fmla="*/ 7 h 42"/>
                <a:gd name="T34" fmla="*/ 32 w 72"/>
                <a:gd name="T35" fmla="*/ 8 h 42"/>
                <a:gd name="T36" fmla="*/ 30 w 72"/>
                <a:gd name="T37" fmla="*/ 41 h 42"/>
                <a:gd name="T38" fmla="*/ 30 w 72"/>
                <a:gd name="T39" fmla="*/ 41 h 42"/>
                <a:gd name="T40" fmla="*/ 30 w 72"/>
                <a:gd name="T41" fmla="*/ 41 h 42"/>
                <a:gd name="T42" fmla="*/ 18 w 72"/>
                <a:gd name="T43" fmla="*/ 17 h 42"/>
                <a:gd name="T44" fmla="*/ 23 w 72"/>
                <a:gd name="T45" fmla="*/ 10 h 42"/>
                <a:gd name="T46" fmla="*/ 14 w 72"/>
                <a:gd name="T47" fmla="*/ 6 h 42"/>
                <a:gd name="T48" fmla="*/ 21 w 72"/>
                <a:gd name="T49" fmla="*/ 0 h 42"/>
                <a:gd name="T50" fmla="*/ 21 w 72"/>
                <a:gd name="T51" fmla="*/ 0 h 42"/>
                <a:gd name="T52" fmla="*/ 20 w 72"/>
                <a:gd name="T53" fmla="*/ 0 h 42"/>
                <a:gd name="T54" fmla="*/ 20 w 72"/>
                <a:gd name="T55" fmla="*/ 0 h 42"/>
                <a:gd name="T56" fmla="*/ 12 w 72"/>
                <a:gd name="T57" fmla="*/ 1 h 42"/>
                <a:gd name="T58" fmla="*/ 12 w 72"/>
                <a:gd name="T59" fmla="*/ 1 h 42"/>
                <a:gd name="T60" fmla="*/ 1 w 72"/>
                <a:gd name="T61" fmla="*/ 12 h 42"/>
                <a:gd name="T62" fmla="*/ 0 w 72"/>
                <a:gd name="T63" fmla="*/ 30 h 42"/>
                <a:gd name="T64" fmla="*/ 0 w 72"/>
                <a:gd name="T65" fmla="*/ 35 h 42"/>
                <a:gd name="T66" fmla="*/ 36 w 72"/>
                <a:gd name="T67" fmla="*/ 42 h 42"/>
                <a:gd name="T68" fmla="*/ 72 w 72"/>
                <a:gd name="T69" fmla="*/ 35 h 42"/>
                <a:gd name="T70" fmla="*/ 72 w 72"/>
                <a:gd name="T71" fmla="*/ 32 h 42"/>
                <a:gd name="T72" fmla="*/ 71 w 72"/>
                <a:gd name="T73" fmla="*/ 30 h 42"/>
                <a:gd name="T74" fmla="*/ 34 w 72"/>
                <a:gd name="T75" fmla="*/ 42 h 42"/>
                <a:gd name="T76" fmla="*/ 35 w 72"/>
                <a:gd name="T77" fmla="*/ 42 h 42"/>
                <a:gd name="T78" fmla="*/ 35 w 72"/>
                <a:gd name="T79" fmla="*/ 42 h 42"/>
                <a:gd name="T80" fmla="*/ 34 w 72"/>
                <a:gd name="T8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2" h="42">
                  <a:moveTo>
                    <a:pt x="71" y="30"/>
                  </a:moveTo>
                  <a:cubicBezTo>
                    <a:pt x="70" y="12"/>
                    <a:pt x="70" y="12"/>
                    <a:pt x="70" y="12"/>
                  </a:cubicBezTo>
                  <a:cubicBezTo>
                    <a:pt x="70" y="5"/>
                    <a:pt x="65" y="2"/>
                    <a:pt x="60" y="1"/>
                  </a:cubicBezTo>
                  <a:cubicBezTo>
                    <a:pt x="60" y="1"/>
                    <a:pt x="55" y="0"/>
                    <a:pt x="51" y="0"/>
                  </a:cubicBezTo>
                  <a:cubicBezTo>
                    <a:pt x="51" y="0"/>
                    <a:pt x="51" y="0"/>
                    <a:pt x="51" y="0"/>
                  </a:cubicBezTo>
                  <a:cubicBezTo>
                    <a:pt x="51" y="0"/>
                    <a:pt x="50" y="0"/>
                    <a:pt x="50" y="0"/>
                  </a:cubicBezTo>
                  <a:cubicBezTo>
                    <a:pt x="50" y="0"/>
                    <a:pt x="50" y="0"/>
                    <a:pt x="50" y="0"/>
                  </a:cubicBezTo>
                  <a:cubicBezTo>
                    <a:pt x="57" y="6"/>
                    <a:pt x="57" y="6"/>
                    <a:pt x="57" y="6"/>
                  </a:cubicBezTo>
                  <a:cubicBezTo>
                    <a:pt x="48" y="10"/>
                    <a:pt x="48" y="10"/>
                    <a:pt x="48" y="10"/>
                  </a:cubicBezTo>
                  <a:cubicBezTo>
                    <a:pt x="53" y="17"/>
                    <a:pt x="53" y="17"/>
                    <a:pt x="53" y="17"/>
                  </a:cubicBezTo>
                  <a:cubicBezTo>
                    <a:pt x="41" y="41"/>
                    <a:pt x="41" y="41"/>
                    <a:pt x="41" y="41"/>
                  </a:cubicBezTo>
                  <a:cubicBezTo>
                    <a:pt x="41" y="41"/>
                    <a:pt x="41" y="41"/>
                    <a:pt x="41" y="41"/>
                  </a:cubicBezTo>
                  <a:cubicBezTo>
                    <a:pt x="39" y="8"/>
                    <a:pt x="39" y="8"/>
                    <a:pt x="39" y="8"/>
                  </a:cubicBezTo>
                  <a:cubicBezTo>
                    <a:pt x="41" y="7"/>
                    <a:pt x="41" y="7"/>
                    <a:pt x="41" y="7"/>
                  </a:cubicBezTo>
                  <a:cubicBezTo>
                    <a:pt x="39" y="0"/>
                    <a:pt x="39" y="0"/>
                    <a:pt x="39" y="0"/>
                  </a:cubicBezTo>
                  <a:cubicBezTo>
                    <a:pt x="32" y="0"/>
                    <a:pt x="32" y="0"/>
                    <a:pt x="32" y="0"/>
                  </a:cubicBezTo>
                  <a:cubicBezTo>
                    <a:pt x="30" y="7"/>
                    <a:pt x="30" y="7"/>
                    <a:pt x="30" y="7"/>
                  </a:cubicBezTo>
                  <a:cubicBezTo>
                    <a:pt x="32" y="8"/>
                    <a:pt x="32" y="8"/>
                    <a:pt x="32" y="8"/>
                  </a:cubicBezTo>
                  <a:cubicBezTo>
                    <a:pt x="30" y="41"/>
                    <a:pt x="30" y="41"/>
                    <a:pt x="30" y="41"/>
                  </a:cubicBezTo>
                  <a:cubicBezTo>
                    <a:pt x="30" y="41"/>
                    <a:pt x="30" y="41"/>
                    <a:pt x="30" y="41"/>
                  </a:cubicBezTo>
                  <a:cubicBezTo>
                    <a:pt x="30" y="41"/>
                    <a:pt x="30" y="41"/>
                    <a:pt x="30" y="41"/>
                  </a:cubicBezTo>
                  <a:cubicBezTo>
                    <a:pt x="18" y="17"/>
                    <a:pt x="18" y="17"/>
                    <a:pt x="18" y="17"/>
                  </a:cubicBezTo>
                  <a:cubicBezTo>
                    <a:pt x="23" y="10"/>
                    <a:pt x="23" y="10"/>
                    <a:pt x="23" y="10"/>
                  </a:cubicBezTo>
                  <a:cubicBezTo>
                    <a:pt x="14" y="6"/>
                    <a:pt x="14" y="6"/>
                    <a:pt x="14" y="6"/>
                  </a:cubicBezTo>
                  <a:cubicBezTo>
                    <a:pt x="21" y="0"/>
                    <a:pt x="21" y="0"/>
                    <a:pt x="21" y="0"/>
                  </a:cubicBezTo>
                  <a:cubicBezTo>
                    <a:pt x="21" y="0"/>
                    <a:pt x="21" y="0"/>
                    <a:pt x="21" y="0"/>
                  </a:cubicBezTo>
                  <a:cubicBezTo>
                    <a:pt x="21" y="0"/>
                    <a:pt x="20" y="0"/>
                    <a:pt x="20" y="0"/>
                  </a:cubicBezTo>
                  <a:cubicBezTo>
                    <a:pt x="20" y="0"/>
                    <a:pt x="20" y="0"/>
                    <a:pt x="20" y="0"/>
                  </a:cubicBezTo>
                  <a:cubicBezTo>
                    <a:pt x="17" y="0"/>
                    <a:pt x="12" y="1"/>
                    <a:pt x="12" y="1"/>
                  </a:cubicBezTo>
                  <a:cubicBezTo>
                    <a:pt x="12" y="1"/>
                    <a:pt x="12" y="1"/>
                    <a:pt x="12" y="1"/>
                  </a:cubicBezTo>
                  <a:cubicBezTo>
                    <a:pt x="6" y="2"/>
                    <a:pt x="2" y="5"/>
                    <a:pt x="1" y="12"/>
                  </a:cubicBezTo>
                  <a:cubicBezTo>
                    <a:pt x="0" y="30"/>
                    <a:pt x="0" y="30"/>
                    <a:pt x="0" y="30"/>
                  </a:cubicBezTo>
                  <a:cubicBezTo>
                    <a:pt x="0" y="35"/>
                    <a:pt x="0" y="35"/>
                    <a:pt x="0" y="35"/>
                  </a:cubicBezTo>
                  <a:cubicBezTo>
                    <a:pt x="11" y="40"/>
                    <a:pt x="23" y="42"/>
                    <a:pt x="36" y="42"/>
                  </a:cubicBezTo>
                  <a:cubicBezTo>
                    <a:pt x="49" y="42"/>
                    <a:pt x="61" y="40"/>
                    <a:pt x="72" y="35"/>
                  </a:cubicBezTo>
                  <a:cubicBezTo>
                    <a:pt x="72" y="32"/>
                    <a:pt x="72" y="32"/>
                    <a:pt x="72" y="32"/>
                  </a:cubicBezTo>
                  <a:lnTo>
                    <a:pt x="71" y="30"/>
                  </a:lnTo>
                  <a:close/>
                  <a:moveTo>
                    <a:pt x="34" y="42"/>
                  </a:moveTo>
                  <a:cubicBezTo>
                    <a:pt x="34" y="42"/>
                    <a:pt x="35" y="42"/>
                    <a:pt x="35" y="42"/>
                  </a:cubicBezTo>
                  <a:cubicBezTo>
                    <a:pt x="35" y="42"/>
                    <a:pt x="35" y="42"/>
                    <a:pt x="35" y="42"/>
                  </a:cubicBezTo>
                  <a:cubicBezTo>
                    <a:pt x="35" y="42"/>
                    <a:pt x="34" y="42"/>
                    <a:pt x="3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781"/>
            <p:cNvSpPr>
              <a:spLocks noEditPoints="1"/>
            </p:cNvSpPr>
            <p:nvPr/>
          </p:nvSpPr>
          <p:spPr bwMode="auto">
            <a:xfrm>
              <a:off x="1181101" y="-365124"/>
              <a:ext cx="131763" cy="131763"/>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2" y="27"/>
                    <a:pt x="27" y="23"/>
                    <a:pt x="27" y="17"/>
                  </a:cubicBezTo>
                  <a:cubicBezTo>
                    <a:pt x="27" y="12"/>
                    <a:pt x="2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782"/>
            <p:cNvSpPr>
              <a:spLocks noEditPoints="1"/>
            </p:cNvSpPr>
            <p:nvPr/>
          </p:nvSpPr>
          <p:spPr bwMode="auto">
            <a:xfrm>
              <a:off x="1582738" y="-403224"/>
              <a:ext cx="131763" cy="131763"/>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6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7"/>
                    <a:pt x="8" y="0"/>
                    <a:pt x="18" y="0"/>
                  </a:cubicBezTo>
                  <a:cubicBezTo>
                    <a:pt x="27" y="0"/>
                    <a:pt x="35" y="7"/>
                    <a:pt x="35" y="17"/>
                  </a:cubicBezTo>
                  <a:cubicBezTo>
                    <a:pt x="35" y="27"/>
                    <a:pt x="27" y="35"/>
                    <a:pt x="18" y="35"/>
                  </a:cubicBezTo>
                  <a:close/>
                  <a:moveTo>
                    <a:pt x="18" y="8"/>
                  </a:moveTo>
                  <a:cubicBezTo>
                    <a:pt x="13" y="8"/>
                    <a:pt x="8" y="12"/>
                    <a:pt x="8" y="17"/>
                  </a:cubicBezTo>
                  <a:cubicBezTo>
                    <a:pt x="8" y="22"/>
                    <a:pt x="13" y="26"/>
                    <a:pt x="18" y="26"/>
                  </a:cubicBezTo>
                  <a:cubicBezTo>
                    <a:pt x="23" y="26"/>
                    <a:pt x="27" y="22"/>
                    <a:pt x="27" y="17"/>
                  </a:cubicBezTo>
                  <a:cubicBezTo>
                    <a:pt x="27" y="12"/>
                    <a:pt x="2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783"/>
            <p:cNvSpPr>
              <a:spLocks noEditPoints="1"/>
            </p:cNvSpPr>
            <p:nvPr/>
          </p:nvSpPr>
          <p:spPr bwMode="auto">
            <a:xfrm>
              <a:off x="985838" y="-222249"/>
              <a:ext cx="134938" cy="130175"/>
            </a:xfrm>
            <a:custGeom>
              <a:avLst/>
              <a:gdLst>
                <a:gd name="T0" fmla="*/ 18 w 36"/>
                <a:gd name="T1" fmla="*/ 35 h 35"/>
                <a:gd name="T2" fmla="*/ 0 w 36"/>
                <a:gd name="T3" fmla="*/ 17 h 35"/>
                <a:gd name="T4" fmla="*/ 18 w 36"/>
                <a:gd name="T5" fmla="*/ 0 h 35"/>
                <a:gd name="T6" fmla="*/ 36 w 36"/>
                <a:gd name="T7" fmla="*/ 17 h 35"/>
                <a:gd name="T8" fmla="*/ 18 w 36"/>
                <a:gd name="T9" fmla="*/ 35 h 35"/>
                <a:gd name="T10" fmla="*/ 18 w 36"/>
                <a:gd name="T11" fmla="*/ 8 h 35"/>
                <a:gd name="T12" fmla="*/ 9 w 36"/>
                <a:gd name="T13" fmla="*/ 17 h 35"/>
                <a:gd name="T14" fmla="*/ 18 w 36"/>
                <a:gd name="T15" fmla="*/ 27 h 35"/>
                <a:gd name="T16" fmla="*/ 27 w 36"/>
                <a:gd name="T17" fmla="*/ 17 h 35"/>
                <a:gd name="T18" fmla="*/ 18 w 36"/>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8" y="35"/>
                  </a:moveTo>
                  <a:cubicBezTo>
                    <a:pt x="8" y="35"/>
                    <a:pt x="0" y="27"/>
                    <a:pt x="0" y="17"/>
                  </a:cubicBezTo>
                  <a:cubicBezTo>
                    <a:pt x="0" y="8"/>
                    <a:pt x="8" y="0"/>
                    <a:pt x="18" y="0"/>
                  </a:cubicBezTo>
                  <a:cubicBezTo>
                    <a:pt x="28" y="0"/>
                    <a:pt x="36" y="8"/>
                    <a:pt x="36" y="17"/>
                  </a:cubicBezTo>
                  <a:cubicBezTo>
                    <a:pt x="36" y="27"/>
                    <a:pt x="28" y="35"/>
                    <a:pt x="18" y="35"/>
                  </a:cubicBezTo>
                  <a:close/>
                  <a:moveTo>
                    <a:pt x="18" y="8"/>
                  </a:moveTo>
                  <a:cubicBezTo>
                    <a:pt x="13" y="8"/>
                    <a:pt x="9" y="12"/>
                    <a:pt x="9" y="17"/>
                  </a:cubicBezTo>
                  <a:cubicBezTo>
                    <a:pt x="9" y="22"/>
                    <a:pt x="13" y="27"/>
                    <a:pt x="18" y="27"/>
                  </a:cubicBezTo>
                  <a:cubicBezTo>
                    <a:pt x="23" y="27"/>
                    <a:pt x="27" y="22"/>
                    <a:pt x="27" y="17"/>
                  </a:cubicBezTo>
                  <a:cubicBezTo>
                    <a:pt x="27" y="12"/>
                    <a:pt x="2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784"/>
            <p:cNvSpPr>
              <a:spLocks/>
            </p:cNvSpPr>
            <p:nvPr/>
          </p:nvSpPr>
          <p:spPr bwMode="auto">
            <a:xfrm>
              <a:off x="1095376" y="-257174"/>
              <a:ext cx="366713" cy="123825"/>
            </a:xfrm>
            <a:custGeom>
              <a:avLst/>
              <a:gdLst>
                <a:gd name="T0" fmla="*/ 98 w 98"/>
                <a:gd name="T1" fmla="*/ 33 h 33"/>
                <a:gd name="T2" fmla="*/ 96 w 98"/>
                <a:gd name="T3" fmla="*/ 26 h 33"/>
                <a:gd name="T4" fmla="*/ 97 w 98"/>
                <a:gd name="T5" fmla="*/ 22 h 33"/>
                <a:gd name="T6" fmla="*/ 43 w 98"/>
                <a:gd name="T7" fmla="*/ 22 h 33"/>
                <a:gd name="T8" fmla="*/ 45 w 98"/>
                <a:gd name="T9" fmla="*/ 1 h 33"/>
                <a:gd name="T10" fmla="*/ 40 w 98"/>
                <a:gd name="T11" fmla="*/ 2 h 33"/>
                <a:gd name="T12" fmla="*/ 34 w 98"/>
                <a:gd name="T13" fmla="*/ 0 h 33"/>
                <a:gd name="T14" fmla="*/ 33 w 98"/>
                <a:gd name="T15" fmla="*/ 22 h 33"/>
                <a:gd name="T16" fmla="*/ 2 w 98"/>
                <a:gd name="T17" fmla="*/ 22 h 33"/>
                <a:gd name="T18" fmla="*/ 2 w 98"/>
                <a:gd name="T19" fmla="*/ 26 h 33"/>
                <a:gd name="T20" fmla="*/ 0 w 98"/>
                <a:gd name="T21" fmla="*/ 33 h 33"/>
                <a:gd name="T22" fmla="*/ 98 w 98"/>
                <a:gd name="T2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3">
                  <a:moveTo>
                    <a:pt x="98" y="33"/>
                  </a:moveTo>
                  <a:cubicBezTo>
                    <a:pt x="97" y="31"/>
                    <a:pt x="96" y="29"/>
                    <a:pt x="96" y="26"/>
                  </a:cubicBezTo>
                  <a:cubicBezTo>
                    <a:pt x="96" y="25"/>
                    <a:pt x="96" y="24"/>
                    <a:pt x="97" y="22"/>
                  </a:cubicBezTo>
                  <a:cubicBezTo>
                    <a:pt x="43" y="22"/>
                    <a:pt x="43" y="22"/>
                    <a:pt x="43" y="22"/>
                  </a:cubicBezTo>
                  <a:cubicBezTo>
                    <a:pt x="44" y="15"/>
                    <a:pt x="44" y="8"/>
                    <a:pt x="45" y="1"/>
                  </a:cubicBezTo>
                  <a:cubicBezTo>
                    <a:pt x="44" y="2"/>
                    <a:pt x="42" y="2"/>
                    <a:pt x="40" y="2"/>
                  </a:cubicBezTo>
                  <a:cubicBezTo>
                    <a:pt x="38" y="2"/>
                    <a:pt x="36" y="1"/>
                    <a:pt x="34" y="0"/>
                  </a:cubicBezTo>
                  <a:cubicBezTo>
                    <a:pt x="33" y="7"/>
                    <a:pt x="33" y="15"/>
                    <a:pt x="33" y="22"/>
                  </a:cubicBezTo>
                  <a:cubicBezTo>
                    <a:pt x="2" y="22"/>
                    <a:pt x="2" y="22"/>
                    <a:pt x="2" y="22"/>
                  </a:cubicBezTo>
                  <a:cubicBezTo>
                    <a:pt x="2" y="24"/>
                    <a:pt x="2" y="25"/>
                    <a:pt x="2" y="26"/>
                  </a:cubicBezTo>
                  <a:cubicBezTo>
                    <a:pt x="2" y="29"/>
                    <a:pt x="2" y="31"/>
                    <a:pt x="0" y="33"/>
                  </a:cubicBezTo>
                  <a:lnTo>
                    <a:pt x="9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786"/>
            <p:cNvSpPr>
              <a:spLocks/>
            </p:cNvSpPr>
            <p:nvPr/>
          </p:nvSpPr>
          <p:spPr bwMode="auto">
            <a:xfrm>
              <a:off x="1031875" y="-500062"/>
              <a:ext cx="595313" cy="295275"/>
            </a:xfrm>
            <a:custGeom>
              <a:avLst/>
              <a:gdLst>
                <a:gd name="T0" fmla="*/ 6 w 159"/>
                <a:gd name="T1" fmla="*/ 78 h 79"/>
                <a:gd name="T2" fmla="*/ 11 w 159"/>
                <a:gd name="T3" fmla="*/ 79 h 79"/>
                <a:gd name="T4" fmla="*/ 21 w 159"/>
                <a:gd name="T5" fmla="*/ 51 h 79"/>
                <a:gd name="T6" fmla="*/ 44 w 159"/>
                <a:gd name="T7" fmla="*/ 56 h 79"/>
                <a:gd name="T8" fmla="*/ 44 w 159"/>
                <a:gd name="T9" fmla="*/ 53 h 79"/>
                <a:gd name="T10" fmla="*/ 46 w 159"/>
                <a:gd name="T11" fmla="*/ 46 h 79"/>
                <a:gd name="T12" fmla="*/ 27 w 159"/>
                <a:gd name="T13" fmla="*/ 42 h 79"/>
                <a:gd name="T14" fmla="*/ 71 w 159"/>
                <a:gd name="T15" fmla="*/ 14 h 79"/>
                <a:gd name="T16" fmla="*/ 57 w 159"/>
                <a:gd name="T17" fmla="*/ 40 h 79"/>
                <a:gd name="T18" fmla="*/ 57 w 159"/>
                <a:gd name="T19" fmla="*/ 40 h 79"/>
                <a:gd name="T20" fmla="*/ 67 w 159"/>
                <a:gd name="T21" fmla="*/ 44 h 79"/>
                <a:gd name="T22" fmla="*/ 91 w 159"/>
                <a:gd name="T23" fmla="*/ 13 h 79"/>
                <a:gd name="T24" fmla="*/ 116 w 159"/>
                <a:gd name="T25" fmla="*/ 48 h 79"/>
                <a:gd name="T26" fmla="*/ 70 w 159"/>
                <a:gd name="T27" fmla="*/ 49 h 79"/>
                <a:gd name="T28" fmla="*/ 71 w 159"/>
                <a:gd name="T29" fmla="*/ 53 h 79"/>
                <a:gd name="T30" fmla="*/ 69 w 159"/>
                <a:gd name="T31" fmla="*/ 59 h 79"/>
                <a:gd name="T32" fmla="*/ 91 w 159"/>
                <a:gd name="T33" fmla="*/ 60 h 79"/>
                <a:gd name="T34" fmla="*/ 118 w 159"/>
                <a:gd name="T35" fmla="*/ 59 h 79"/>
                <a:gd name="T36" fmla="*/ 121 w 159"/>
                <a:gd name="T37" fmla="*/ 79 h 79"/>
                <a:gd name="T38" fmla="*/ 127 w 159"/>
                <a:gd name="T39" fmla="*/ 78 h 79"/>
                <a:gd name="T40" fmla="*/ 132 w 159"/>
                <a:gd name="T41" fmla="*/ 79 h 79"/>
                <a:gd name="T42" fmla="*/ 129 w 159"/>
                <a:gd name="T43" fmla="*/ 58 h 79"/>
                <a:gd name="T44" fmla="*/ 155 w 159"/>
                <a:gd name="T45" fmla="*/ 53 h 79"/>
                <a:gd name="T46" fmla="*/ 151 w 159"/>
                <a:gd name="T47" fmla="*/ 43 h 79"/>
                <a:gd name="T48" fmla="*/ 151 w 159"/>
                <a:gd name="T49" fmla="*/ 43 h 79"/>
                <a:gd name="T50" fmla="*/ 127 w 159"/>
                <a:gd name="T51" fmla="*/ 47 h 79"/>
                <a:gd name="T52" fmla="*/ 111 w 159"/>
                <a:gd name="T53" fmla="*/ 13 h 79"/>
                <a:gd name="T54" fmla="*/ 152 w 159"/>
                <a:gd name="T55" fmla="*/ 39 h 79"/>
                <a:gd name="T56" fmla="*/ 159 w 159"/>
                <a:gd name="T57" fmla="*/ 31 h 79"/>
                <a:gd name="T58" fmla="*/ 91 w 159"/>
                <a:gd name="T59" fmla="*/ 0 h 79"/>
                <a:gd name="T60" fmla="*/ 0 w 159"/>
                <a:gd name="T61" fmla="*/ 79 h 79"/>
                <a:gd name="T62" fmla="*/ 6 w 159"/>
                <a:gd name="T63"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9" h="79">
                  <a:moveTo>
                    <a:pt x="6" y="78"/>
                  </a:moveTo>
                  <a:cubicBezTo>
                    <a:pt x="8" y="78"/>
                    <a:pt x="10" y="78"/>
                    <a:pt x="11" y="79"/>
                  </a:cubicBezTo>
                  <a:cubicBezTo>
                    <a:pt x="13" y="69"/>
                    <a:pt x="16" y="60"/>
                    <a:pt x="21" y="51"/>
                  </a:cubicBezTo>
                  <a:cubicBezTo>
                    <a:pt x="29" y="53"/>
                    <a:pt x="37" y="55"/>
                    <a:pt x="44" y="56"/>
                  </a:cubicBezTo>
                  <a:cubicBezTo>
                    <a:pt x="44" y="55"/>
                    <a:pt x="44" y="54"/>
                    <a:pt x="44" y="53"/>
                  </a:cubicBezTo>
                  <a:cubicBezTo>
                    <a:pt x="44" y="51"/>
                    <a:pt x="45" y="48"/>
                    <a:pt x="46" y="46"/>
                  </a:cubicBezTo>
                  <a:cubicBezTo>
                    <a:pt x="40" y="45"/>
                    <a:pt x="34" y="43"/>
                    <a:pt x="27" y="42"/>
                  </a:cubicBezTo>
                  <a:cubicBezTo>
                    <a:pt x="38" y="28"/>
                    <a:pt x="53" y="18"/>
                    <a:pt x="71" y="14"/>
                  </a:cubicBezTo>
                  <a:cubicBezTo>
                    <a:pt x="65" y="20"/>
                    <a:pt x="60" y="29"/>
                    <a:pt x="57" y="40"/>
                  </a:cubicBezTo>
                  <a:cubicBezTo>
                    <a:pt x="57" y="40"/>
                    <a:pt x="57" y="40"/>
                    <a:pt x="57" y="40"/>
                  </a:cubicBezTo>
                  <a:cubicBezTo>
                    <a:pt x="61" y="40"/>
                    <a:pt x="65" y="42"/>
                    <a:pt x="67" y="44"/>
                  </a:cubicBezTo>
                  <a:cubicBezTo>
                    <a:pt x="73" y="25"/>
                    <a:pt x="82" y="13"/>
                    <a:pt x="91" y="13"/>
                  </a:cubicBezTo>
                  <a:cubicBezTo>
                    <a:pt x="100" y="13"/>
                    <a:pt x="110" y="27"/>
                    <a:pt x="116" y="48"/>
                  </a:cubicBezTo>
                  <a:cubicBezTo>
                    <a:pt x="101" y="50"/>
                    <a:pt x="85" y="50"/>
                    <a:pt x="70" y="49"/>
                  </a:cubicBezTo>
                  <a:cubicBezTo>
                    <a:pt x="71" y="50"/>
                    <a:pt x="71" y="52"/>
                    <a:pt x="71" y="53"/>
                  </a:cubicBezTo>
                  <a:cubicBezTo>
                    <a:pt x="71" y="56"/>
                    <a:pt x="70" y="58"/>
                    <a:pt x="69" y="59"/>
                  </a:cubicBezTo>
                  <a:cubicBezTo>
                    <a:pt x="77" y="60"/>
                    <a:pt x="84" y="60"/>
                    <a:pt x="91" y="60"/>
                  </a:cubicBezTo>
                  <a:cubicBezTo>
                    <a:pt x="100" y="60"/>
                    <a:pt x="109" y="60"/>
                    <a:pt x="118" y="59"/>
                  </a:cubicBezTo>
                  <a:cubicBezTo>
                    <a:pt x="120" y="65"/>
                    <a:pt x="120" y="72"/>
                    <a:pt x="121" y="79"/>
                  </a:cubicBezTo>
                  <a:cubicBezTo>
                    <a:pt x="123" y="78"/>
                    <a:pt x="125" y="78"/>
                    <a:pt x="127" y="78"/>
                  </a:cubicBezTo>
                  <a:cubicBezTo>
                    <a:pt x="128" y="78"/>
                    <a:pt x="130" y="78"/>
                    <a:pt x="132" y="79"/>
                  </a:cubicBezTo>
                  <a:cubicBezTo>
                    <a:pt x="131" y="72"/>
                    <a:pt x="130" y="64"/>
                    <a:pt x="129" y="58"/>
                  </a:cubicBezTo>
                  <a:cubicBezTo>
                    <a:pt x="138" y="56"/>
                    <a:pt x="146" y="55"/>
                    <a:pt x="155" y="53"/>
                  </a:cubicBezTo>
                  <a:cubicBezTo>
                    <a:pt x="153" y="50"/>
                    <a:pt x="151" y="47"/>
                    <a:pt x="151" y="43"/>
                  </a:cubicBezTo>
                  <a:cubicBezTo>
                    <a:pt x="151" y="43"/>
                    <a:pt x="151" y="43"/>
                    <a:pt x="151" y="43"/>
                  </a:cubicBezTo>
                  <a:cubicBezTo>
                    <a:pt x="143" y="44"/>
                    <a:pt x="135" y="46"/>
                    <a:pt x="127" y="47"/>
                  </a:cubicBezTo>
                  <a:cubicBezTo>
                    <a:pt x="123" y="33"/>
                    <a:pt x="117" y="21"/>
                    <a:pt x="111" y="13"/>
                  </a:cubicBezTo>
                  <a:cubicBezTo>
                    <a:pt x="127" y="18"/>
                    <a:pt x="141" y="27"/>
                    <a:pt x="152" y="39"/>
                  </a:cubicBezTo>
                  <a:cubicBezTo>
                    <a:pt x="153" y="36"/>
                    <a:pt x="156" y="33"/>
                    <a:pt x="159" y="31"/>
                  </a:cubicBezTo>
                  <a:cubicBezTo>
                    <a:pt x="142" y="12"/>
                    <a:pt x="118" y="0"/>
                    <a:pt x="91" y="0"/>
                  </a:cubicBezTo>
                  <a:cubicBezTo>
                    <a:pt x="45" y="0"/>
                    <a:pt x="7" y="35"/>
                    <a:pt x="0" y="79"/>
                  </a:cubicBezTo>
                  <a:cubicBezTo>
                    <a:pt x="2" y="78"/>
                    <a:pt x="4"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787"/>
            <p:cNvSpPr>
              <a:spLocks/>
            </p:cNvSpPr>
            <p:nvPr/>
          </p:nvSpPr>
          <p:spPr bwMode="auto">
            <a:xfrm>
              <a:off x="1477963" y="-301625"/>
              <a:ext cx="236538" cy="461963"/>
            </a:xfrm>
            <a:custGeom>
              <a:avLst/>
              <a:gdLst>
                <a:gd name="T0" fmla="*/ 55 w 63"/>
                <a:gd name="T1" fmla="*/ 0 h 123"/>
                <a:gd name="T2" fmla="*/ 46 w 63"/>
                <a:gd name="T3" fmla="*/ 4 h 123"/>
                <a:gd name="T4" fmla="*/ 44 w 63"/>
                <a:gd name="T5" fmla="*/ 4 h 123"/>
                <a:gd name="T6" fmla="*/ 52 w 63"/>
                <a:gd name="T7" fmla="*/ 34 h 123"/>
                <a:gd name="T8" fmla="*/ 20 w 63"/>
                <a:gd name="T9" fmla="*/ 34 h 123"/>
                <a:gd name="T10" fmla="*/ 21 w 63"/>
                <a:gd name="T11" fmla="*/ 38 h 123"/>
                <a:gd name="T12" fmla="*/ 19 w 63"/>
                <a:gd name="T13" fmla="*/ 45 h 123"/>
                <a:gd name="T14" fmla="*/ 52 w 63"/>
                <a:gd name="T15" fmla="*/ 45 h 123"/>
                <a:gd name="T16" fmla="*/ 33 w 63"/>
                <a:gd name="T17" fmla="*/ 93 h 123"/>
                <a:gd name="T18" fmla="*/ 30 w 63"/>
                <a:gd name="T19" fmla="*/ 92 h 123"/>
                <a:gd name="T20" fmla="*/ 23 w 63"/>
                <a:gd name="T21" fmla="*/ 91 h 123"/>
                <a:gd name="T22" fmla="*/ 15 w 63"/>
                <a:gd name="T23" fmla="*/ 91 h 123"/>
                <a:gd name="T24" fmla="*/ 9 w 63"/>
                <a:gd name="T25" fmla="*/ 91 h 123"/>
                <a:gd name="T26" fmla="*/ 1 w 63"/>
                <a:gd name="T27" fmla="*/ 91 h 123"/>
                <a:gd name="T28" fmla="*/ 0 w 63"/>
                <a:gd name="T29" fmla="*/ 91 h 123"/>
                <a:gd name="T30" fmla="*/ 10 w 63"/>
                <a:gd name="T31" fmla="*/ 102 h 123"/>
                <a:gd name="T32" fmla="*/ 11 w 63"/>
                <a:gd name="T33" fmla="*/ 123 h 123"/>
                <a:gd name="T34" fmla="*/ 63 w 63"/>
                <a:gd name="T35" fmla="*/ 40 h 123"/>
                <a:gd name="T36" fmla="*/ 55 w 63"/>
                <a:gd name="T3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123">
                  <a:moveTo>
                    <a:pt x="55" y="0"/>
                  </a:moveTo>
                  <a:cubicBezTo>
                    <a:pt x="52" y="2"/>
                    <a:pt x="49" y="4"/>
                    <a:pt x="46" y="4"/>
                  </a:cubicBezTo>
                  <a:cubicBezTo>
                    <a:pt x="45" y="4"/>
                    <a:pt x="45" y="4"/>
                    <a:pt x="44" y="4"/>
                  </a:cubicBezTo>
                  <a:cubicBezTo>
                    <a:pt x="49" y="13"/>
                    <a:pt x="52" y="23"/>
                    <a:pt x="52" y="34"/>
                  </a:cubicBezTo>
                  <a:cubicBezTo>
                    <a:pt x="20" y="34"/>
                    <a:pt x="20" y="34"/>
                    <a:pt x="20" y="34"/>
                  </a:cubicBezTo>
                  <a:cubicBezTo>
                    <a:pt x="21" y="36"/>
                    <a:pt x="21" y="37"/>
                    <a:pt x="21" y="38"/>
                  </a:cubicBezTo>
                  <a:cubicBezTo>
                    <a:pt x="21" y="41"/>
                    <a:pt x="20" y="43"/>
                    <a:pt x="19" y="45"/>
                  </a:cubicBezTo>
                  <a:cubicBezTo>
                    <a:pt x="52" y="45"/>
                    <a:pt x="52" y="45"/>
                    <a:pt x="52" y="45"/>
                  </a:cubicBezTo>
                  <a:cubicBezTo>
                    <a:pt x="51" y="63"/>
                    <a:pt x="44" y="80"/>
                    <a:pt x="33" y="93"/>
                  </a:cubicBezTo>
                  <a:cubicBezTo>
                    <a:pt x="32" y="92"/>
                    <a:pt x="31" y="92"/>
                    <a:pt x="30" y="92"/>
                  </a:cubicBezTo>
                  <a:cubicBezTo>
                    <a:pt x="30" y="92"/>
                    <a:pt x="25" y="91"/>
                    <a:pt x="23" y="91"/>
                  </a:cubicBezTo>
                  <a:cubicBezTo>
                    <a:pt x="15" y="91"/>
                    <a:pt x="15" y="91"/>
                    <a:pt x="15" y="91"/>
                  </a:cubicBezTo>
                  <a:cubicBezTo>
                    <a:pt x="9" y="91"/>
                    <a:pt x="9" y="91"/>
                    <a:pt x="9" y="91"/>
                  </a:cubicBezTo>
                  <a:cubicBezTo>
                    <a:pt x="1" y="91"/>
                    <a:pt x="1" y="91"/>
                    <a:pt x="1" y="91"/>
                  </a:cubicBezTo>
                  <a:cubicBezTo>
                    <a:pt x="1" y="91"/>
                    <a:pt x="0" y="91"/>
                    <a:pt x="0" y="91"/>
                  </a:cubicBezTo>
                  <a:cubicBezTo>
                    <a:pt x="5" y="92"/>
                    <a:pt x="9" y="96"/>
                    <a:pt x="10" y="102"/>
                  </a:cubicBezTo>
                  <a:cubicBezTo>
                    <a:pt x="11" y="123"/>
                    <a:pt x="11" y="123"/>
                    <a:pt x="11" y="123"/>
                  </a:cubicBezTo>
                  <a:cubicBezTo>
                    <a:pt x="42" y="108"/>
                    <a:pt x="63" y="77"/>
                    <a:pt x="63" y="40"/>
                  </a:cubicBezTo>
                  <a:cubicBezTo>
                    <a:pt x="63" y="26"/>
                    <a:pt x="60" y="12"/>
                    <a:pt x="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788"/>
            <p:cNvSpPr>
              <a:spLocks/>
            </p:cNvSpPr>
            <p:nvPr/>
          </p:nvSpPr>
          <p:spPr bwMode="auto">
            <a:xfrm>
              <a:off x="1031875" y="-114300"/>
              <a:ext cx="234950" cy="274638"/>
            </a:xfrm>
            <a:custGeom>
              <a:avLst/>
              <a:gdLst>
                <a:gd name="T0" fmla="*/ 53 w 63"/>
                <a:gd name="T1" fmla="*/ 41 h 73"/>
                <a:gd name="T2" fmla="*/ 48 w 63"/>
                <a:gd name="T3" fmla="*/ 41 h 73"/>
                <a:gd name="T4" fmla="*/ 40 w 63"/>
                <a:gd name="T5" fmla="*/ 41 h 73"/>
                <a:gd name="T6" fmla="*/ 32 w 63"/>
                <a:gd name="T7" fmla="*/ 42 h 73"/>
                <a:gd name="T8" fmla="*/ 29 w 63"/>
                <a:gd name="T9" fmla="*/ 43 h 73"/>
                <a:gd name="T10" fmla="*/ 11 w 63"/>
                <a:gd name="T11" fmla="*/ 1 h 73"/>
                <a:gd name="T12" fmla="*/ 6 w 63"/>
                <a:gd name="T13" fmla="*/ 2 h 73"/>
                <a:gd name="T14" fmla="*/ 0 w 63"/>
                <a:gd name="T15" fmla="*/ 0 h 73"/>
                <a:gd name="T16" fmla="*/ 51 w 63"/>
                <a:gd name="T17" fmla="*/ 73 h 73"/>
                <a:gd name="T18" fmla="*/ 53 w 63"/>
                <a:gd name="T19" fmla="*/ 52 h 73"/>
                <a:gd name="T20" fmla="*/ 63 w 63"/>
                <a:gd name="T21" fmla="*/ 41 h 73"/>
                <a:gd name="T22" fmla="*/ 61 w 63"/>
                <a:gd name="T23" fmla="*/ 41 h 73"/>
                <a:gd name="T24" fmla="*/ 53 w 63"/>
                <a:gd name="T25" fmla="*/ 4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73">
                  <a:moveTo>
                    <a:pt x="53" y="41"/>
                  </a:moveTo>
                  <a:cubicBezTo>
                    <a:pt x="48" y="41"/>
                    <a:pt x="48" y="41"/>
                    <a:pt x="48" y="41"/>
                  </a:cubicBezTo>
                  <a:cubicBezTo>
                    <a:pt x="40" y="41"/>
                    <a:pt x="40" y="41"/>
                    <a:pt x="40" y="41"/>
                  </a:cubicBezTo>
                  <a:cubicBezTo>
                    <a:pt x="38" y="41"/>
                    <a:pt x="33" y="42"/>
                    <a:pt x="32" y="42"/>
                  </a:cubicBezTo>
                  <a:cubicBezTo>
                    <a:pt x="31" y="42"/>
                    <a:pt x="30" y="42"/>
                    <a:pt x="29" y="43"/>
                  </a:cubicBezTo>
                  <a:cubicBezTo>
                    <a:pt x="19" y="31"/>
                    <a:pt x="13" y="17"/>
                    <a:pt x="11" y="1"/>
                  </a:cubicBezTo>
                  <a:cubicBezTo>
                    <a:pt x="9" y="2"/>
                    <a:pt x="8" y="2"/>
                    <a:pt x="6" y="2"/>
                  </a:cubicBezTo>
                  <a:cubicBezTo>
                    <a:pt x="4" y="2"/>
                    <a:pt x="2" y="1"/>
                    <a:pt x="0" y="0"/>
                  </a:cubicBezTo>
                  <a:cubicBezTo>
                    <a:pt x="4" y="33"/>
                    <a:pt x="24" y="60"/>
                    <a:pt x="51" y="73"/>
                  </a:cubicBezTo>
                  <a:cubicBezTo>
                    <a:pt x="53" y="52"/>
                    <a:pt x="53" y="52"/>
                    <a:pt x="53" y="52"/>
                  </a:cubicBezTo>
                  <a:cubicBezTo>
                    <a:pt x="53" y="46"/>
                    <a:pt x="58" y="42"/>
                    <a:pt x="63" y="41"/>
                  </a:cubicBezTo>
                  <a:cubicBezTo>
                    <a:pt x="62" y="41"/>
                    <a:pt x="62" y="41"/>
                    <a:pt x="61" y="41"/>
                  </a:cubicBezTo>
                  <a:lnTo>
                    <a:pt x="53"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89"/>
            <p:cNvSpPr>
              <a:spLocks noEditPoints="1"/>
            </p:cNvSpPr>
            <p:nvPr/>
          </p:nvSpPr>
          <p:spPr bwMode="auto">
            <a:xfrm>
              <a:off x="1439863" y="-222250"/>
              <a:ext cx="131763" cy="130175"/>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7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8"/>
                  </a:moveTo>
                  <a:cubicBezTo>
                    <a:pt x="13" y="8"/>
                    <a:pt x="8" y="12"/>
                    <a:pt x="8" y="17"/>
                  </a:cubicBezTo>
                  <a:cubicBezTo>
                    <a:pt x="8" y="22"/>
                    <a:pt x="13" y="27"/>
                    <a:pt x="18" y="27"/>
                  </a:cubicBezTo>
                  <a:cubicBezTo>
                    <a:pt x="23" y="27"/>
                    <a:pt x="27" y="22"/>
                    <a:pt x="27" y="17"/>
                  </a:cubicBezTo>
                  <a:cubicBezTo>
                    <a:pt x="27" y="12"/>
                    <a:pt x="2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组合 70"/>
          <p:cNvGrpSpPr/>
          <p:nvPr/>
        </p:nvGrpSpPr>
        <p:grpSpPr>
          <a:xfrm>
            <a:off x="3635651" y="1748877"/>
            <a:ext cx="268673" cy="322901"/>
            <a:chOff x="7369175" y="-508000"/>
            <a:chExt cx="636588" cy="765176"/>
          </a:xfrm>
          <a:solidFill>
            <a:srgbClr val="50301B"/>
          </a:solidFill>
        </p:grpSpPr>
        <p:sp>
          <p:nvSpPr>
            <p:cNvPr id="72" name="Freeform 807"/>
            <p:cNvSpPr>
              <a:spLocks/>
            </p:cNvSpPr>
            <p:nvPr/>
          </p:nvSpPr>
          <p:spPr bwMode="auto">
            <a:xfrm>
              <a:off x="7829550" y="-1587"/>
              <a:ext cx="79375" cy="258763"/>
            </a:xfrm>
            <a:custGeom>
              <a:avLst/>
              <a:gdLst>
                <a:gd name="T0" fmla="*/ 0 w 21"/>
                <a:gd name="T1" fmla="*/ 0 h 69"/>
                <a:gd name="T2" fmla="*/ 2 w 21"/>
                <a:gd name="T3" fmla="*/ 69 h 69"/>
                <a:gd name="T4" fmla="*/ 20 w 21"/>
                <a:gd name="T5" fmla="*/ 69 h 69"/>
                <a:gd name="T6" fmla="*/ 20 w 21"/>
                <a:gd name="T7" fmla="*/ 0 h 69"/>
                <a:gd name="T8" fmla="*/ 0 w 21"/>
                <a:gd name="T9" fmla="*/ 0 h 69"/>
              </a:gdLst>
              <a:ahLst/>
              <a:cxnLst>
                <a:cxn ang="0">
                  <a:pos x="T0" y="T1"/>
                </a:cxn>
                <a:cxn ang="0">
                  <a:pos x="T2" y="T3"/>
                </a:cxn>
                <a:cxn ang="0">
                  <a:pos x="T4" y="T5"/>
                </a:cxn>
                <a:cxn ang="0">
                  <a:pos x="T6" y="T7"/>
                </a:cxn>
                <a:cxn ang="0">
                  <a:pos x="T8" y="T9"/>
                </a:cxn>
              </a:cxnLst>
              <a:rect l="0" t="0" r="r" b="b"/>
              <a:pathLst>
                <a:path w="21" h="69">
                  <a:moveTo>
                    <a:pt x="0" y="0"/>
                  </a:moveTo>
                  <a:cubicBezTo>
                    <a:pt x="2" y="69"/>
                    <a:pt x="2" y="69"/>
                    <a:pt x="2" y="69"/>
                  </a:cubicBezTo>
                  <a:cubicBezTo>
                    <a:pt x="20" y="69"/>
                    <a:pt x="20" y="69"/>
                    <a:pt x="20" y="69"/>
                  </a:cubicBezTo>
                  <a:cubicBezTo>
                    <a:pt x="21" y="46"/>
                    <a:pt x="20" y="0"/>
                    <a:pt x="20" y="0"/>
                  </a:cubicBezTo>
                  <a:cubicBezTo>
                    <a:pt x="20" y="0"/>
                    <a:pt x="7"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08"/>
            <p:cNvSpPr>
              <a:spLocks/>
            </p:cNvSpPr>
            <p:nvPr/>
          </p:nvSpPr>
          <p:spPr bwMode="auto">
            <a:xfrm>
              <a:off x="7747000" y="-1587"/>
              <a:ext cx="79375" cy="258763"/>
            </a:xfrm>
            <a:custGeom>
              <a:avLst/>
              <a:gdLst>
                <a:gd name="T0" fmla="*/ 0 w 21"/>
                <a:gd name="T1" fmla="*/ 0 h 69"/>
                <a:gd name="T2" fmla="*/ 2 w 21"/>
                <a:gd name="T3" fmla="*/ 69 h 69"/>
                <a:gd name="T4" fmla="*/ 20 w 21"/>
                <a:gd name="T5" fmla="*/ 69 h 69"/>
                <a:gd name="T6" fmla="*/ 20 w 21"/>
                <a:gd name="T7" fmla="*/ 0 h 69"/>
                <a:gd name="T8" fmla="*/ 0 w 21"/>
                <a:gd name="T9" fmla="*/ 0 h 69"/>
              </a:gdLst>
              <a:ahLst/>
              <a:cxnLst>
                <a:cxn ang="0">
                  <a:pos x="T0" y="T1"/>
                </a:cxn>
                <a:cxn ang="0">
                  <a:pos x="T2" y="T3"/>
                </a:cxn>
                <a:cxn ang="0">
                  <a:pos x="T4" y="T5"/>
                </a:cxn>
                <a:cxn ang="0">
                  <a:pos x="T6" y="T7"/>
                </a:cxn>
                <a:cxn ang="0">
                  <a:pos x="T8" y="T9"/>
                </a:cxn>
              </a:cxnLst>
              <a:rect l="0" t="0" r="r" b="b"/>
              <a:pathLst>
                <a:path w="21" h="69">
                  <a:moveTo>
                    <a:pt x="0" y="0"/>
                  </a:moveTo>
                  <a:cubicBezTo>
                    <a:pt x="2" y="69"/>
                    <a:pt x="2" y="69"/>
                    <a:pt x="2" y="69"/>
                  </a:cubicBezTo>
                  <a:cubicBezTo>
                    <a:pt x="20" y="69"/>
                    <a:pt x="20" y="69"/>
                    <a:pt x="20" y="69"/>
                  </a:cubicBezTo>
                  <a:cubicBezTo>
                    <a:pt x="21" y="46"/>
                    <a:pt x="20" y="0"/>
                    <a:pt x="20" y="0"/>
                  </a:cubicBezTo>
                  <a:cubicBezTo>
                    <a:pt x="20" y="0"/>
                    <a:pt x="7"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Oval 809"/>
            <p:cNvSpPr>
              <a:spLocks noChangeArrowheads="1"/>
            </p:cNvSpPr>
            <p:nvPr/>
          </p:nvSpPr>
          <p:spPr bwMode="auto">
            <a:xfrm>
              <a:off x="7777163" y="-381000"/>
              <a:ext cx="96838"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810"/>
            <p:cNvSpPr>
              <a:spLocks/>
            </p:cNvSpPr>
            <p:nvPr/>
          </p:nvSpPr>
          <p:spPr bwMode="auto">
            <a:xfrm>
              <a:off x="7810500" y="-249237"/>
              <a:ext cx="30163" cy="33338"/>
            </a:xfrm>
            <a:custGeom>
              <a:avLst/>
              <a:gdLst>
                <a:gd name="T0" fmla="*/ 3 w 19"/>
                <a:gd name="T1" fmla="*/ 0 h 21"/>
                <a:gd name="T2" fmla="*/ 0 w 19"/>
                <a:gd name="T3" fmla="*/ 14 h 21"/>
                <a:gd name="T4" fmla="*/ 10 w 19"/>
                <a:gd name="T5" fmla="*/ 21 h 21"/>
                <a:gd name="T6" fmla="*/ 19 w 19"/>
                <a:gd name="T7" fmla="*/ 14 h 21"/>
                <a:gd name="T8" fmla="*/ 17 w 19"/>
                <a:gd name="T9" fmla="*/ 0 h 21"/>
                <a:gd name="T10" fmla="*/ 3 w 19"/>
                <a:gd name="T11" fmla="*/ 0 h 21"/>
              </a:gdLst>
              <a:ahLst/>
              <a:cxnLst>
                <a:cxn ang="0">
                  <a:pos x="T0" y="T1"/>
                </a:cxn>
                <a:cxn ang="0">
                  <a:pos x="T2" y="T3"/>
                </a:cxn>
                <a:cxn ang="0">
                  <a:pos x="T4" y="T5"/>
                </a:cxn>
                <a:cxn ang="0">
                  <a:pos x="T6" y="T7"/>
                </a:cxn>
                <a:cxn ang="0">
                  <a:pos x="T8" y="T9"/>
                </a:cxn>
                <a:cxn ang="0">
                  <a:pos x="T10" y="T11"/>
                </a:cxn>
              </a:cxnLst>
              <a:rect l="0" t="0" r="r" b="b"/>
              <a:pathLst>
                <a:path w="19" h="21">
                  <a:moveTo>
                    <a:pt x="3" y="0"/>
                  </a:moveTo>
                  <a:lnTo>
                    <a:pt x="0" y="14"/>
                  </a:lnTo>
                  <a:lnTo>
                    <a:pt x="10" y="21"/>
                  </a:lnTo>
                  <a:lnTo>
                    <a:pt x="19" y="14"/>
                  </a:lnTo>
                  <a:lnTo>
                    <a:pt x="17"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811"/>
            <p:cNvSpPr>
              <a:spLocks/>
            </p:cNvSpPr>
            <p:nvPr/>
          </p:nvSpPr>
          <p:spPr bwMode="auto">
            <a:xfrm>
              <a:off x="7807325" y="-227012"/>
              <a:ext cx="38100" cy="153988"/>
            </a:xfrm>
            <a:custGeom>
              <a:avLst/>
              <a:gdLst>
                <a:gd name="T0" fmla="*/ 5 w 24"/>
                <a:gd name="T1" fmla="*/ 0 h 97"/>
                <a:gd name="T2" fmla="*/ 0 w 24"/>
                <a:gd name="T3" fmla="*/ 88 h 97"/>
                <a:gd name="T4" fmla="*/ 12 w 24"/>
                <a:gd name="T5" fmla="*/ 97 h 97"/>
                <a:gd name="T6" fmla="*/ 24 w 24"/>
                <a:gd name="T7" fmla="*/ 88 h 97"/>
                <a:gd name="T8" fmla="*/ 19 w 24"/>
                <a:gd name="T9" fmla="*/ 0 h 97"/>
                <a:gd name="T10" fmla="*/ 5 w 24"/>
                <a:gd name="T11" fmla="*/ 0 h 97"/>
              </a:gdLst>
              <a:ahLst/>
              <a:cxnLst>
                <a:cxn ang="0">
                  <a:pos x="T0" y="T1"/>
                </a:cxn>
                <a:cxn ang="0">
                  <a:pos x="T2" y="T3"/>
                </a:cxn>
                <a:cxn ang="0">
                  <a:pos x="T4" y="T5"/>
                </a:cxn>
                <a:cxn ang="0">
                  <a:pos x="T6" y="T7"/>
                </a:cxn>
                <a:cxn ang="0">
                  <a:pos x="T8" y="T9"/>
                </a:cxn>
                <a:cxn ang="0">
                  <a:pos x="T10" y="T11"/>
                </a:cxn>
              </a:cxnLst>
              <a:rect l="0" t="0" r="r" b="b"/>
              <a:pathLst>
                <a:path w="24" h="97">
                  <a:moveTo>
                    <a:pt x="5" y="0"/>
                  </a:moveTo>
                  <a:lnTo>
                    <a:pt x="0" y="88"/>
                  </a:lnTo>
                  <a:lnTo>
                    <a:pt x="12" y="97"/>
                  </a:lnTo>
                  <a:lnTo>
                    <a:pt x="24" y="88"/>
                  </a:lnTo>
                  <a:lnTo>
                    <a:pt x="19"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812"/>
            <p:cNvSpPr>
              <a:spLocks noEditPoints="1"/>
            </p:cNvSpPr>
            <p:nvPr/>
          </p:nvSpPr>
          <p:spPr bwMode="auto">
            <a:xfrm>
              <a:off x="7669213" y="-312737"/>
              <a:ext cx="336550" cy="333375"/>
            </a:xfrm>
            <a:custGeom>
              <a:avLst/>
              <a:gdLst>
                <a:gd name="T0" fmla="*/ 88 w 90"/>
                <a:gd name="T1" fmla="*/ 46 h 89"/>
                <a:gd name="T2" fmla="*/ 88 w 90"/>
                <a:gd name="T3" fmla="*/ 45 h 89"/>
                <a:gd name="T4" fmla="*/ 66 w 90"/>
                <a:gd name="T5" fmla="*/ 21 h 89"/>
                <a:gd name="T6" fmla="*/ 60 w 90"/>
                <a:gd name="T7" fmla="*/ 19 h 89"/>
                <a:gd name="T8" fmla="*/ 54 w 90"/>
                <a:gd name="T9" fmla="*/ 18 h 89"/>
                <a:gd name="T10" fmla="*/ 59 w 90"/>
                <a:gd name="T11" fmla="*/ 22 h 89"/>
                <a:gd name="T12" fmla="*/ 52 w 90"/>
                <a:gd name="T13" fmla="*/ 25 h 89"/>
                <a:gd name="T14" fmla="*/ 55 w 90"/>
                <a:gd name="T15" fmla="*/ 30 h 89"/>
                <a:gd name="T16" fmla="*/ 42 w 90"/>
                <a:gd name="T17" fmla="*/ 59 h 89"/>
                <a:gd name="T18" fmla="*/ 42 w 90"/>
                <a:gd name="T19" fmla="*/ 60 h 89"/>
                <a:gd name="T20" fmla="*/ 42 w 90"/>
                <a:gd name="T21" fmla="*/ 60 h 89"/>
                <a:gd name="T22" fmla="*/ 42 w 90"/>
                <a:gd name="T23" fmla="*/ 60 h 89"/>
                <a:gd name="T24" fmla="*/ 42 w 90"/>
                <a:gd name="T25" fmla="*/ 59 h 89"/>
                <a:gd name="T26" fmla="*/ 29 w 90"/>
                <a:gd name="T27" fmla="*/ 30 h 89"/>
                <a:gd name="T28" fmla="*/ 32 w 90"/>
                <a:gd name="T29" fmla="*/ 25 h 89"/>
                <a:gd name="T30" fmla="*/ 25 w 90"/>
                <a:gd name="T31" fmla="*/ 22 h 89"/>
                <a:gd name="T32" fmla="*/ 31 w 90"/>
                <a:gd name="T33" fmla="*/ 17 h 89"/>
                <a:gd name="T34" fmla="*/ 31 w 90"/>
                <a:gd name="T35" fmla="*/ 17 h 89"/>
                <a:gd name="T36" fmla="*/ 14 w 90"/>
                <a:gd name="T37" fmla="*/ 10 h 89"/>
                <a:gd name="T38" fmla="*/ 2 w 90"/>
                <a:gd name="T39" fmla="*/ 0 h 89"/>
                <a:gd name="T40" fmla="*/ 0 w 90"/>
                <a:gd name="T41" fmla="*/ 21 h 89"/>
                <a:gd name="T42" fmla="*/ 4 w 90"/>
                <a:gd name="T43" fmla="*/ 23 h 89"/>
                <a:gd name="T44" fmla="*/ 21 w 90"/>
                <a:gd name="T45" fmla="*/ 29 h 89"/>
                <a:gd name="T46" fmla="*/ 19 w 90"/>
                <a:gd name="T47" fmla="*/ 88 h 89"/>
                <a:gd name="T48" fmla="*/ 19 w 90"/>
                <a:gd name="T49" fmla="*/ 89 h 89"/>
                <a:gd name="T50" fmla="*/ 65 w 90"/>
                <a:gd name="T51" fmla="*/ 89 h 89"/>
                <a:gd name="T52" fmla="*/ 65 w 90"/>
                <a:gd name="T53" fmla="*/ 88 h 89"/>
                <a:gd name="T54" fmla="*/ 65 w 90"/>
                <a:gd name="T55" fmla="*/ 79 h 89"/>
                <a:gd name="T56" fmla="*/ 75 w 90"/>
                <a:gd name="T57" fmla="*/ 84 h 89"/>
                <a:gd name="T58" fmla="*/ 82 w 90"/>
                <a:gd name="T59" fmla="*/ 70 h 89"/>
                <a:gd name="T60" fmla="*/ 86 w 90"/>
                <a:gd name="T61" fmla="*/ 62 h 89"/>
                <a:gd name="T62" fmla="*/ 88 w 90"/>
                <a:gd name="T63" fmla="*/ 59 h 89"/>
                <a:gd name="T64" fmla="*/ 89 w 90"/>
                <a:gd name="T65" fmla="*/ 57 h 89"/>
                <a:gd name="T66" fmla="*/ 89 w 90"/>
                <a:gd name="T67" fmla="*/ 56 h 89"/>
                <a:gd name="T68" fmla="*/ 90 w 90"/>
                <a:gd name="T69" fmla="*/ 55 h 89"/>
                <a:gd name="T70" fmla="*/ 90 w 90"/>
                <a:gd name="T71" fmla="*/ 55 h 89"/>
                <a:gd name="T72" fmla="*/ 88 w 90"/>
                <a:gd name="T73" fmla="*/ 46 h 89"/>
                <a:gd name="T74" fmla="*/ 71 w 90"/>
                <a:gd name="T75" fmla="*/ 54 h 89"/>
                <a:gd name="T76" fmla="*/ 67 w 90"/>
                <a:gd name="T77" fmla="*/ 61 h 89"/>
                <a:gd name="T78" fmla="*/ 64 w 90"/>
                <a:gd name="T79" fmla="*/ 65 h 89"/>
                <a:gd name="T80" fmla="*/ 64 w 90"/>
                <a:gd name="T81" fmla="*/ 42 h 89"/>
                <a:gd name="T82" fmla="*/ 72 w 90"/>
                <a:gd name="T83" fmla="*/ 52 h 89"/>
                <a:gd name="T84" fmla="*/ 71 w 90"/>
                <a:gd name="T8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0" h="89">
                  <a:moveTo>
                    <a:pt x="88" y="46"/>
                  </a:moveTo>
                  <a:cubicBezTo>
                    <a:pt x="88" y="45"/>
                    <a:pt x="88" y="45"/>
                    <a:pt x="88" y="45"/>
                  </a:cubicBezTo>
                  <a:cubicBezTo>
                    <a:pt x="66" y="21"/>
                    <a:pt x="66" y="21"/>
                    <a:pt x="66" y="21"/>
                  </a:cubicBezTo>
                  <a:cubicBezTo>
                    <a:pt x="64" y="20"/>
                    <a:pt x="62" y="19"/>
                    <a:pt x="60" y="19"/>
                  </a:cubicBezTo>
                  <a:cubicBezTo>
                    <a:pt x="60" y="19"/>
                    <a:pt x="56" y="18"/>
                    <a:pt x="54" y="18"/>
                  </a:cubicBezTo>
                  <a:cubicBezTo>
                    <a:pt x="59" y="22"/>
                    <a:pt x="59" y="22"/>
                    <a:pt x="59" y="22"/>
                  </a:cubicBezTo>
                  <a:cubicBezTo>
                    <a:pt x="52" y="25"/>
                    <a:pt x="52" y="25"/>
                    <a:pt x="52" y="25"/>
                  </a:cubicBezTo>
                  <a:cubicBezTo>
                    <a:pt x="55" y="30"/>
                    <a:pt x="55" y="30"/>
                    <a:pt x="55" y="30"/>
                  </a:cubicBezTo>
                  <a:cubicBezTo>
                    <a:pt x="42" y="59"/>
                    <a:pt x="42" y="59"/>
                    <a:pt x="42" y="59"/>
                  </a:cubicBezTo>
                  <a:cubicBezTo>
                    <a:pt x="42" y="60"/>
                    <a:pt x="42" y="60"/>
                    <a:pt x="42" y="60"/>
                  </a:cubicBezTo>
                  <a:cubicBezTo>
                    <a:pt x="42" y="60"/>
                    <a:pt x="42" y="60"/>
                    <a:pt x="42" y="60"/>
                  </a:cubicBezTo>
                  <a:cubicBezTo>
                    <a:pt x="42" y="60"/>
                    <a:pt x="42" y="60"/>
                    <a:pt x="42" y="60"/>
                  </a:cubicBezTo>
                  <a:cubicBezTo>
                    <a:pt x="42" y="59"/>
                    <a:pt x="42" y="59"/>
                    <a:pt x="42" y="59"/>
                  </a:cubicBezTo>
                  <a:cubicBezTo>
                    <a:pt x="29" y="30"/>
                    <a:pt x="29" y="30"/>
                    <a:pt x="29" y="30"/>
                  </a:cubicBezTo>
                  <a:cubicBezTo>
                    <a:pt x="32" y="25"/>
                    <a:pt x="32" y="25"/>
                    <a:pt x="32" y="25"/>
                  </a:cubicBezTo>
                  <a:cubicBezTo>
                    <a:pt x="25" y="22"/>
                    <a:pt x="25" y="22"/>
                    <a:pt x="25" y="22"/>
                  </a:cubicBezTo>
                  <a:cubicBezTo>
                    <a:pt x="31" y="17"/>
                    <a:pt x="31" y="17"/>
                    <a:pt x="31" y="17"/>
                  </a:cubicBezTo>
                  <a:cubicBezTo>
                    <a:pt x="31" y="17"/>
                    <a:pt x="31" y="17"/>
                    <a:pt x="31" y="17"/>
                  </a:cubicBezTo>
                  <a:cubicBezTo>
                    <a:pt x="24" y="14"/>
                    <a:pt x="17" y="11"/>
                    <a:pt x="14" y="10"/>
                  </a:cubicBezTo>
                  <a:cubicBezTo>
                    <a:pt x="2" y="0"/>
                    <a:pt x="2" y="0"/>
                    <a:pt x="2" y="0"/>
                  </a:cubicBezTo>
                  <a:cubicBezTo>
                    <a:pt x="0" y="21"/>
                    <a:pt x="0" y="21"/>
                    <a:pt x="0" y="21"/>
                  </a:cubicBezTo>
                  <a:cubicBezTo>
                    <a:pt x="4" y="23"/>
                    <a:pt x="4" y="23"/>
                    <a:pt x="4" y="23"/>
                  </a:cubicBezTo>
                  <a:cubicBezTo>
                    <a:pt x="11" y="26"/>
                    <a:pt x="16" y="28"/>
                    <a:pt x="21" y="29"/>
                  </a:cubicBezTo>
                  <a:cubicBezTo>
                    <a:pt x="20" y="49"/>
                    <a:pt x="19" y="69"/>
                    <a:pt x="19" y="88"/>
                  </a:cubicBezTo>
                  <a:cubicBezTo>
                    <a:pt x="19" y="88"/>
                    <a:pt x="19" y="89"/>
                    <a:pt x="19" y="89"/>
                  </a:cubicBezTo>
                  <a:cubicBezTo>
                    <a:pt x="34" y="89"/>
                    <a:pt x="50" y="89"/>
                    <a:pt x="65" y="89"/>
                  </a:cubicBezTo>
                  <a:cubicBezTo>
                    <a:pt x="65" y="89"/>
                    <a:pt x="65" y="88"/>
                    <a:pt x="65" y="88"/>
                  </a:cubicBezTo>
                  <a:cubicBezTo>
                    <a:pt x="65" y="85"/>
                    <a:pt x="65" y="82"/>
                    <a:pt x="65" y="79"/>
                  </a:cubicBezTo>
                  <a:cubicBezTo>
                    <a:pt x="68" y="81"/>
                    <a:pt x="71" y="83"/>
                    <a:pt x="75" y="84"/>
                  </a:cubicBezTo>
                  <a:cubicBezTo>
                    <a:pt x="82" y="70"/>
                    <a:pt x="82" y="70"/>
                    <a:pt x="82" y="70"/>
                  </a:cubicBezTo>
                  <a:cubicBezTo>
                    <a:pt x="86" y="62"/>
                    <a:pt x="86" y="62"/>
                    <a:pt x="86" y="62"/>
                  </a:cubicBezTo>
                  <a:cubicBezTo>
                    <a:pt x="88" y="59"/>
                    <a:pt x="88" y="59"/>
                    <a:pt x="88" y="59"/>
                  </a:cubicBezTo>
                  <a:cubicBezTo>
                    <a:pt x="89" y="57"/>
                    <a:pt x="89" y="57"/>
                    <a:pt x="89" y="57"/>
                  </a:cubicBezTo>
                  <a:cubicBezTo>
                    <a:pt x="89" y="56"/>
                    <a:pt x="89" y="56"/>
                    <a:pt x="89" y="56"/>
                  </a:cubicBezTo>
                  <a:cubicBezTo>
                    <a:pt x="90" y="55"/>
                    <a:pt x="90" y="55"/>
                    <a:pt x="90" y="55"/>
                  </a:cubicBezTo>
                  <a:cubicBezTo>
                    <a:pt x="90" y="55"/>
                    <a:pt x="90" y="55"/>
                    <a:pt x="90" y="55"/>
                  </a:cubicBezTo>
                  <a:cubicBezTo>
                    <a:pt x="89" y="51"/>
                    <a:pt x="88" y="46"/>
                    <a:pt x="88" y="46"/>
                  </a:cubicBezTo>
                  <a:close/>
                  <a:moveTo>
                    <a:pt x="71" y="54"/>
                  </a:moveTo>
                  <a:cubicBezTo>
                    <a:pt x="67" y="61"/>
                    <a:pt x="67" y="61"/>
                    <a:pt x="67" y="61"/>
                  </a:cubicBezTo>
                  <a:cubicBezTo>
                    <a:pt x="64" y="65"/>
                    <a:pt x="64" y="65"/>
                    <a:pt x="64" y="65"/>
                  </a:cubicBezTo>
                  <a:cubicBezTo>
                    <a:pt x="64" y="57"/>
                    <a:pt x="64" y="50"/>
                    <a:pt x="64" y="42"/>
                  </a:cubicBezTo>
                  <a:cubicBezTo>
                    <a:pt x="72" y="52"/>
                    <a:pt x="72" y="52"/>
                    <a:pt x="72" y="52"/>
                  </a:cubicBezTo>
                  <a:lnTo>
                    <a:pt x="71"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813"/>
            <p:cNvSpPr>
              <a:spLocks noEditPoints="1"/>
            </p:cNvSpPr>
            <p:nvPr/>
          </p:nvSpPr>
          <p:spPr bwMode="auto">
            <a:xfrm>
              <a:off x="7369175" y="-508000"/>
              <a:ext cx="341313" cy="603250"/>
            </a:xfrm>
            <a:custGeom>
              <a:avLst/>
              <a:gdLst>
                <a:gd name="T0" fmla="*/ 79 w 91"/>
                <a:gd name="T1" fmla="*/ 6 h 161"/>
                <a:gd name="T2" fmla="*/ 25 w 91"/>
                <a:gd name="T3" fmla="*/ 1 h 161"/>
                <a:gd name="T4" fmla="*/ 12 w 91"/>
                <a:gd name="T5" fmla="*/ 12 h 161"/>
                <a:gd name="T6" fmla="*/ 0 w 91"/>
                <a:gd name="T7" fmla="*/ 142 h 161"/>
                <a:gd name="T8" fmla="*/ 11 w 91"/>
                <a:gd name="T9" fmla="*/ 155 h 161"/>
                <a:gd name="T10" fmla="*/ 66 w 91"/>
                <a:gd name="T11" fmla="*/ 160 h 161"/>
                <a:gd name="T12" fmla="*/ 79 w 91"/>
                <a:gd name="T13" fmla="*/ 149 h 161"/>
                <a:gd name="T14" fmla="*/ 90 w 91"/>
                <a:gd name="T15" fmla="*/ 19 h 161"/>
                <a:gd name="T16" fmla="*/ 79 w 91"/>
                <a:gd name="T17" fmla="*/ 6 h 161"/>
                <a:gd name="T18" fmla="*/ 41 w 91"/>
                <a:gd name="T19" fmla="*/ 11 h 161"/>
                <a:gd name="T20" fmla="*/ 62 w 91"/>
                <a:gd name="T21" fmla="*/ 13 h 161"/>
                <a:gd name="T22" fmla="*/ 63 w 91"/>
                <a:gd name="T23" fmla="*/ 15 h 161"/>
                <a:gd name="T24" fmla="*/ 61 w 91"/>
                <a:gd name="T25" fmla="*/ 16 h 161"/>
                <a:gd name="T26" fmla="*/ 41 w 91"/>
                <a:gd name="T27" fmla="*/ 14 h 161"/>
                <a:gd name="T28" fmla="*/ 40 w 91"/>
                <a:gd name="T29" fmla="*/ 13 h 161"/>
                <a:gd name="T30" fmla="*/ 41 w 91"/>
                <a:gd name="T31" fmla="*/ 11 h 161"/>
                <a:gd name="T32" fmla="*/ 39 w 91"/>
                <a:gd name="T33" fmla="*/ 149 h 161"/>
                <a:gd name="T34" fmla="*/ 33 w 91"/>
                <a:gd name="T35" fmla="*/ 141 h 161"/>
                <a:gd name="T36" fmla="*/ 40 w 91"/>
                <a:gd name="T37" fmla="*/ 135 h 161"/>
                <a:gd name="T38" fmla="*/ 47 w 91"/>
                <a:gd name="T39" fmla="*/ 143 h 161"/>
                <a:gd name="T40" fmla="*/ 39 w 91"/>
                <a:gd name="T41" fmla="*/ 149 h 161"/>
                <a:gd name="T42" fmla="*/ 73 w 91"/>
                <a:gd name="T43" fmla="*/ 126 h 161"/>
                <a:gd name="T44" fmla="*/ 10 w 91"/>
                <a:gd name="T45" fmla="*/ 120 h 161"/>
                <a:gd name="T46" fmla="*/ 19 w 91"/>
                <a:gd name="T47" fmla="*/ 29 h 161"/>
                <a:gd name="T48" fmla="*/ 81 w 91"/>
                <a:gd name="T49" fmla="*/ 34 h 161"/>
                <a:gd name="T50" fmla="*/ 73 w 91"/>
                <a:gd name="T51" fmla="*/ 12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161">
                  <a:moveTo>
                    <a:pt x="79" y="6"/>
                  </a:moveTo>
                  <a:cubicBezTo>
                    <a:pt x="25" y="1"/>
                    <a:pt x="25" y="1"/>
                    <a:pt x="25" y="1"/>
                  </a:cubicBezTo>
                  <a:cubicBezTo>
                    <a:pt x="18" y="0"/>
                    <a:pt x="13" y="5"/>
                    <a:pt x="12" y="12"/>
                  </a:cubicBezTo>
                  <a:cubicBezTo>
                    <a:pt x="0" y="142"/>
                    <a:pt x="0" y="142"/>
                    <a:pt x="0" y="142"/>
                  </a:cubicBezTo>
                  <a:cubicBezTo>
                    <a:pt x="0" y="149"/>
                    <a:pt x="5" y="155"/>
                    <a:pt x="11" y="155"/>
                  </a:cubicBezTo>
                  <a:cubicBezTo>
                    <a:pt x="66" y="160"/>
                    <a:pt x="66" y="160"/>
                    <a:pt x="66" y="160"/>
                  </a:cubicBezTo>
                  <a:cubicBezTo>
                    <a:pt x="72" y="161"/>
                    <a:pt x="78" y="156"/>
                    <a:pt x="79" y="149"/>
                  </a:cubicBezTo>
                  <a:cubicBezTo>
                    <a:pt x="90" y="19"/>
                    <a:pt x="90" y="19"/>
                    <a:pt x="90" y="19"/>
                  </a:cubicBezTo>
                  <a:cubicBezTo>
                    <a:pt x="91" y="12"/>
                    <a:pt x="86" y="7"/>
                    <a:pt x="79" y="6"/>
                  </a:cubicBezTo>
                  <a:close/>
                  <a:moveTo>
                    <a:pt x="41" y="11"/>
                  </a:moveTo>
                  <a:cubicBezTo>
                    <a:pt x="62" y="13"/>
                    <a:pt x="62" y="13"/>
                    <a:pt x="62" y="13"/>
                  </a:cubicBezTo>
                  <a:cubicBezTo>
                    <a:pt x="62" y="13"/>
                    <a:pt x="63" y="14"/>
                    <a:pt x="63" y="15"/>
                  </a:cubicBezTo>
                  <a:cubicBezTo>
                    <a:pt x="63" y="16"/>
                    <a:pt x="62" y="16"/>
                    <a:pt x="61" y="16"/>
                  </a:cubicBezTo>
                  <a:cubicBezTo>
                    <a:pt x="41" y="14"/>
                    <a:pt x="41" y="14"/>
                    <a:pt x="41" y="14"/>
                  </a:cubicBezTo>
                  <a:cubicBezTo>
                    <a:pt x="40" y="14"/>
                    <a:pt x="40" y="14"/>
                    <a:pt x="40" y="13"/>
                  </a:cubicBezTo>
                  <a:cubicBezTo>
                    <a:pt x="40" y="12"/>
                    <a:pt x="41" y="11"/>
                    <a:pt x="41" y="11"/>
                  </a:cubicBezTo>
                  <a:close/>
                  <a:moveTo>
                    <a:pt x="39" y="149"/>
                  </a:moveTo>
                  <a:cubicBezTo>
                    <a:pt x="35" y="149"/>
                    <a:pt x="33" y="145"/>
                    <a:pt x="33" y="141"/>
                  </a:cubicBezTo>
                  <a:cubicBezTo>
                    <a:pt x="33" y="138"/>
                    <a:pt x="37" y="135"/>
                    <a:pt x="40" y="135"/>
                  </a:cubicBezTo>
                  <a:cubicBezTo>
                    <a:pt x="44" y="135"/>
                    <a:pt x="47" y="139"/>
                    <a:pt x="47" y="143"/>
                  </a:cubicBezTo>
                  <a:cubicBezTo>
                    <a:pt x="46" y="146"/>
                    <a:pt x="43" y="149"/>
                    <a:pt x="39" y="149"/>
                  </a:cubicBezTo>
                  <a:close/>
                  <a:moveTo>
                    <a:pt x="73" y="126"/>
                  </a:moveTo>
                  <a:cubicBezTo>
                    <a:pt x="10" y="120"/>
                    <a:pt x="10" y="120"/>
                    <a:pt x="10" y="120"/>
                  </a:cubicBezTo>
                  <a:cubicBezTo>
                    <a:pt x="19" y="29"/>
                    <a:pt x="19" y="29"/>
                    <a:pt x="19" y="29"/>
                  </a:cubicBezTo>
                  <a:cubicBezTo>
                    <a:pt x="81" y="34"/>
                    <a:pt x="81" y="34"/>
                    <a:pt x="81" y="34"/>
                  </a:cubicBezTo>
                  <a:lnTo>
                    <a:pt x="73"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9" name="Freeform 947"/>
          <p:cNvSpPr>
            <a:spLocks noEditPoints="1"/>
          </p:cNvSpPr>
          <p:nvPr/>
        </p:nvSpPr>
        <p:spPr bwMode="auto">
          <a:xfrm>
            <a:off x="5738766" y="3787507"/>
            <a:ext cx="275465" cy="332008"/>
          </a:xfrm>
          <a:custGeom>
            <a:avLst/>
            <a:gdLst>
              <a:gd name="T0" fmla="*/ 365 w 750"/>
              <a:gd name="T1" fmla="*/ 257 h 904"/>
              <a:gd name="T2" fmla="*/ 275 w 750"/>
              <a:gd name="T3" fmla="*/ 537 h 904"/>
              <a:gd name="T4" fmla="*/ 91 w 750"/>
              <a:gd name="T5" fmla="*/ 257 h 904"/>
              <a:gd name="T6" fmla="*/ 186 w 750"/>
              <a:gd name="T7" fmla="*/ 17 h 904"/>
              <a:gd name="T8" fmla="*/ 659 w 750"/>
              <a:gd name="T9" fmla="*/ 378 h 904"/>
              <a:gd name="T10" fmla="*/ 475 w 750"/>
              <a:gd name="T11" fmla="*/ 658 h 904"/>
              <a:gd name="T12" fmla="*/ 564 w 750"/>
              <a:gd name="T13" fmla="*/ 898 h 904"/>
              <a:gd name="T14" fmla="*/ 659 w 750"/>
              <a:gd name="T15" fmla="*/ 658 h 904"/>
              <a:gd name="T16" fmla="*/ 359 w 750"/>
              <a:gd name="T17" fmla="*/ 738 h 904"/>
              <a:gd name="T18" fmla="*/ 29 w 750"/>
              <a:gd name="T19" fmla="*/ 738 h 904"/>
              <a:gd name="T20" fmla="*/ 194 w 750"/>
              <a:gd name="T21" fmla="*/ 865 h 904"/>
              <a:gd name="T22" fmla="*/ 194 w 750"/>
              <a:gd name="T23" fmla="*/ 612 h 904"/>
              <a:gd name="T24" fmla="*/ 194 w 750"/>
              <a:gd name="T25" fmla="*/ 865 h 904"/>
              <a:gd name="T26" fmla="*/ 177 w 750"/>
              <a:gd name="T27" fmla="*/ 704 h 904"/>
              <a:gd name="T28" fmla="*/ 229 w 750"/>
              <a:gd name="T29" fmla="*/ 700 h 904"/>
              <a:gd name="T30" fmla="*/ 203 w 750"/>
              <a:gd name="T31" fmla="*/ 667 h 904"/>
              <a:gd name="T32" fmla="*/ 181 w 750"/>
              <a:gd name="T33" fmla="*/ 648 h 904"/>
              <a:gd name="T34" fmla="*/ 143 w 750"/>
              <a:gd name="T35" fmla="*/ 708 h 904"/>
              <a:gd name="T36" fmla="*/ 207 w 750"/>
              <a:gd name="T37" fmla="*/ 768 h 904"/>
              <a:gd name="T38" fmla="*/ 149 w 750"/>
              <a:gd name="T39" fmla="*/ 772 h 904"/>
              <a:gd name="T40" fmla="*/ 180 w 750"/>
              <a:gd name="T41" fmla="*/ 808 h 904"/>
              <a:gd name="T42" fmla="*/ 202 w 750"/>
              <a:gd name="T43" fmla="*/ 829 h 904"/>
              <a:gd name="T44" fmla="*/ 241 w 750"/>
              <a:gd name="T45" fmla="*/ 765 h 904"/>
              <a:gd name="T46" fmla="*/ 567 w 750"/>
              <a:gd name="T47" fmla="*/ 332 h 904"/>
              <a:gd name="T48" fmla="*/ 567 w 750"/>
              <a:gd name="T49" fmla="*/ 0 h 904"/>
              <a:gd name="T50" fmla="*/ 567 w 750"/>
              <a:gd name="T51" fmla="*/ 332 h 904"/>
              <a:gd name="T52" fmla="*/ 442 w 750"/>
              <a:gd name="T53" fmla="*/ 166 h 904"/>
              <a:gd name="T54" fmla="*/ 693 w 750"/>
              <a:gd name="T55" fmla="*/ 166 h 904"/>
              <a:gd name="T56" fmla="*/ 559 w 750"/>
              <a:gd name="T57" fmla="*/ 210 h 904"/>
              <a:gd name="T58" fmla="*/ 515 w 750"/>
              <a:gd name="T59" fmla="*/ 226 h 904"/>
              <a:gd name="T60" fmla="*/ 553 w 750"/>
              <a:gd name="T61" fmla="*/ 257 h 904"/>
              <a:gd name="T62" fmla="*/ 575 w 750"/>
              <a:gd name="T63" fmla="*/ 234 h 904"/>
              <a:gd name="T64" fmla="*/ 578 w 750"/>
              <a:gd name="T65" fmla="*/ 151 h 904"/>
              <a:gd name="T66" fmla="*/ 570 w 750"/>
              <a:gd name="T67" fmla="*/ 120 h 904"/>
              <a:gd name="T68" fmla="*/ 608 w 750"/>
              <a:gd name="T69" fmla="*/ 102 h 904"/>
              <a:gd name="T70" fmla="*/ 576 w 750"/>
              <a:gd name="T71" fmla="*/ 75 h 904"/>
              <a:gd name="T72" fmla="*/ 554 w 750"/>
              <a:gd name="T73" fmla="*/ 97 h 904"/>
              <a:gd name="T74" fmla="*/ 557 w 750"/>
              <a:gd name="T75" fmla="*/ 177 h 904"/>
              <a:gd name="T76" fmla="*/ 559 w 750"/>
              <a:gd name="T77" fmla="*/ 21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0" h="904">
                <a:moveTo>
                  <a:pt x="186" y="17"/>
                </a:moveTo>
                <a:cubicBezTo>
                  <a:pt x="365" y="257"/>
                  <a:pt x="365" y="257"/>
                  <a:pt x="365" y="257"/>
                </a:cubicBezTo>
                <a:cubicBezTo>
                  <a:pt x="275" y="257"/>
                  <a:pt x="275" y="257"/>
                  <a:pt x="275" y="257"/>
                </a:cubicBezTo>
                <a:cubicBezTo>
                  <a:pt x="275" y="537"/>
                  <a:pt x="275" y="537"/>
                  <a:pt x="275" y="537"/>
                </a:cubicBezTo>
                <a:cubicBezTo>
                  <a:pt x="91" y="537"/>
                  <a:pt x="91" y="537"/>
                  <a:pt x="91" y="537"/>
                </a:cubicBezTo>
                <a:cubicBezTo>
                  <a:pt x="91" y="257"/>
                  <a:pt x="91" y="257"/>
                  <a:pt x="91" y="257"/>
                </a:cubicBezTo>
                <a:cubicBezTo>
                  <a:pt x="0" y="257"/>
                  <a:pt x="0" y="257"/>
                  <a:pt x="0" y="257"/>
                </a:cubicBezTo>
                <a:lnTo>
                  <a:pt x="186" y="17"/>
                </a:lnTo>
                <a:close/>
                <a:moveTo>
                  <a:pt x="659" y="658"/>
                </a:moveTo>
                <a:cubicBezTo>
                  <a:pt x="659" y="378"/>
                  <a:pt x="659" y="378"/>
                  <a:pt x="659" y="378"/>
                </a:cubicBezTo>
                <a:cubicBezTo>
                  <a:pt x="475" y="378"/>
                  <a:pt x="475" y="378"/>
                  <a:pt x="475" y="378"/>
                </a:cubicBezTo>
                <a:cubicBezTo>
                  <a:pt x="475" y="658"/>
                  <a:pt x="475" y="658"/>
                  <a:pt x="475" y="658"/>
                </a:cubicBezTo>
                <a:cubicBezTo>
                  <a:pt x="384" y="658"/>
                  <a:pt x="384" y="658"/>
                  <a:pt x="384" y="658"/>
                </a:cubicBezTo>
                <a:cubicBezTo>
                  <a:pt x="564" y="898"/>
                  <a:pt x="564" y="898"/>
                  <a:pt x="564" y="898"/>
                </a:cubicBezTo>
                <a:cubicBezTo>
                  <a:pt x="750" y="658"/>
                  <a:pt x="750" y="658"/>
                  <a:pt x="750" y="658"/>
                </a:cubicBezTo>
                <a:lnTo>
                  <a:pt x="659" y="658"/>
                </a:lnTo>
                <a:close/>
                <a:moveTo>
                  <a:pt x="194" y="572"/>
                </a:moveTo>
                <a:cubicBezTo>
                  <a:pt x="285" y="572"/>
                  <a:pt x="359" y="646"/>
                  <a:pt x="359" y="738"/>
                </a:cubicBezTo>
                <a:cubicBezTo>
                  <a:pt x="359" y="830"/>
                  <a:pt x="285" y="904"/>
                  <a:pt x="194" y="904"/>
                </a:cubicBezTo>
                <a:cubicBezTo>
                  <a:pt x="103" y="904"/>
                  <a:pt x="29" y="830"/>
                  <a:pt x="29" y="738"/>
                </a:cubicBezTo>
                <a:cubicBezTo>
                  <a:pt x="29" y="646"/>
                  <a:pt x="103" y="572"/>
                  <a:pt x="194" y="572"/>
                </a:cubicBezTo>
                <a:moveTo>
                  <a:pt x="194" y="865"/>
                </a:moveTo>
                <a:cubicBezTo>
                  <a:pt x="263" y="865"/>
                  <a:pt x="319" y="808"/>
                  <a:pt x="319" y="738"/>
                </a:cubicBezTo>
                <a:cubicBezTo>
                  <a:pt x="319" y="668"/>
                  <a:pt x="263" y="612"/>
                  <a:pt x="194" y="612"/>
                </a:cubicBezTo>
                <a:cubicBezTo>
                  <a:pt x="125" y="612"/>
                  <a:pt x="69" y="668"/>
                  <a:pt x="69" y="738"/>
                </a:cubicBezTo>
                <a:cubicBezTo>
                  <a:pt x="69" y="808"/>
                  <a:pt x="125" y="865"/>
                  <a:pt x="194" y="865"/>
                </a:cubicBezTo>
                <a:moveTo>
                  <a:pt x="204" y="723"/>
                </a:moveTo>
                <a:cubicBezTo>
                  <a:pt x="185" y="716"/>
                  <a:pt x="177" y="712"/>
                  <a:pt x="177" y="704"/>
                </a:cubicBezTo>
                <a:cubicBezTo>
                  <a:pt x="177" y="698"/>
                  <a:pt x="182" y="692"/>
                  <a:pt x="197" y="692"/>
                </a:cubicBezTo>
                <a:cubicBezTo>
                  <a:pt x="213" y="692"/>
                  <a:pt x="223" y="697"/>
                  <a:pt x="229" y="700"/>
                </a:cubicBezTo>
                <a:cubicBezTo>
                  <a:pt x="235" y="674"/>
                  <a:pt x="235" y="674"/>
                  <a:pt x="235" y="674"/>
                </a:cubicBezTo>
                <a:cubicBezTo>
                  <a:pt x="227" y="671"/>
                  <a:pt x="217" y="668"/>
                  <a:pt x="203" y="667"/>
                </a:cubicBezTo>
                <a:cubicBezTo>
                  <a:pt x="203" y="648"/>
                  <a:pt x="203" y="648"/>
                  <a:pt x="203" y="648"/>
                </a:cubicBezTo>
                <a:cubicBezTo>
                  <a:pt x="181" y="648"/>
                  <a:pt x="181" y="648"/>
                  <a:pt x="181" y="648"/>
                </a:cubicBezTo>
                <a:cubicBezTo>
                  <a:pt x="181" y="669"/>
                  <a:pt x="181" y="669"/>
                  <a:pt x="181" y="669"/>
                </a:cubicBezTo>
                <a:cubicBezTo>
                  <a:pt x="157" y="673"/>
                  <a:pt x="143" y="688"/>
                  <a:pt x="143" y="708"/>
                </a:cubicBezTo>
                <a:cubicBezTo>
                  <a:pt x="143" y="730"/>
                  <a:pt x="160" y="741"/>
                  <a:pt x="183" y="749"/>
                </a:cubicBezTo>
                <a:cubicBezTo>
                  <a:pt x="200" y="754"/>
                  <a:pt x="207" y="760"/>
                  <a:pt x="207" y="768"/>
                </a:cubicBezTo>
                <a:cubicBezTo>
                  <a:pt x="207" y="777"/>
                  <a:pt x="199" y="782"/>
                  <a:pt x="186" y="782"/>
                </a:cubicBezTo>
                <a:cubicBezTo>
                  <a:pt x="171" y="782"/>
                  <a:pt x="158" y="777"/>
                  <a:pt x="149" y="772"/>
                </a:cubicBezTo>
                <a:cubicBezTo>
                  <a:pt x="142" y="798"/>
                  <a:pt x="142" y="798"/>
                  <a:pt x="142" y="798"/>
                </a:cubicBezTo>
                <a:cubicBezTo>
                  <a:pt x="151" y="803"/>
                  <a:pt x="165" y="807"/>
                  <a:pt x="180" y="808"/>
                </a:cubicBezTo>
                <a:cubicBezTo>
                  <a:pt x="180" y="829"/>
                  <a:pt x="180" y="829"/>
                  <a:pt x="180" y="829"/>
                </a:cubicBezTo>
                <a:cubicBezTo>
                  <a:pt x="202" y="829"/>
                  <a:pt x="202" y="829"/>
                  <a:pt x="202" y="829"/>
                </a:cubicBezTo>
                <a:cubicBezTo>
                  <a:pt x="202" y="806"/>
                  <a:pt x="202" y="806"/>
                  <a:pt x="202" y="806"/>
                </a:cubicBezTo>
                <a:cubicBezTo>
                  <a:pt x="227" y="802"/>
                  <a:pt x="241" y="785"/>
                  <a:pt x="241" y="765"/>
                </a:cubicBezTo>
                <a:cubicBezTo>
                  <a:pt x="241" y="745"/>
                  <a:pt x="231" y="733"/>
                  <a:pt x="204" y="723"/>
                </a:cubicBezTo>
                <a:moveTo>
                  <a:pt x="567" y="332"/>
                </a:moveTo>
                <a:cubicBezTo>
                  <a:pt x="476" y="332"/>
                  <a:pt x="402" y="258"/>
                  <a:pt x="402" y="166"/>
                </a:cubicBezTo>
                <a:cubicBezTo>
                  <a:pt x="402" y="74"/>
                  <a:pt x="476" y="0"/>
                  <a:pt x="567" y="0"/>
                </a:cubicBezTo>
                <a:cubicBezTo>
                  <a:pt x="658" y="0"/>
                  <a:pt x="732" y="74"/>
                  <a:pt x="732" y="166"/>
                </a:cubicBezTo>
                <a:cubicBezTo>
                  <a:pt x="732" y="258"/>
                  <a:pt x="658" y="332"/>
                  <a:pt x="567" y="332"/>
                </a:cubicBezTo>
                <a:moveTo>
                  <a:pt x="567" y="40"/>
                </a:moveTo>
                <a:cubicBezTo>
                  <a:pt x="498" y="40"/>
                  <a:pt x="442" y="96"/>
                  <a:pt x="442" y="166"/>
                </a:cubicBezTo>
                <a:cubicBezTo>
                  <a:pt x="442" y="236"/>
                  <a:pt x="498" y="292"/>
                  <a:pt x="567" y="292"/>
                </a:cubicBezTo>
                <a:cubicBezTo>
                  <a:pt x="636" y="292"/>
                  <a:pt x="693" y="236"/>
                  <a:pt x="693" y="166"/>
                </a:cubicBezTo>
                <a:cubicBezTo>
                  <a:pt x="693" y="96"/>
                  <a:pt x="636" y="40"/>
                  <a:pt x="567" y="40"/>
                </a:cubicBezTo>
                <a:moveTo>
                  <a:pt x="559" y="210"/>
                </a:moveTo>
                <a:cubicBezTo>
                  <a:pt x="544" y="210"/>
                  <a:pt x="531" y="205"/>
                  <a:pt x="522" y="200"/>
                </a:cubicBezTo>
                <a:cubicBezTo>
                  <a:pt x="515" y="226"/>
                  <a:pt x="515" y="226"/>
                  <a:pt x="515" y="226"/>
                </a:cubicBezTo>
                <a:cubicBezTo>
                  <a:pt x="524" y="231"/>
                  <a:pt x="538" y="235"/>
                  <a:pt x="553" y="236"/>
                </a:cubicBezTo>
                <a:cubicBezTo>
                  <a:pt x="553" y="257"/>
                  <a:pt x="553" y="257"/>
                  <a:pt x="553" y="257"/>
                </a:cubicBezTo>
                <a:cubicBezTo>
                  <a:pt x="575" y="257"/>
                  <a:pt x="575" y="257"/>
                  <a:pt x="575" y="257"/>
                </a:cubicBezTo>
                <a:cubicBezTo>
                  <a:pt x="575" y="234"/>
                  <a:pt x="575" y="234"/>
                  <a:pt x="575" y="234"/>
                </a:cubicBezTo>
                <a:cubicBezTo>
                  <a:pt x="601" y="230"/>
                  <a:pt x="614" y="213"/>
                  <a:pt x="614" y="193"/>
                </a:cubicBezTo>
                <a:cubicBezTo>
                  <a:pt x="614" y="173"/>
                  <a:pt x="604" y="161"/>
                  <a:pt x="578" y="151"/>
                </a:cubicBezTo>
                <a:cubicBezTo>
                  <a:pt x="558" y="144"/>
                  <a:pt x="551" y="139"/>
                  <a:pt x="551" y="132"/>
                </a:cubicBezTo>
                <a:cubicBezTo>
                  <a:pt x="551" y="126"/>
                  <a:pt x="555" y="120"/>
                  <a:pt x="570" y="120"/>
                </a:cubicBezTo>
                <a:cubicBezTo>
                  <a:pt x="586" y="120"/>
                  <a:pt x="596" y="125"/>
                  <a:pt x="602" y="127"/>
                </a:cubicBezTo>
                <a:cubicBezTo>
                  <a:pt x="608" y="102"/>
                  <a:pt x="608" y="102"/>
                  <a:pt x="608" y="102"/>
                </a:cubicBezTo>
                <a:cubicBezTo>
                  <a:pt x="601" y="99"/>
                  <a:pt x="591" y="95"/>
                  <a:pt x="576" y="95"/>
                </a:cubicBezTo>
                <a:cubicBezTo>
                  <a:pt x="576" y="75"/>
                  <a:pt x="576" y="75"/>
                  <a:pt x="576" y="75"/>
                </a:cubicBezTo>
                <a:cubicBezTo>
                  <a:pt x="554" y="75"/>
                  <a:pt x="554" y="75"/>
                  <a:pt x="554" y="75"/>
                </a:cubicBezTo>
                <a:cubicBezTo>
                  <a:pt x="554" y="97"/>
                  <a:pt x="554" y="97"/>
                  <a:pt x="554" y="97"/>
                </a:cubicBezTo>
                <a:cubicBezTo>
                  <a:pt x="530" y="101"/>
                  <a:pt x="517" y="116"/>
                  <a:pt x="517" y="136"/>
                </a:cubicBezTo>
                <a:cubicBezTo>
                  <a:pt x="517" y="158"/>
                  <a:pt x="533" y="169"/>
                  <a:pt x="557" y="177"/>
                </a:cubicBezTo>
                <a:cubicBezTo>
                  <a:pt x="573" y="182"/>
                  <a:pt x="580" y="188"/>
                  <a:pt x="580" y="196"/>
                </a:cubicBezTo>
                <a:cubicBezTo>
                  <a:pt x="580" y="205"/>
                  <a:pt x="572" y="210"/>
                  <a:pt x="559" y="210"/>
                </a:cubicBezTo>
              </a:path>
            </a:pathLst>
          </a:custGeom>
          <a:solidFill>
            <a:srgbClr val="50301B"/>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80" name="TextBox 79"/>
          <p:cNvSpPr txBox="1"/>
          <p:nvPr/>
        </p:nvSpPr>
        <p:spPr>
          <a:xfrm>
            <a:off x="4284810" y="325934"/>
            <a:ext cx="1523692" cy="346249"/>
          </a:xfrm>
          <a:prstGeom prst="rect">
            <a:avLst/>
          </a:prstGeom>
          <a:noFill/>
        </p:spPr>
        <p:txBody>
          <a:bodyPr wrap="none" lIns="68580" tIns="34290" rIns="68580" bIns="34290" rtlCol="0">
            <a:spAutoFit/>
          </a:bodyPr>
          <a:lstStyle/>
          <a:p>
            <a:r>
              <a:rPr lang="zh-CN" altLang="en-US" dirty="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rPr>
              <a:t>点击添加标题</a:t>
            </a:r>
          </a:p>
        </p:txBody>
      </p:sp>
      <p:grpSp>
        <p:nvGrpSpPr>
          <p:cNvPr id="81" name="组合 80"/>
          <p:cNvGrpSpPr>
            <a:grpSpLocks noChangeAspect="1"/>
          </p:cNvGrpSpPr>
          <p:nvPr/>
        </p:nvGrpSpPr>
        <p:grpSpPr>
          <a:xfrm>
            <a:off x="3662010" y="159572"/>
            <a:ext cx="622800" cy="678972"/>
            <a:chOff x="4161788" y="733377"/>
            <a:chExt cx="1677546" cy="1828848"/>
          </a:xfrm>
        </p:grpSpPr>
        <p:sp>
          <p:nvSpPr>
            <p:cNvPr id="82" name="矩形 10"/>
            <p:cNvSpPr>
              <a:spLocks noChangeAspect="1"/>
            </p:cNvSpPr>
            <p:nvPr/>
          </p:nvSpPr>
          <p:spPr>
            <a:xfrm>
              <a:off x="4161788" y="733377"/>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7"/>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83" name="Freeform 43"/>
            <p:cNvSpPr>
              <a:spLocks noEditPoints="1"/>
            </p:cNvSpPr>
            <p:nvPr/>
          </p:nvSpPr>
          <p:spPr bwMode="auto">
            <a:xfrm>
              <a:off x="4650589" y="1255894"/>
              <a:ext cx="801434" cy="783814"/>
            </a:xfrm>
            <a:custGeom>
              <a:avLst/>
              <a:gdLst>
                <a:gd name="T0" fmla="*/ 343 w 697"/>
                <a:gd name="T1" fmla="*/ 4 h 682"/>
                <a:gd name="T2" fmla="*/ 323 w 697"/>
                <a:gd name="T3" fmla="*/ 109 h 682"/>
                <a:gd name="T4" fmla="*/ 171 w 697"/>
                <a:gd name="T5" fmla="*/ 210 h 682"/>
                <a:gd name="T6" fmla="*/ 168 w 697"/>
                <a:gd name="T7" fmla="*/ 313 h 682"/>
                <a:gd name="T8" fmla="*/ 205 w 697"/>
                <a:gd name="T9" fmla="*/ 327 h 682"/>
                <a:gd name="T10" fmla="*/ 137 w 697"/>
                <a:gd name="T11" fmla="*/ 523 h 682"/>
                <a:gd name="T12" fmla="*/ 254 w 697"/>
                <a:gd name="T13" fmla="*/ 403 h 682"/>
                <a:gd name="T14" fmla="*/ 336 w 697"/>
                <a:gd name="T15" fmla="*/ 356 h 682"/>
                <a:gd name="T16" fmla="*/ 318 w 697"/>
                <a:gd name="T17" fmla="*/ 429 h 682"/>
                <a:gd name="T18" fmla="*/ 394 w 697"/>
                <a:gd name="T19" fmla="*/ 377 h 682"/>
                <a:gd name="T20" fmla="*/ 375 w 697"/>
                <a:gd name="T21" fmla="*/ 295 h 682"/>
                <a:gd name="T22" fmla="*/ 372 w 697"/>
                <a:gd name="T23" fmla="*/ 295 h 682"/>
                <a:gd name="T24" fmla="*/ 358 w 697"/>
                <a:gd name="T25" fmla="*/ 294 h 682"/>
                <a:gd name="T26" fmla="*/ 306 w 697"/>
                <a:gd name="T27" fmla="*/ 290 h 682"/>
                <a:gd name="T28" fmla="*/ 349 w 697"/>
                <a:gd name="T29" fmla="*/ 212 h 682"/>
                <a:gd name="T30" fmla="*/ 367 w 697"/>
                <a:gd name="T31" fmla="*/ 239 h 682"/>
                <a:gd name="T32" fmla="*/ 392 w 697"/>
                <a:gd name="T33" fmla="*/ 254 h 682"/>
                <a:gd name="T34" fmla="*/ 394 w 697"/>
                <a:gd name="T35" fmla="*/ 254 h 682"/>
                <a:gd name="T36" fmla="*/ 512 w 697"/>
                <a:gd name="T37" fmla="*/ 256 h 682"/>
                <a:gd name="T38" fmla="*/ 406 w 697"/>
                <a:gd name="T39" fmla="*/ 199 h 682"/>
                <a:gd name="T40" fmla="*/ 391 w 697"/>
                <a:gd name="T41" fmla="*/ 182 h 682"/>
                <a:gd name="T42" fmla="*/ 338 w 697"/>
                <a:gd name="T43" fmla="*/ 130 h 682"/>
                <a:gd name="T44" fmla="*/ 339 w 697"/>
                <a:gd name="T45" fmla="*/ 147 h 682"/>
                <a:gd name="T46" fmla="*/ 324 w 697"/>
                <a:gd name="T47" fmla="*/ 172 h 682"/>
                <a:gd name="T48" fmla="*/ 315 w 697"/>
                <a:gd name="T49" fmla="*/ 142 h 682"/>
                <a:gd name="T50" fmla="*/ 321 w 697"/>
                <a:gd name="T51" fmla="*/ 120 h 682"/>
                <a:gd name="T52" fmla="*/ 303 w 697"/>
                <a:gd name="T53" fmla="*/ 135 h 682"/>
                <a:gd name="T54" fmla="*/ 274 w 697"/>
                <a:gd name="T55" fmla="*/ 222 h 682"/>
                <a:gd name="T56" fmla="*/ 289 w 697"/>
                <a:gd name="T57" fmla="*/ 143 h 682"/>
                <a:gd name="T58" fmla="*/ 296 w 697"/>
                <a:gd name="T59" fmla="*/ 113 h 682"/>
                <a:gd name="T60" fmla="*/ 231 w 697"/>
                <a:gd name="T61" fmla="*/ 105 h 682"/>
                <a:gd name="T62" fmla="*/ 78 w 697"/>
                <a:gd name="T63" fmla="*/ 270 h 682"/>
                <a:gd name="T64" fmla="*/ 171 w 697"/>
                <a:gd name="T65" fmla="*/ 210 h 682"/>
                <a:gd name="T66" fmla="*/ 9 w 697"/>
                <a:gd name="T67" fmla="*/ 395 h 682"/>
                <a:gd name="T68" fmla="*/ 2 w 697"/>
                <a:gd name="T69" fmla="*/ 377 h 682"/>
                <a:gd name="T70" fmla="*/ 40 w 697"/>
                <a:gd name="T71" fmla="*/ 302 h 682"/>
                <a:gd name="T72" fmla="*/ 60 w 697"/>
                <a:gd name="T73" fmla="*/ 306 h 682"/>
                <a:gd name="T74" fmla="*/ 111 w 697"/>
                <a:gd name="T75" fmla="*/ 301 h 682"/>
                <a:gd name="T76" fmla="*/ 123 w 697"/>
                <a:gd name="T77" fmla="*/ 328 h 682"/>
                <a:gd name="T78" fmla="*/ 151 w 697"/>
                <a:gd name="T79" fmla="*/ 352 h 682"/>
                <a:gd name="T80" fmla="*/ 114 w 697"/>
                <a:gd name="T81" fmla="*/ 427 h 682"/>
                <a:gd name="T82" fmla="*/ 109 w 697"/>
                <a:gd name="T83" fmla="*/ 431 h 682"/>
                <a:gd name="T84" fmla="*/ 100 w 697"/>
                <a:gd name="T85" fmla="*/ 424 h 682"/>
                <a:gd name="T86" fmla="*/ 23 w 697"/>
                <a:gd name="T87" fmla="*/ 398 h 682"/>
                <a:gd name="T88" fmla="*/ 18 w 697"/>
                <a:gd name="T89" fmla="*/ 402 h 682"/>
                <a:gd name="T90" fmla="*/ 70 w 697"/>
                <a:gd name="T91" fmla="*/ 312 h 682"/>
                <a:gd name="T92" fmla="*/ 113 w 697"/>
                <a:gd name="T93" fmla="*/ 323 h 682"/>
                <a:gd name="T94" fmla="*/ 81 w 697"/>
                <a:gd name="T95" fmla="*/ 303 h 682"/>
                <a:gd name="T96" fmla="*/ 70 w 697"/>
                <a:gd name="T97" fmla="*/ 312 h 682"/>
                <a:gd name="T98" fmla="*/ 579 w 697"/>
                <a:gd name="T99" fmla="*/ 311 h 682"/>
                <a:gd name="T100" fmla="*/ 451 w 697"/>
                <a:gd name="T101" fmla="*/ 490 h 682"/>
                <a:gd name="T102" fmla="*/ 211 w 697"/>
                <a:gd name="T103" fmla="*/ 584 h 682"/>
                <a:gd name="T104" fmla="*/ 11 w 697"/>
                <a:gd name="T105" fmla="*/ 644 h 682"/>
                <a:gd name="T106" fmla="*/ 118 w 697"/>
                <a:gd name="T107" fmla="*/ 608 h 682"/>
                <a:gd name="T108" fmla="*/ 339 w 697"/>
                <a:gd name="T109" fmla="*/ 540 h 682"/>
                <a:gd name="T110" fmla="*/ 654 w 697"/>
                <a:gd name="T111" fmla="*/ 366 h 682"/>
                <a:gd name="T112" fmla="*/ 697 w 697"/>
                <a:gd name="T113" fmla="*/ 26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7" h="682">
                  <a:moveTo>
                    <a:pt x="291" y="48"/>
                  </a:moveTo>
                  <a:cubicBezTo>
                    <a:pt x="296" y="19"/>
                    <a:pt x="320" y="0"/>
                    <a:pt x="343" y="4"/>
                  </a:cubicBezTo>
                  <a:cubicBezTo>
                    <a:pt x="367" y="9"/>
                    <a:pt x="381" y="36"/>
                    <a:pt x="375" y="65"/>
                  </a:cubicBezTo>
                  <a:cubicBezTo>
                    <a:pt x="370" y="94"/>
                    <a:pt x="346" y="114"/>
                    <a:pt x="323" y="109"/>
                  </a:cubicBezTo>
                  <a:cubicBezTo>
                    <a:pt x="299" y="104"/>
                    <a:pt x="285" y="77"/>
                    <a:pt x="291" y="48"/>
                  </a:cubicBezTo>
                  <a:close/>
                  <a:moveTo>
                    <a:pt x="171" y="210"/>
                  </a:moveTo>
                  <a:cubicBezTo>
                    <a:pt x="215" y="177"/>
                    <a:pt x="215" y="177"/>
                    <a:pt x="215" y="177"/>
                  </a:cubicBezTo>
                  <a:cubicBezTo>
                    <a:pt x="199" y="223"/>
                    <a:pt x="183" y="268"/>
                    <a:pt x="168" y="313"/>
                  </a:cubicBezTo>
                  <a:cubicBezTo>
                    <a:pt x="168" y="314"/>
                    <a:pt x="168" y="314"/>
                    <a:pt x="168" y="315"/>
                  </a:cubicBezTo>
                  <a:cubicBezTo>
                    <a:pt x="180" y="319"/>
                    <a:pt x="192" y="323"/>
                    <a:pt x="205" y="327"/>
                  </a:cubicBezTo>
                  <a:cubicBezTo>
                    <a:pt x="198" y="358"/>
                    <a:pt x="191" y="392"/>
                    <a:pt x="187" y="413"/>
                  </a:cubicBezTo>
                  <a:cubicBezTo>
                    <a:pt x="137" y="523"/>
                    <a:pt x="137" y="523"/>
                    <a:pt x="137" y="523"/>
                  </a:cubicBezTo>
                  <a:cubicBezTo>
                    <a:pt x="190" y="549"/>
                    <a:pt x="190" y="549"/>
                    <a:pt x="190" y="549"/>
                  </a:cubicBezTo>
                  <a:cubicBezTo>
                    <a:pt x="208" y="508"/>
                    <a:pt x="239" y="467"/>
                    <a:pt x="254" y="403"/>
                  </a:cubicBezTo>
                  <a:cubicBezTo>
                    <a:pt x="259" y="385"/>
                    <a:pt x="262" y="368"/>
                    <a:pt x="266" y="353"/>
                  </a:cubicBezTo>
                  <a:cubicBezTo>
                    <a:pt x="336" y="356"/>
                    <a:pt x="336" y="356"/>
                    <a:pt x="336" y="356"/>
                  </a:cubicBezTo>
                  <a:cubicBezTo>
                    <a:pt x="332" y="372"/>
                    <a:pt x="332" y="372"/>
                    <a:pt x="332" y="372"/>
                  </a:cubicBezTo>
                  <a:cubicBezTo>
                    <a:pt x="318" y="429"/>
                    <a:pt x="318" y="429"/>
                    <a:pt x="318" y="429"/>
                  </a:cubicBezTo>
                  <a:cubicBezTo>
                    <a:pt x="375" y="444"/>
                    <a:pt x="375" y="444"/>
                    <a:pt x="375" y="444"/>
                  </a:cubicBezTo>
                  <a:cubicBezTo>
                    <a:pt x="381" y="425"/>
                    <a:pt x="387" y="402"/>
                    <a:pt x="394" y="377"/>
                  </a:cubicBezTo>
                  <a:cubicBezTo>
                    <a:pt x="404" y="339"/>
                    <a:pt x="404" y="339"/>
                    <a:pt x="404" y="339"/>
                  </a:cubicBezTo>
                  <a:cubicBezTo>
                    <a:pt x="375" y="295"/>
                    <a:pt x="375" y="295"/>
                    <a:pt x="375" y="295"/>
                  </a:cubicBezTo>
                  <a:cubicBezTo>
                    <a:pt x="375" y="295"/>
                    <a:pt x="375" y="295"/>
                    <a:pt x="375" y="295"/>
                  </a:cubicBezTo>
                  <a:cubicBezTo>
                    <a:pt x="372" y="295"/>
                    <a:pt x="372" y="295"/>
                    <a:pt x="372" y="295"/>
                  </a:cubicBezTo>
                  <a:cubicBezTo>
                    <a:pt x="368" y="295"/>
                    <a:pt x="368" y="295"/>
                    <a:pt x="368" y="295"/>
                  </a:cubicBezTo>
                  <a:cubicBezTo>
                    <a:pt x="358" y="294"/>
                    <a:pt x="358" y="294"/>
                    <a:pt x="358" y="294"/>
                  </a:cubicBezTo>
                  <a:cubicBezTo>
                    <a:pt x="339" y="293"/>
                    <a:pt x="339" y="293"/>
                    <a:pt x="339" y="293"/>
                  </a:cubicBezTo>
                  <a:cubicBezTo>
                    <a:pt x="327" y="292"/>
                    <a:pt x="316" y="291"/>
                    <a:pt x="306" y="290"/>
                  </a:cubicBezTo>
                  <a:cubicBezTo>
                    <a:pt x="316" y="258"/>
                    <a:pt x="325" y="225"/>
                    <a:pt x="335" y="192"/>
                  </a:cubicBezTo>
                  <a:cubicBezTo>
                    <a:pt x="349" y="212"/>
                    <a:pt x="349" y="212"/>
                    <a:pt x="349" y="212"/>
                  </a:cubicBezTo>
                  <a:cubicBezTo>
                    <a:pt x="363" y="234"/>
                    <a:pt x="363" y="234"/>
                    <a:pt x="363" y="234"/>
                  </a:cubicBezTo>
                  <a:cubicBezTo>
                    <a:pt x="367" y="239"/>
                    <a:pt x="367" y="239"/>
                    <a:pt x="367" y="239"/>
                  </a:cubicBezTo>
                  <a:cubicBezTo>
                    <a:pt x="392" y="254"/>
                    <a:pt x="392" y="254"/>
                    <a:pt x="392" y="254"/>
                  </a:cubicBezTo>
                  <a:cubicBezTo>
                    <a:pt x="392" y="254"/>
                    <a:pt x="392" y="254"/>
                    <a:pt x="392" y="254"/>
                  </a:cubicBezTo>
                  <a:cubicBezTo>
                    <a:pt x="392" y="254"/>
                    <a:pt x="392" y="254"/>
                    <a:pt x="392" y="254"/>
                  </a:cubicBezTo>
                  <a:cubicBezTo>
                    <a:pt x="394" y="254"/>
                    <a:pt x="394" y="254"/>
                    <a:pt x="394" y="254"/>
                  </a:cubicBezTo>
                  <a:cubicBezTo>
                    <a:pt x="407" y="254"/>
                    <a:pt x="407" y="254"/>
                    <a:pt x="407" y="254"/>
                  </a:cubicBezTo>
                  <a:cubicBezTo>
                    <a:pt x="512" y="256"/>
                    <a:pt x="512" y="256"/>
                    <a:pt x="512" y="256"/>
                  </a:cubicBezTo>
                  <a:cubicBezTo>
                    <a:pt x="512" y="236"/>
                    <a:pt x="512" y="216"/>
                    <a:pt x="511" y="195"/>
                  </a:cubicBezTo>
                  <a:cubicBezTo>
                    <a:pt x="406" y="199"/>
                    <a:pt x="406" y="199"/>
                    <a:pt x="406" y="199"/>
                  </a:cubicBezTo>
                  <a:cubicBezTo>
                    <a:pt x="404" y="200"/>
                    <a:pt x="404" y="200"/>
                    <a:pt x="404" y="200"/>
                  </a:cubicBezTo>
                  <a:cubicBezTo>
                    <a:pt x="391" y="182"/>
                    <a:pt x="391" y="182"/>
                    <a:pt x="391" y="182"/>
                  </a:cubicBezTo>
                  <a:cubicBezTo>
                    <a:pt x="359" y="141"/>
                    <a:pt x="359" y="141"/>
                    <a:pt x="359" y="141"/>
                  </a:cubicBezTo>
                  <a:cubicBezTo>
                    <a:pt x="354" y="134"/>
                    <a:pt x="348" y="133"/>
                    <a:pt x="338" y="130"/>
                  </a:cubicBezTo>
                  <a:cubicBezTo>
                    <a:pt x="337" y="129"/>
                    <a:pt x="336" y="129"/>
                    <a:pt x="335" y="128"/>
                  </a:cubicBezTo>
                  <a:cubicBezTo>
                    <a:pt x="339" y="147"/>
                    <a:pt x="339" y="147"/>
                    <a:pt x="339" y="147"/>
                  </a:cubicBezTo>
                  <a:cubicBezTo>
                    <a:pt x="324" y="154"/>
                    <a:pt x="324" y="154"/>
                    <a:pt x="324" y="154"/>
                  </a:cubicBezTo>
                  <a:cubicBezTo>
                    <a:pt x="324" y="172"/>
                    <a:pt x="324" y="172"/>
                    <a:pt x="324" y="172"/>
                  </a:cubicBezTo>
                  <a:cubicBezTo>
                    <a:pt x="290" y="227"/>
                    <a:pt x="290" y="227"/>
                    <a:pt x="290" y="227"/>
                  </a:cubicBezTo>
                  <a:cubicBezTo>
                    <a:pt x="315" y="142"/>
                    <a:pt x="315" y="142"/>
                    <a:pt x="315" y="142"/>
                  </a:cubicBezTo>
                  <a:cubicBezTo>
                    <a:pt x="318" y="140"/>
                    <a:pt x="318" y="140"/>
                    <a:pt x="318" y="140"/>
                  </a:cubicBezTo>
                  <a:cubicBezTo>
                    <a:pt x="321" y="120"/>
                    <a:pt x="321" y="120"/>
                    <a:pt x="321" y="120"/>
                  </a:cubicBezTo>
                  <a:cubicBezTo>
                    <a:pt x="312" y="117"/>
                    <a:pt x="312" y="117"/>
                    <a:pt x="312" y="117"/>
                  </a:cubicBezTo>
                  <a:cubicBezTo>
                    <a:pt x="303" y="135"/>
                    <a:pt x="303" y="135"/>
                    <a:pt x="303" y="135"/>
                  </a:cubicBezTo>
                  <a:cubicBezTo>
                    <a:pt x="304" y="139"/>
                    <a:pt x="304" y="139"/>
                    <a:pt x="304" y="139"/>
                  </a:cubicBezTo>
                  <a:cubicBezTo>
                    <a:pt x="274" y="222"/>
                    <a:pt x="274" y="222"/>
                    <a:pt x="274" y="222"/>
                  </a:cubicBezTo>
                  <a:cubicBezTo>
                    <a:pt x="278" y="158"/>
                    <a:pt x="278" y="158"/>
                    <a:pt x="278" y="158"/>
                  </a:cubicBezTo>
                  <a:cubicBezTo>
                    <a:pt x="289" y="143"/>
                    <a:pt x="289" y="143"/>
                    <a:pt x="289" y="143"/>
                  </a:cubicBezTo>
                  <a:cubicBezTo>
                    <a:pt x="281" y="128"/>
                    <a:pt x="281" y="128"/>
                    <a:pt x="281" y="128"/>
                  </a:cubicBezTo>
                  <a:cubicBezTo>
                    <a:pt x="296" y="113"/>
                    <a:pt x="296" y="113"/>
                    <a:pt x="296" y="113"/>
                  </a:cubicBezTo>
                  <a:cubicBezTo>
                    <a:pt x="284" y="109"/>
                    <a:pt x="273" y="106"/>
                    <a:pt x="261" y="104"/>
                  </a:cubicBezTo>
                  <a:cubicBezTo>
                    <a:pt x="246" y="101"/>
                    <a:pt x="240" y="99"/>
                    <a:pt x="231" y="105"/>
                  </a:cubicBezTo>
                  <a:cubicBezTo>
                    <a:pt x="140" y="165"/>
                    <a:pt x="140" y="165"/>
                    <a:pt x="140" y="165"/>
                  </a:cubicBezTo>
                  <a:cubicBezTo>
                    <a:pt x="103" y="216"/>
                    <a:pt x="100" y="234"/>
                    <a:pt x="78" y="270"/>
                  </a:cubicBezTo>
                  <a:cubicBezTo>
                    <a:pt x="96" y="280"/>
                    <a:pt x="114" y="289"/>
                    <a:pt x="132" y="298"/>
                  </a:cubicBezTo>
                  <a:cubicBezTo>
                    <a:pt x="144" y="270"/>
                    <a:pt x="171" y="221"/>
                    <a:pt x="171" y="210"/>
                  </a:cubicBezTo>
                  <a:close/>
                  <a:moveTo>
                    <a:pt x="12" y="400"/>
                  </a:moveTo>
                  <a:cubicBezTo>
                    <a:pt x="10" y="399"/>
                    <a:pt x="9" y="397"/>
                    <a:pt x="9" y="395"/>
                  </a:cubicBezTo>
                  <a:cubicBezTo>
                    <a:pt x="9" y="395"/>
                    <a:pt x="10" y="394"/>
                    <a:pt x="10" y="394"/>
                  </a:cubicBezTo>
                  <a:cubicBezTo>
                    <a:pt x="3" y="391"/>
                    <a:pt x="0" y="384"/>
                    <a:pt x="2" y="377"/>
                  </a:cubicBezTo>
                  <a:cubicBezTo>
                    <a:pt x="23" y="312"/>
                    <a:pt x="23" y="312"/>
                    <a:pt x="23" y="312"/>
                  </a:cubicBezTo>
                  <a:cubicBezTo>
                    <a:pt x="25" y="304"/>
                    <a:pt x="33" y="300"/>
                    <a:pt x="40" y="302"/>
                  </a:cubicBezTo>
                  <a:cubicBezTo>
                    <a:pt x="59" y="308"/>
                    <a:pt x="59" y="308"/>
                    <a:pt x="59" y="308"/>
                  </a:cubicBezTo>
                  <a:cubicBezTo>
                    <a:pt x="60" y="306"/>
                    <a:pt x="60" y="306"/>
                    <a:pt x="60" y="306"/>
                  </a:cubicBezTo>
                  <a:cubicBezTo>
                    <a:pt x="63" y="296"/>
                    <a:pt x="74" y="290"/>
                    <a:pt x="85" y="293"/>
                  </a:cubicBezTo>
                  <a:cubicBezTo>
                    <a:pt x="111" y="301"/>
                    <a:pt x="111" y="301"/>
                    <a:pt x="111" y="301"/>
                  </a:cubicBezTo>
                  <a:cubicBezTo>
                    <a:pt x="121" y="305"/>
                    <a:pt x="127" y="316"/>
                    <a:pt x="124" y="326"/>
                  </a:cubicBezTo>
                  <a:cubicBezTo>
                    <a:pt x="123" y="328"/>
                    <a:pt x="123" y="328"/>
                    <a:pt x="123" y="328"/>
                  </a:cubicBezTo>
                  <a:cubicBezTo>
                    <a:pt x="142" y="334"/>
                    <a:pt x="142" y="334"/>
                    <a:pt x="142" y="334"/>
                  </a:cubicBezTo>
                  <a:cubicBezTo>
                    <a:pt x="149" y="337"/>
                    <a:pt x="154" y="345"/>
                    <a:pt x="151" y="352"/>
                  </a:cubicBezTo>
                  <a:cubicBezTo>
                    <a:pt x="131" y="417"/>
                    <a:pt x="131" y="417"/>
                    <a:pt x="131" y="417"/>
                  </a:cubicBezTo>
                  <a:cubicBezTo>
                    <a:pt x="128" y="424"/>
                    <a:pt x="121" y="428"/>
                    <a:pt x="114" y="427"/>
                  </a:cubicBezTo>
                  <a:cubicBezTo>
                    <a:pt x="114" y="427"/>
                    <a:pt x="114" y="428"/>
                    <a:pt x="114" y="428"/>
                  </a:cubicBezTo>
                  <a:cubicBezTo>
                    <a:pt x="113" y="430"/>
                    <a:pt x="111" y="431"/>
                    <a:pt x="109" y="431"/>
                  </a:cubicBezTo>
                  <a:cubicBezTo>
                    <a:pt x="103" y="429"/>
                    <a:pt x="103" y="429"/>
                    <a:pt x="103" y="429"/>
                  </a:cubicBezTo>
                  <a:cubicBezTo>
                    <a:pt x="101" y="428"/>
                    <a:pt x="99" y="426"/>
                    <a:pt x="100" y="424"/>
                  </a:cubicBezTo>
                  <a:cubicBezTo>
                    <a:pt x="100" y="423"/>
                    <a:pt x="100" y="423"/>
                    <a:pt x="101" y="423"/>
                  </a:cubicBezTo>
                  <a:cubicBezTo>
                    <a:pt x="23" y="398"/>
                    <a:pt x="23" y="398"/>
                    <a:pt x="23" y="398"/>
                  </a:cubicBezTo>
                  <a:cubicBezTo>
                    <a:pt x="23" y="399"/>
                    <a:pt x="23" y="399"/>
                    <a:pt x="23" y="400"/>
                  </a:cubicBezTo>
                  <a:cubicBezTo>
                    <a:pt x="23" y="402"/>
                    <a:pt x="20" y="403"/>
                    <a:pt x="18" y="402"/>
                  </a:cubicBezTo>
                  <a:lnTo>
                    <a:pt x="12" y="400"/>
                  </a:lnTo>
                  <a:close/>
                  <a:moveTo>
                    <a:pt x="70" y="312"/>
                  </a:moveTo>
                  <a:cubicBezTo>
                    <a:pt x="113" y="325"/>
                    <a:pt x="113" y="325"/>
                    <a:pt x="113" y="325"/>
                  </a:cubicBezTo>
                  <a:cubicBezTo>
                    <a:pt x="113" y="323"/>
                    <a:pt x="113" y="323"/>
                    <a:pt x="113" y="323"/>
                  </a:cubicBezTo>
                  <a:cubicBezTo>
                    <a:pt x="115" y="318"/>
                    <a:pt x="112" y="313"/>
                    <a:pt x="108" y="312"/>
                  </a:cubicBezTo>
                  <a:cubicBezTo>
                    <a:pt x="81" y="303"/>
                    <a:pt x="81" y="303"/>
                    <a:pt x="81" y="303"/>
                  </a:cubicBezTo>
                  <a:cubicBezTo>
                    <a:pt x="77" y="302"/>
                    <a:pt x="72" y="305"/>
                    <a:pt x="70" y="309"/>
                  </a:cubicBezTo>
                  <a:lnTo>
                    <a:pt x="70" y="312"/>
                  </a:lnTo>
                  <a:close/>
                  <a:moveTo>
                    <a:pt x="697" y="261"/>
                  </a:moveTo>
                  <a:cubicBezTo>
                    <a:pt x="579" y="311"/>
                    <a:pt x="579" y="311"/>
                    <a:pt x="579" y="311"/>
                  </a:cubicBezTo>
                  <a:cubicBezTo>
                    <a:pt x="603" y="329"/>
                    <a:pt x="603" y="329"/>
                    <a:pt x="603" y="329"/>
                  </a:cubicBezTo>
                  <a:cubicBezTo>
                    <a:pt x="451" y="490"/>
                    <a:pt x="451" y="490"/>
                    <a:pt x="451" y="490"/>
                  </a:cubicBezTo>
                  <a:cubicBezTo>
                    <a:pt x="315" y="474"/>
                    <a:pt x="315" y="474"/>
                    <a:pt x="315" y="474"/>
                  </a:cubicBezTo>
                  <a:cubicBezTo>
                    <a:pt x="211" y="584"/>
                    <a:pt x="211" y="584"/>
                    <a:pt x="211" y="584"/>
                  </a:cubicBezTo>
                  <a:cubicBezTo>
                    <a:pt x="99" y="530"/>
                    <a:pt x="99" y="530"/>
                    <a:pt x="99" y="530"/>
                  </a:cubicBezTo>
                  <a:cubicBezTo>
                    <a:pt x="11" y="644"/>
                    <a:pt x="11" y="644"/>
                    <a:pt x="11" y="644"/>
                  </a:cubicBezTo>
                  <a:cubicBezTo>
                    <a:pt x="60" y="682"/>
                    <a:pt x="60" y="682"/>
                    <a:pt x="60" y="682"/>
                  </a:cubicBezTo>
                  <a:cubicBezTo>
                    <a:pt x="118" y="608"/>
                    <a:pt x="118" y="608"/>
                    <a:pt x="118" y="608"/>
                  </a:cubicBezTo>
                  <a:cubicBezTo>
                    <a:pt x="225" y="660"/>
                    <a:pt x="225" y="660"/>
                    <a:pt x="225" y="660"/>
                  </a:cubicBezTo>
                  <a:cubicBezTo>
                    <a:pt x="339" y="540"/>
                    <a:pt x="339" y="540"/>
                    <a:pt x="339" y="540"/>
                  </a:cubicBezTo>
                  <a:cubicBezTo>
                    <a:pt x="474" y="555"/>
                    <a:pt x="474" y="555"/>
                    <a:pt x="474" y="555"/>
                  </a:cubicBezTo>
                  <a:cubicBezTo>
                    <a:pt x="654" y="366"/>
                    <a:pt x="654" y="366"/>
                    <a:pt x="654" y="366"/>
                  </a:cubicBezTo>
                  <a:cubicBezTo>
                    <a:pt x="686" y="389"/>
                    <a:pt x="686" y="389"/>
                    <a:pt x="686" y="389"/>
                  </a:cubicBezTo>
                  <a:lnTo>
                    <a:pt x="697" y="261"/>
                  </a:lnTo>
                  <a:close/>
                </a:path>
              </a:pathLst>
            </a:custGeom>
            <a:blipFill>
              <a:blip r:embed="rId7"/>
              <a:stretch>
                <a:fillRect/>
              </a:stretch>
            </a:blip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Tree>
    <p:extLst>
      <p:ext uri="{BB962C8B-B14F-4D97-AF65-F5344CB8AC3E}">
        <p14:creationId xmlns:p14="http://schemas.microsoft.com/office/powerpoint/2010/main" val="594654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1000"/>
                                        <p:tgtEl>
                                          <p:spTgt spid="80"/>
                                        </p:tgtEl>
                                      </p:cBhvr>
                                    </p:animEffect>
                                    <p:anim calcmode="lin" valueType="num">
                                      <p:cBhvr>
                                        <p:cTn id="8" dur="1000" fill="hold"/>
                                        <p:tgtEl>
                                          <p:spTgt spid="80"/>
                                        </p:tgtEl>
                                        <p:attrNameLst>
                                          <p:attrName>ppt_x</p:attrName>
                                        </p:attrNameLst>
                                      </p:cBhvr>
                                      <p:tavLst>
                                        <p:tav tm="0">
                                          <p:val>
                                            <p:strVal val="#ppt_x"/>
                                          </p:val>
                                        </p:tav>
                                        <p:tav tm="100000">
                                          <p:val>
                                            <p:strVal val="#ppt_x"/>
                                          </p:val>
                                        </p:tav>
                                      </p:tavLst>
                                    </p:anim>
                                    <p:anim calcmode="lin" valueType="num">
                                      <p:cBhvr>
                                        <p:cTn id="9" dur="1000" fill="hold"/>
                                        <p:tgtEl>
                                          <p:spTgt spid="8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1000"/>
                                        <p:tgtEl>
                                          <p:spTgt spid="81"/>
                                        </p:tgtEl>
                                      </p:cBhvr>
                                    </p:animEffect>
                                    <p:anim calcmode="lin" valueType="num">
                                      <p:cBhvr>
                                        <p:cTn id="13" dur="1000" fill="hold"/>
                                        <p:tgtEl>
                                          <p:spTgt spid="81"/>
                                        </p:tgtEl>
                                        <p:attrNameLst>
                                          <p:attrName>ppt_x</p:attrName>
                                        </p:attrNameLst>
                                      </p:cBhvr>
                                      <p:tavLst>
                                        <p:tav tm="0">
                                          <p:val>
                                            <p:strVal val="#ppt_x"/>
                                          </p:val>
                                        </p:tav>
                                        <p:tav tm="100000">
                                          <p:val>
                                            <p:strVal val="#ppt_x"/>
                                          </p:val>
                                        </p:tav>
                                      </p:tavLst>
                                    </p:anim>
                                    <p:anim calcmode="lin" valueType="num">
                                      <p:cBhvr>
                                        <p:cTn id="14" dur="1000" fill="hold"/>
                                        <p:tgtEl>
                                          <p:spTgt spid="8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1" presetClass="entr" presetSubtype="1"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heel(1)">
                                      <p:cBhvr>
                                        <p:cTn id="18" dur="1000"/>
                                        <p:tgtEl>
                                          <p:spTgt spid="22"/>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23" presetClass="entr" presetSubtype="528"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fltVal val="0"/>
                                          </p:val>
                                        </p:tav>
                                        <p:tav tm="100000">
                                          <p:val>
                                            <p:strVal val="#ppt_w"/>
                                          </p:val>
                                        </p:tav>
                                      </p:tavLst>
                                    </p:anim>
                                    <p:anim calcmode="lin" valueType="num">
                                      <p:cBhvr>
                                        <p:cTn id="26" dur="500" fill="hold"/>
                                        <p:tgtEl>
                                          <p:spTgt spid="25"/>
                                        </p:tgtEl>
                                        <p:attrNameLst>
                                          <p:attrName>ppt_h</p:attrName>
                                        </p:attrNameLst>
                                      </p:cBhvr>
                                      <p:tavLst>
                                        <p:tav tm="0">
                                          <p:val>
                                            <p:fltVal val="0"/>
                                          </p:val>
                                        </p:tav>
                                        <p:tav tm="100000">
                                          <p:val>
                                            <p:strVal val="#ppt_h"/>
                                          </p:val>
                                        </p:tav>
                                      </p:tavLst>
                                    </p:anim>
                                    <p:anim calcmode="lin" valueType="num">
                                      <p:cBhvr>
                                        <p:cTn id="27" dur="500" fill="hold"/>
                                        <p:tgtEl>
                                          <p:spTgt spid="25"/>
                                        </p:tgtEl>
                                        <p:attrNameLst>
                                          <p:attrName>ppt_x</p:attrName>
                                        </p:attrNameLst>
                                      </p:cBhvr>
                                      <p:tavLst>
                                        <p:tav tm="0">
                                          <p:val>
                                            <p:fltVal val="0.5"/>
                                          </p:val>
                                        </p:tav>
                                        <p:tav tm="100000">
                                          <p:val>
                                            <p:strVal val="#ppt_x"/>
                                          </p:val>
                                        </p:tav>
                                      </p:tavLst>
                                    </p:anim>
                                    <p:anim calcmode="lin" valueType="num">
                                      <p:cBhvr>
                                        <p:cTn id="28" dur="500" fill="hold"/>
                                        <p:tgtEl>
                                          <p:spTgt spid="25"/>
                                        </p:tgtEl>
                                        <p:attrNameLst>
                                          <p:attrName>ppt_y</p:attrName>
                                        </p:attrNameLst>
                                      </p:cBhvr>
                                      <p:tavLst>
                                        <p:tav tm="0">
                                          <p:val>
                                            <p:fltVal val="0.5"/>
                                          </p:val>
                                        </p:tav>
                                        <p:tav tm="100000">
                                          <p:val>
                                            <p:strVal val="#ppt_y"/>
                                          </p:val>
                                        </p:tav>
                                      </p:tavLst>
                                    </p:anim>
                                  </p:childTnLst>
                                </p:cTn>
                              </p:par>
                              <p:par>
                                <p:cTn id="29" presetID="23" presetClass="entr" presetSubtype="528" fill="hold" grpId="0" nodeType="withEffect">
                                  <p:stCondLst>
                                    <p:cond delay="200"/>
                                  </p:stCondLst>
                                  <p:childTnLst>
                                    <p:set>
                                      <p:cBhvr>
                                        <p:cTn id="30" dur="1" fill="hold">
                                          <p:stCondLst>
                                            <p:cond delay="0"/>
                                          </p:stCondLst>
                                        </p:cTn>
                                        <p:tgtEl>
                                          <p:spTgt spid="26"/>
                                        </p:tgtEl>
                                        <p:attrNameLst>
                                          <p:attrName>style.visibility</p:attrName>
                                        </p:attrNameLst>
                                      </p:cBhvr>
                                      <p:to>
                                        <p:strVal val="visible"/>
                                      </p:to>
                                    </p:set>
                                    <p:anim calcmode="lin" valueType="num">
                                      <p:cBhvr>
                                        <p:cTn id="31" dur="500" fill="hold"/>
                                        <p:tgtEl>
                                          <p:spTgt spid="26"/>
                                        </p:tgtEl>
                                        <p:attrNameLst>
                                          <p:attrName>ppt_w</p:attrName>
                                        </p:attrNameLst>
                                      </p:cBhvr>
                                      <p:tavLst>
                                        <p:tav tm="0">
                                          <p:val>
                                            <p:fltVal val="0"/>
                                          </p:val>
                                        </p:tav>
                                        <p:tav tm="100000">
                                          <p:val>
                                            <p:strVal val="#ppt_w"/>
                                          </p:val>
                                        </p:tav>
                                      </p:tavLst>
                                    </p:anim>
                                    <p:anim calcmode="lin" valueType="num">
                                      <p:cBhvr>
                                        <p:cTn id="32" dur="500" fill="hold"/>
                                        <p:tgtEl>
                                          <p:spTgt spid="26"/>
                                        </p:tgtEl>
                                        <p:attrNameLst>
                                          <p:attrName>ppt_h</p:attrName>
                                        </p:attrNameLst>
                                      </p:cBhvr>
                                      <p:tavLst>
                                        <p:tav tm="0">
                                          <p:val>
                                            <p:fltVal val="0"/>
                                          </p:val>
                                        </p:tav>
                                        <p:tav tm="100000">
                                          <p:val>
                                            <p:strVal val="#ppt_h"/>
                                          </p:val>
                                        </p:tav>
                                      </p:tavLst>
                                    </p:anim>
                                    <p:anim calcmode="lin" valueType="num">
                                      <p:cBhvr>
                                        <p:cTn id="33" dur="500" fill="hold"/>
                                        <p:tgtEl>
                                          <p:spTgt spid="26"/>
                                        </p:tgtEl>
                                        <p:attrNameLst>
                                          <p:attrName>ppt_x</p:attrName>
                                        </p:attrNameLst>
                                      </p:cBhvr>
                                      <p:tavLst>
                                        <p:tav tm="0">
                                          <p:val>
                                            <p:fltVal val="0.5"/>
                                          </p:val>
                                        </p:tav>
                                        <p:tav tm="100000">
                                          <p:val>
                                            <p:strVal val="#ppt_x"/>
                                          </p:val>
                                        </p:tav>
                                      </p:tavLst>
                                    </p:anim>
                                    <p:anim calcmode="lin" valueType="num">
                                      <p:cBhvr>
                                        <p:cTn id="34" dur="500" fill="hold"/>
                                        <p:tgtEl>
                                          <p:spTgt spid="26"/>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40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fltVal val="0"/>
                                          </p:val>
                                        </p:tav>
                                        <p:tav tm="100000">
                                          <p:val>
                                            <p:strVal val="#ppt_w"/>
                                          </p:val>
                                        </p:tav>
                                      </p:tavLst>
                                    </p:anim>
                                    <p:anim calcmode="lin" valueType="num">
                                      <p:cBhvr>
                                        <p:cTn id="38" dur="500" fill="hold"/>
                                        <p:tgtEl>
                                          <p:spTgt spid="24"/>
                                        </p:tgtEl>
                                        <p:attrNameLst>
                                          <p:attrName>ppt_h</p:attrName>
                                        </p:attrNameLst>
                                      </p:cBhvr>
                                      <p:tavLst>
                                        <p:tav tm="0">
                                          <p:val>
                                            <p:fltVal val="0"/>
                                          </p:val>
                                        </p:tav>
                                        <p:tav tm="100000">
                                          <p:val>
                                            <p:strVal val="#ppt_h"/>
                                          </p:val>
                                        </p:tav>
                                      </p:tavLst>
                                    </p:anim>
                                    <p:anim calcmode="lin" valueType="num">
                                      <p:cBhvr>
                                        <p:cTn id="39" dur="500" fill="hold"/>
                                        <p:tgtEl>
                                          <p:spTgt spid="24"/>
                                        </p:tgtEl>
                                        <p:attrNameLst>
                                          <p:attrName>ppt_x</p:attrName>
                                        </p:attrNameLst>
                                      </p:cBhvr>
                                      <p:tavLst>
                                        <p:tav tm="0">
                                          <p:val>
                                            <p:fltVal val="0.5"/>
                                          </p:val>
                                        </p:tav>
                                        <p:tav tm="100000">
                                          <p:val>
                                            <p:strVal val="#ppt_x"/>
                                          </p:val>
                                        </p:tav>
                                      </p:tavLst>
                                    </p:anim>
                                    <p:anim calcmode="lin" valueType="num">
                                      <p:cBhvr>
                                        <p:cTn id="40" dur="500" fill="hold"/>
                                        <p:tgtEl>
                                          <p:spTgt spid="24"/>
                                        </p:tgtEl>
                                        <p:attrNameLst>
                                          <p:attrName>ppt_y</p:attrName>
                                        </p:attrNameLst>
                                      </p:cBhvr>
                                      <p:tavLst>
                                        <p:tav tm="0">
                                          <p:val>
                                            <p:fltVal val="0.5"/>
                                          </p:val>
                                        </p:tav>
                                        <p:tav tm="100000">
                                          <p:val>
                                            <p:strVal val="#ppt_y"/>
                                          </p:val>
                                        </p:tav>
                                      </p:tavLst>
                                    </p:anim>
                                  </p:childTnLst>
                                </p:cTn>
                              </p:par>
                              <p:par>
                                <p:cTn id="41" presetID="10" presetClass="entr" presetSubtype="0" fill="hold" nodeType="withEffect">
                                  <p:stCondLst>
                                    <p:cond delay="40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childTnLst>
                          </p:cTn>
                        </p:par>
                        <p:par>
                          <p:cTn id="44" fill="hold">
                            <p:stCondLst>
                              <p:cond delay="2900"/>
                            </p:stCondLst>
                            <p:childTnLst>
                              <p:par>
                                <p:cTn id="45" presetID="12" presetClass="entr" presetSubtype="8"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p:tgtEl>
                                          <p:spTgt spid="28"/>
                                        </p:tgtEl>
                                        <p:attrNameLst>
                                          <p:attrName>ppt_x</p:attrName>
                                        </p:attrNameLst>
                                      </p:cBhvr>
                                      <p:tavLst>
                                        <p:tav tm="0">
                                          <p:val>
                                            <p:strVal val="#ppt_x-#ppt_w*1.125000"/>
                                          </p:val>
                                        </p:tav>
                                        <p:tav tm="100000">
                                          <p:val>
                                            <p:strVal val="#ppt_x"/>
                                          </p:val>
                                        </p:tav>
                                      </p:tavLst>
                                    </p:anim>
                                    <p:animEffect transition="in" filter="wipe(right)">
                                      <p:cBhvr>
                                        <p:cTn id="48" dur="500"/>
                                        <p:tgtEl>
                                          <p:spTgt spid="28"/>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p:tgtEl>
                                          <p:spTgt spid="27"/>
                                        </p:tgtEl>
                                        <p:attrNameLst>
                                          <p:attrName>ppt_x</p:attrName>
                                        </p:attrNameLst>
                                      </p:cBhvr>
                                      <p:tavLst>
                                        <p:tav tm="0">
                                          <p:val>
                                            <p:strVal val="#ppt_x-#ppt_w*1.125000"/>
                                          </p:val>
                                        </p:tav>
                                        <p:tav tm="100000">
                                          <p:val>
                                            <p:strVal val="#ppt_x"/>
                                          </p:val>
                                        </p:tav>
                                      </p:tavLst>
                                    </p:anim>
                                    <p:animEffect transition="in" filter="wipe(right)">
                                      <p:cBhvr>
                                        <p:cTn id="52" dur="500"/>
                                        <p:tgtEl>
                                          <p:spTgt spid="27"/>
                                        </p:tgtEl>
                                      </p:cBhvr>
                                    </p:animEffect>
                                  </p:childTnLst>
                                </p:cTn>
                              </p:par>
                            </p:childTnLst>
                          </p:cTn>
                        </p:par>
                        <p:par>
                          <p:cTn id="53" fill="hold">
                            <p:stCondLst>
                              <p:cond delay="3400"/>
                            </p:stCondLst>
                            <p:childTnLst>
                              <p:par>
                                <p:cTn id="54" presetID="21" presetClass="entr" presetSubtype="1"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heel(1)">
                                      <p:cBhvr>
                                        <p:cTn id="56" dur="1000"/>
                                        <p:tgtEl>
                                          <p:spTgt spid="29"/>
                                        </p:tgtEl>
                                      </p:cBhvr>
                                    </p:animEffect>
                                  </p:childTnLst>
                                </p:cTn>
                              </p:par>
                            </p:childTnLst>
                          </p:cTn>
                        </p:par>
                        <p:par>
                          <p:cTn id="57" fill="hold">
                            <p:stCondLst>
                              <p:cond delay="4400"/>
                            </p:stCondLst>
                            <p:childTnLst>
                              <p:par>
                                <p:cTn id="58" presetID="10" presetClass="entr" presetSubtype="0"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23" presetClass="entr" presetSubtype="528"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 calcmode="lin" valueType="num">
                                      <p:cBhvr>
                                        <p:cTn id="63" dur="500" fill="hold"/>
                                        <p:tgtEl>
                                          <p:spTgt spid="32"/>
                                        </p:tgtEl>
                                        <p:attrNameLst>
                                          <p:attrName>ppt_w</p:attrName>
                                        </p:attrNameLst>
                                      </p:cBhvr>
                                      <p:tavLst>
                                        <p:tav tm="0">
                                          <p:val>
                                            <p:fltVal val="0"/>
                                          </p:val>
                                        </p:tav>
                                        <p:tav tm="100000">
                                          <p:val>
                                            <p:strVal val="#ppt_w"/>
                                          </p:val>
                                        </p:tav>
                                      </p:tavLst>
                                    </p:anim>
                                    <p:anim calcmode="lin" valueType="num">
                                      <p:cBhvr>
                                        <p:cTn id="64" dur="500" fill="hold"/>
                                        <p:tgtEl>
                                          <p:spTgt spid="32"/>
                                        </p:tgtEl>
                                        <p:attrNameLst>
                                          <p:attrName>ppt_h</p:attrName>
                                        </p:attrNameLst>
                                      </p:cBhvr>
                                      <p:tavLst>
                                        <p:tav tm="0">
                                          <p:val>
                                            <p:fltVal val="0"/>
                                          </p:val>
                                        </p:tav>
                                        <p:tav tm="100000">
                                          <p:val>
                                            <p:strVal val="#ppt_h"/>
                                          </p:val>
                                        </p:tav>
                                      </p:tavLst>
                                    </p:anim>
                                    <p:anim calcmode="lin" valueType="num">
                                      <p:cBhvr>
                                        <p:cTn id="65" dur="500" fill="hold"/>
                                        <p:tgtEl>
                                          <p:spTgt spid="32"/>
                                        </p:tgtEl>
                                        <p:attrNameLst>
                                          <p:attrName>ppt_x</p:attrName>
                                        </p:attrNameLst>
                                      </p:cBhvr>
                                      <p:tavLst>
                                        <p:tav tm="0">
                                          <p:val>
                                            <p:fltVal val="0.5"/>
                                          </p:val>
                                        </p:tav>
                                        <p:tav tm="100000">
                                          <p:val>
                                            <p:strVal val="#ppt_x"/>
                                          </p:val>
                                        </p:tav>
                                      </p:tavLst>
                                    </p:anim>
                                    <p:anim calcmode="lin" valueType="num">
                                      <p:cBhvr>
                                        <p:cTn id="66" dur="500" fill="hold"/>
                                        <p:tgtEl>
                                          <p:spTgt spid="32"/>
                                        </p:tgtEl>
                                        <p:attrNameLst>
                                          <p:attrName>ppt_y</p:attrName>
                                        </p:attrNameLst>
                                      </p:cBhvr>
                                      <p:tavLst>
                                        <p:tav tm="0">
                                          <p:val>
                                            <p:fltVal val="0.5"/>
                                          </p:val>
                                        </p:tav>
                                        <p:tav tm="100000">
                                          <p:val>
                                            <p:strVal val="#ppt_y"/>
                                          </p:val>
                                        </p:tav>
                                      </p:tavLst>
                                    </p:anim>
                                  </p:childTnLst>
                                </p:cTn>
                              </p:par>
                              <p:par>
                                <p:cTn id="67" presetID="23" presetClass="entr" presetSubtype="528" fill="hold" grpId="0" nodeType="withEffect">
                                  <p:stCondLst>
                                    <p:cond delay="200"/>
                                  </p:stCondLst>
                                  <p:childTnLst>
                                    <p:set>
                                      <p:cBhvr>
                                        <p:cTn id="68" dur="1" fill="hold">
                                          <p:stCondLst>
                                            <p:cond delay="0"/>
                                          </p:stCondLst>
                                        </p:cTn>
                                        <p:tgtEl>
                                          <p:spTgt spid="31"/>
                                        </p:tgtEl>
                                        <p:attrNameLst>
                                          <p:attrName>style.visibility</p:attrName>
                                        </p:attrNameLst>
                                      </p:cBhvr>
                                      <p:to>
                                        <p:strVal val="visible"/>
                                      </p:to>
                                    </p:set>
                                    <p:anim calcmode="lin" valueType="num">
                                      <p:cBhvr>
                                        <p:cTn id="69" dur="500" fill="hold"/>
                                        <p:tgtEl>
                                          <p:spTgt spid="31"/>
                                        </p:tgtEl>
                                        <p:attrNameLst>
                                          <p:attrName>ppt_w</p:attrName>
                                        </p:attrNameLst>
                                      </p:cBhvr>
                                      <p:tavLst>
                                        <p:tav tm="0">
                                          <p:val>
                                            <p:fltVal val="0"/>
                                          </p:val>
                                        </p:tav>
                                        <p:tav tm="100000">
                                          <p:val>
                                            <p:strVal val="#ppt_w"/>
                                          </p:val>
                                        </p:tav>
                                      </p:tavLst>
                                    </p:anim>
                                    <p:anim calcmode="lin" valueType="num">
                                      <p:cBhvr>
                                        <p:cTn id="70" dur="500" fill="hold"/>
                                        <p:tgtEl>
                                          <p:spTgt spid="31"/>
                                        </p:tgtEl>
                                        <p:attrNameLst>
                                          <p:attrName>ppt_h</p:attrName>
                                        </p:attrNameLst>
                                      </p:cBhvr>
                                      <p:tavLst>
                                        <p:tav tm="0">
                                          <p:val>
                                            <p:fltVal val="0"/>
                                          </p:val>
                                        </p:tav>
                                        <p:tav tm="100000">
                                          <p:val>
                                            <p:strVal val="#ppt_h"/>
                                          </p:val>
                                        </p:tav>
                                      </p:tavLst>
                                    </p:anim>
                                    <p:anim calcmode="lin" valueType="num">
                                      <p:cBhvr>
                                        <p:cTn id="71" dur="500" fill="hold"/>
                                        <p:tgtEl>
                                          <p:spTgt spid="31"/>
                                        </p:tgtEl>
                                        <p:attrNameLst>
                                          <p:attrName>ppt_x</p:attrName>
                                        </p:attrNameLst>
                                      </p:cBhvr>
                                      <p:tavLst>
                                        <p:tav tm="0">
                                          <p:val>
                                            <p:fltVal val="0.5"/>
                                          </p:val>
                                        </p:tav>
                                        <p:tav tm="100000">
                                          <p:val>
                                            <p:strVal val="#ppt_x"/>
                                          </p:val>
                                        </p:tav>
                                      </p:tavLst>
                                    </p:anim>
                                    <p:anim calcmode="lin" valueType="num">
                                      <p:cBhvr>
                                        <p:cTn id="72" dur="500" fill="hold"/>
                                        <p:tgtEl>
                                          <p:spTgt spid="31"/>
                                        </p:tgtEl>
                                        <p:attrNameLst>
                                          <p:attrName>ppt_y</p:attrName>
                                        </p:attrNameLst>
                                      </p:cBhvr>
                                      <p:tavLst>
                                        <p:tav tm="0">
                                          <p:val>
                                            <p:fltVal val="0.5"/>
                                          </p:val>
                                        </p:tav>
                                        <p:tav tm="100000">
                                          <p:val>
                                            <p:strVal val="#ppt_y"/>
                                          </p:val>
                                        </p:tav>
                                      </p:tavLst>
                                    </p:anim>
                                  </p:childTnLst>
                                </p:cTn>
                              </p:par>
                              <p:par>
                                <p:cTn id="73" presetID="23" presetClass="entr" presetSubtype="528" fill="hold" grpId="0" nodeType="withEffect">
                                  <p:stCondLst>
                                    <p:cond delay="400"/>
                                  </p:stCondLst>
                                  <p:childTnLst>
                                    <p:set>
                                      <p:cBhvr>
                                        <p:cTn id="74" dur="1" fill="hold">
                                          <p:stCondLst>
                                            <p:cond delay="0"/>
                                          </p:stCondLst>
                                        </p:cTn>
                                        <p:tgtEl>
                                          <p:spTgt spid="33"/>
                                        </p:tgtEl>
                                        <p:attrNameLst>
                                          <p:attrName>style.visibility</p:attrName>
                                        </p:attrNameLst>
                                      </p:cBhvr>
                                      <p:to>
                                        <p:strVal val="visible"/>
                                      </p:to>
                                    </p:set>
                                    <p:anim calcmode="lin" valueType="num">
                                      <p:cBhvr>
                                        <p:cTn id="75" dur="500" fill="hold"/>
                                        <p:tgtEl>
                                          <p:spTgt spid="33"/>
                                        </p:tgtEl>
                                        <p:attrNameLst>
                                          <p:attrName>ppt_w</p:attrName>
                                        </p:attrNameLst>
                                      </p:cBhvr>
                                      <p:tavLst>
                                        <p:tav tm="0">
                                          <p:val>
                                            <p:fltVal val="0"/>
                                          </p:val>
                                        </p:tav>
                                        <p:tav tm="100000">
                                          <p:val>
                                            <p:strVal val="#ppt_w"/>
                                          </p:val>
                                        </p:tav>
                                      </p:tavLst>
                                    </p:anim>
                                    <p:anim calcmode="lin" valueType="num">
                                      <p:cBhvr>
                                        <p:cTn id="76" dur="500" fill="hold"/>
                                        <p:tgtEl>
                                          <p:spTgt spid="33"/>
                                        </p:tgtEl>
                                        <p:attrNameLst>
                                          <p:attrName>ppt_h</p:attrName>
                                        </p:attrNameLst>
                                      </p:cBhvr>
                                      <p:tavLst>
                                        <p:tav tm="0">
                                          <p:val>
                                            <p:fltVal val="0"/>
                                          </p:val>
                                        </p:tav>
                                        <p:tav tm="100000">
                                          <p:val>
                                            <p:strVal val="#ppt_h"/>
                                          </p:val>
                                        </p:tav>
                                      </p:tavLst>
                                    </p:anim>
                                    <p:anim calcmode="lin" valueType="num">
                                      <p:cBhvr>
                                        <p:cTn id="77" dur="500" fill="hold"/>
                                        <p:tgtEl>
                                          <p:spTgt spid="33"/>
                                        </p:tgtEl>
                                        <p:attrNameLst>
                                          <p:attrName>ppt_x</p:attrName>
                                        </p:attrNameLst>
                                      </p:cBhvr>
                                      <p:tavLst>
                                        <p:tav tm="0">
                                          <p:val>
                                            <p:fltVal val="0.5"/>
                                          </p:val>
                                        </p:tav>
                                        <p:tav tm="100000">
                                          <p:val>
                                            <p:strVal val="#ppt_x"/>
                                          </p:val>
                                        </p:tav>
                                      </p:tavLst>
                                    </p:anim>
                                    <p:anim calcmode="lin" valueType="num">
                                      <p:cBhvr>
                                        <p:cTn id="78" dur="500" fill="hold"/>
                                        <p:tgtEl>
                                          <p:spTgt spid="33"/>
                                        </p:tgtEl>
                                        <p:attrNameLst>
                                          <p:attrName>ppt_y</p:attrName>
                                        </p:attrNameLst>
                                      </p:cBhvr>
                                      <p:tavLst>
                                        <p:tav tm="0">
                                          <p:val>
                                            <p:fltVal val="0.5"/>
                                          </p:val>
                                        </p:tav>
                                        <p:tav tm="100000">
                                          <p:val>
                                            <p:strVal val="#ppt_y"/>
                                          </p:val>
                                        </p:tav>
                                      </p:tavLst>
                                    </p:anim>
                                  </p:childTnLst>
                                </p:cTn>
                              </p:par>
                              <p:par>
                                <p:cTn id="79" presetID="10" presetClass="entr" presetSubtype="0" fill="hold" grpId="0" nodeType="withEffect">
                                  <p:stCondLst>
                                    <p:cond delay="400"/>
                                  </p:stCondLst>
                                  <p:childTnLst>
                                    <p:set>
                                      <p:cBhvr>
                                        <p:cTn id="80" dur="1" fill="hold">
                                          <p:stCondLst>
                                            <p:cond delay="0"/>
                                          </p:stCondLst>
                                        </p:cTn>
                                        <p:tgtEl>
                                          <p:spTgt spid="79"/>
                                        </p:tgtEl>
                                        <p:attrNameLst>
                                          <p:attrName>style.visibility</p:attrName>
                                        </p:attrNameLst>
                                      </p:cBhvr>
                                      <p:to>
                                        <p:strVal val="visible"/>
                                      </p:to>
                                    </p:set>
                                    <p:animEffect transition="in" filter="fade">
                                      <p:cBhvr>
                                        <p:cTn id="81" dur="500"/>
                                        <p:tgtEl>
                                          <p:spTgt spid="79"/>
                                        </p:tgtEl>
                                      </p:cBhvr>
                                    </p:animEffect>
                                  </p:childTnLst>
                                </p:cTn>
                              </p:par>
                            </p:childTnLst>
                          </p:cTn>
                        </p:par>
                        <p:par>
                          <p:cTn id="82" fill="hold">
                            <p:stCondLst>
                              <p:cond delay="5300"/>
                            </p:stCondLst>
                            <p:childTnLst>
                              <p:par>
                                <p:cTn id="83" presetID="12" presetClass="entr" presetSubtype="8" fill="hold" grpId="0" nodeType="afterEffect">
                                  <p:stCondLst>
                                    <p:cond delay="0"/>
                                  </p:stCondLst>
                                  <p:childTnLst>
                                    <p:set>
                                      <p:cBhvr>
                                        <p:cTn id="84" dur="1" fill="hold">
                                          <p:stCondLst>
                                            <p:cond delay="0"/>
                                          </p:stCondLst>
                                        </p:cTn>
                                        <p:tgtEl>
                                          <p:spTgt spid="55"/>
                                        </p:tgtEl>
                                        <p:attrNameLst>
                                          <p:attrName>style.visibility</p:attrName>
                                        </p:attrNameLst>
                                      </p:cBhvr>
                                      <p:to>
                                        <p:strVal val="visible"/>
                                      </p:to>
                                    </p:set>
                                    <p:anim calcmode="lin" valueType="num">
                                      <p:cBhvr additive="base">
                                        <p:cTn id="85" dur="500"/>
                                        <p:tgtEl>
                                          <p:spTgt spid="55"/>
                                        </p:tgtEl>
                                        <p:attrNameLst>
                                          <p:attrName>ppt_x</p:attrName>
                                        </p:attrNameLst>
                                      </p:cBhvr>
                                      <p:tavLst>
                                        <p:tav tm="0">
                                          <p:val>
                                            <p:strVal val="#ppt_x-#ppt_w*1.125000"/>
                                          </p:val>
                                        </p:tav>
                                        <p:tav tm="100000">
                                          <p:val>
                                            <p:strVal val="#ppt_x"/>
                                          </p:val>
                                        </p:tav>
                                      </p:tavLst>
                                    </p:anim>
                                    <p:animEffect transition="in" filter="wipe(right)">
                                      <p:cBhvr>
                                        <p:cTn id="86" dur="500"/>
                                        <p:tgtEl>
                                          <p:spTgt spid="55"/>
                                        </p:tgtEl>
                                      </p:cBhvr>
                                    </p:animEffect>
                                  </p:childTnLst>
                                </p:cTn>
                              </p:par>
                              <p:par>
                                <p:cTn id="87" presetID="12" presetClass="entr" presetSubtype="8"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anim calcmode="lin" valueType="num">
                                      <p:cBhvr additive="base">
                                        <p:cTn id="89" dur="500"/>
                                        <p:tgtEl>
                                          <p:spTgt spid="54"/>
                                        </p:tgtEl>
                                        <p:attrNameLst>
                                          <p:attrName>ppt_x</p:attrName>
                                        </p:attrNameLst>
                                      </p:cBhvr>
                                      <p:tavLst>
                                        <p:tav tm="0">
                                          <p:val>
                                            <p:strVal val="#ppt_x-#ppt_w*1.125000"/>
                                          </p:val>
                                        </p:tav>
                                        <p:tav tm="100000">
                                          <p:val>
                                            <p:strVal val="#ppt_x"/>
                                          </p:val>
                                        </p:tav>
                                      </p:tavLst>
                                    </p:anim>
                                    <p:animEffect transition="in" filter="wipe(right)">
                                      <p:cBhvr>
                                        <p:cTn id="90" dur="500"/>
                                        <p:tgtEl>
                                          <p:spTgt spid="54"/>
                                        </p:tgtEl>
                                      </p:cBhvr>
                                    </p:animEffect>
                                  </p:childTnLst>
                                </p:cTn>
                              </p:par>
                            </p:childTnLst>
                          </p:cTn>
                        </p:par>
                        <p:par>
                          <p:cTn id="91" fill="hold">
                            <p:stCondLst>
                              <p:cond delay="5800"/>
                            </p:stCondLst>
                            <p:childTnLst>
                              <p:par>
                                <p:cTn id="92" presetID="21" presetClass="entr" presetSubtype="1" fill="hold" grpId="0" nodeType="after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wheel(1)">
                                      <p:cBhvr>
                                        <p:cTn id="94" dur="1000"/>
                                        <p:tgtEl>
                                          <p:spTgt spid="49"/>
                                        </p:tgtEl>
                                      </p:cBhvr>
                                    </p:animEffect>
                                  </p:childTnLst>
                                </p:cTn>
                              </p:par>
                            </p:childTnLst>
                          </p:cTn>
                        </p:par>
                        <p:par>
                          <p:cTn id="95" fill="hold">
                            <p:stCondLst>
                              <p:cond delay="6800"/>
                            </p:stCondLst>
                            <p:childTnLst>
                              <p:par>
                                <p:cTn id="96" presetID="10" presetClass="entr" presetSubtype="0" fill="hold" grpId="0" nodeType="after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fade">
                                      <p:cBhvr>
                                        <p:cTn id="98" dur="500"/>
                                        <p:tgtEl>
                                          <p:spTgt spid="50"/>
                                        </p:tgtEl>
                                      </p:cBhvr>
                                    </p:animEffect>
                                  </p:childTnLst>
                                </p:cTn>
                              </p:par>
                              <p:par>
                                <p:cTn id="99" presetID="23" presetClass="entr" presetSubtype="528"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 calcmode="lin" valueType="num">
                                      <p:cBhvr>
                                        <p:cTn id="101" dur="500" fill="hold"/>
                                        <p:tgtEl>
                                          <p:spTgt spid="52"/>
                                        </p:tgtEl>
                                        <p:attrNameLst>
                                          <p:attrName>ppt_w</p:attrName>
                                        </p:attrNameLst>
                                      </p:cBhvr>
                                      <p:tavLst>
                                        <p:tav tm="0">
                                          <p:val>
                                            <p:fltVal val="0"/>
                                          </p:val>
                                        </p:tav>
                                        <p:tav tm="100000">
                                          <p:val>
                                            <p:strVal val="#ppt_w"/>
                                          </p:val>
                                        </p:tav>
                                      </p:tavLst>
                                    </p:anim>
                                    <p:anim calcmode="lin" valueType="num">
                                      <p:cBhvr>
                                        <p:cTn id="102" dur="500" fill="hold"/>
                                        <p:tgtEl>
                                          <p:spTgt spid="52"/>
                                        </p:tgtEl>
                                        <p:attrNameLst>
                                          <p:attrName>ppt_h</p:attrName>
                                        </p:attrNameLst>
                                      </p:cBhvr>
                                      <p:tavLst>
                                        <p:tav tm="0">
                                          <p:val>
                                            <p:fltVal val="0"/>
                                          </p:val>
                                        </p:tav>
                                        <p:tav tm="100000">
                                          <p:val>
                                            <p:strVal val="#ppt_h"/>
                                          </p:val>
                                        </p:tav>
                                      </p:tavLst>
                                    </p:anim>
                                    <p:anim calcmode="lin" valueType="num">
                                      <p:cBhvr>
                                        <p:cTn id="103" dur="500" fill="hold"/>
                                        <p:tgtEl>
                                          <p:spTgt spid="52"/>
                                        </p:tgtEl>
                                        <p:attrNameLst>
                                          <p:attrName>ppt_x</p:attrName>
                                        </p:attrNameLst>
                                      </p:cBhvr>
                                      <p:tavLst>
                                        <p:tav tm="0">
                                          <p:val>
                                            <p:fltVal val="0.5"/>
                                          </p:val>
                                        </p:tav>
                                        <p:tav tm="100000">
                                          <p:val>
                                            <p:strVal val="#ppt_x"/>
                                          </p:val>
                                        </p:tav>
                                      </p:tavLst>
                                    </p:anim>
                                    <p:anim calcmode="lin" valueType="num">
                                      <p:cBhvr>
                                        <p:cTn id="104" dur="500" fill="hold"/>
                                        <p:tgtEl>
                                          <p:spTgt spid="52"/>
                                        </p:tgtEl>
                                        <p:attrNameLst>
                                          <p:attrName>ppt_y</p:attrName>
                                        </p:attrNameLst>
                                      </p:cBhvr>
                                      <p:tavLst>
                                        <p:tav tm="0">
                                          <p:val>
                                            <p:fltVal val="0.5"/>
                                          </p:val>
                                        </p:tav>
                                        <p:tav tm="100000">
                                          <p:val>
                                            <p:strVal val="#ppt_y"/>
                                          </p:val>
                                        </p:tav>
                                      </p:tavLst>
                                    </p:anim>
                                  </p:childTnLst>
                                </p:cTn>
                              </p:par>
                              <p:par>
                                <p:cTn id="105" presetID="23" presetClass="entr" presetSubtype="528" fill="hold" grpId="0" nodeType="withEffect">
                                  <p:stCondLst>
                                    <p:cond delay="200"/>
                                  </p:stCondLst>
                                  <p:childTnLst>
                                    <p:set>
                                      <p:cBhvr>
                                        <p:cTn id="106" dur="1" fill="hold">
                                          <p:stCondLst>
                                            <p:cond delay="0"/>
                                          </p:stCondLst>
                                        </p:cTn>
                                        <p:tgtEl>
                                          <p:spTgt spid="51"/>
                                        </p:tgtEl>
                                        <p:attrNameLst>
                                          <p:attrName>style.visibility</p:attrName>
                                        </p:attrNameLst>
                                      </p:cBhvr>
                                      <p:to>
                                        <p:strVal val="visible"/>
                                      </p:to>
                                    </p:set>
                                    <p:anim calcmode="lin" valueType="num">
                                      <p:cBhvr>
                                        <p:cTn id="107" dur="500" fill="hold"/>
                                        <p:tgtEl>
                                          <p:spTgt spid="51"/>
                                        </p:tgtEl>
                                        <p:attrNameLst>
                                          <p:attrName>ppt_w</p:attrName>
                                        </p:attrNameLst>
                                      </p:cBhvr>
                                      <p:tavLst>
                                        <p:tav tm="0">
                                          <p:val>
                                            <p:fltVal val="0"/>
                                          </p:val>
                                        </p:tav>
                                        <p:tav tm="100000">
                                          <p:val>
                                            <p:strVal val="#ppt_w"/>
                                          </p:val>
                                        </p:tav>
                                      </p:tavLst>
                                    </p:anim>
                                    <p:anim calcmode="lin" valueType="num">
                                      <p:cBhvr>
                                        <p:cTn id="108" dur="500" fill="hold"/>
                                        <p:tgtEl>
                                          <p:spTgt spid="51"/>
                                        </p:tgtEl>
                                        <p:attrNameLst>
                                          <p:attrName>ppt_h</p:attrName>
                                        </p:attrNameLst>
                                      </p:cBhvr>
                                      <p:tavLst>
                                        <p:tav tm="0">
                                          <p:val>
                                            <p:fltVal val="0"/>
                                          </p:val>
                                        </p:tav>
                                        <p:tav tm="100000">
                                          <p:val>
                                            <p:strVal val="#ppt_h"/>
                                          </p:val>
                                        </p:tav>
                                      </p:tavLst>
                                    </p:anim>
                                    <p:anim calcmode="lin" valueType="num">
                                      <p:cBhvr>
                                        <p:cTn id="109" dur="500" fill="hold"/>
                                        <p:tgtEl>
                                          <p:spTgt spid="51"/>
                                        </p:tgtEl>
                                        <p:attrNameLst>
                                          <p:attrName>ppt_x</p:attrName>
                                        </p:attrNameLst>
                                      </p:cBhvr>
                                      <p:tavLst>
                                        <p:tav tm="0">
                                          <p:val>
                                            <p:fltVal val="0.5"/>
                                          </p:val>
                                        </p:tav>
                                        <p:tav tm="100000">
                                          <p:val>
                                            <p:strVal val="#ppt_x"/>
                                          </p:val>
                                        </p:tav>
                                      </p:tavLst>
                                    </p:anim>
                                    <p:anim calcmode="lin" valueType="num">
                                      <p:cBhvr>
                                        <p:cTn id="110" dur="500" fill="hold"/>
                                        <p:tgtEl>
                                          <p:spTgt spid="51"/>
                                        </p:tgtEl>
                                        <p:attrNameLst>
                                          <p:attrName>ppt_y</p:attrName>
                                        </p:attrNameLst>
                                      </p:cBhvr>
                                      <p:tavLst>
                                        <p:tav tm="0">
                                          <p:val>
                                            <p:fltVal val="0.5"/>
                                          </p:val>
                                        </p:tav>
                                        <p:tav tm="100000">
                                          <p:val>
                                            <p:strVal val="#ppt_y"/>
                                          </p:val>
                                        </p:tav>
                                      </p:tavLst>
                                    </p:anim>
                                  </p:childTnLst>
                                </p:cTn>
                              </p:par>
                              <p:par>
                                <p:cTn id="111" presetID="23" presetClass="entr" presetSubtype="528" fill="hold" grpId="0" nodeType="withEffect">
                                  <p:stCondLst>
                                    <p:cond delay="400"/>
                                  </p:stCondLst>
                                  <p:childTnLst>
                                    <p:set>
                                      <p:cBhvr>
                                        <p:cTn id="112" dur="1" fill="hold">
                                          <p:stCondLst>
                                            <p:cond delay="0"/>
                                          </p:stCondLst>
                                        </p:cTn>
                                        <p:tgtEl>
                                          <p:spTgt spid="53"/>
                                        </p:tgtEl>
                                        <p:attrNameLst>
                                          <p:attrName>style.visibility</p:attrName>
                                        </p:attrNameLst>
                                      </p:cBhvr>
                                      <p:to>
                                        <p:strVal val="visible"/>
                                      </p:to>
                                    </p:set>
                                    <p:anim calcmode="lin" valueType="num">
                                      <p:cBhvr>
                                        <p:cTn id="113" dur="500" fill="hold"/>
                                        <p:tgtEl>
                                          <p:spTgt spid="53"/>
                                        </p:tgtEl>
                                        <p:attrNameLst>
                                          <p:attrName>ppt_w</p:attrName>
                                        </p:attrNameLst>
                                      </p:cBhvr>
                                      <p:tavLst>
                                        <p:tav tm="0">
                                          <p:val>
                                            <p:fltVal val="0"/>
                                          </p:val>
                                        </p:tav>
                                        <p:tav tm="100000">
                                          <p:val>
                                            <p:strVal val="#ppt_w"/>
                                          </p:val>
                                        </p:tav>
                                      </p:tavLst>
                                    </p:anim>
                                    <p:anim calcmode="lin" valueType="num">
                                      <p:cBhvr>
                                        <p:cTn id="114" dur="500" fill="hold"/>
                                        <p:tgtEl>
                                          <p:spTgt spid="53"/>
                                        </p:tgtEl>
                                        <p:attrNameLst>
                                          <p:attrName>ppt_h</p:attrName>
                                        </p:attrNameLst>
                                      </p:cBhvr>
                                      <p:tavLst>
                                        <p:tav tm="0">
                                          <p:val>
                                            <p:fltVal val="0"/>
                                          </p:val>
                                        </p:tav>
                                        <p:tav tm="100000">
                                          <p:val>
                                            <p:strVal val="#ppt_h"/>
                                          </p:val>
                                        </p:tav>
                                      </p:tavLst>
                                    </p:anim>
                                    <p:anim calcmode="lin" valueType="num">
                                      <p:cBhvr>
                                        <p:cTn id="115" dur="500" fill="hold"/>
                                        <p:tgtEl>
                                          <p:spTgt spid="53"/>
                                        </p:tgtEl>
                                        <p:attrNameLst>
                                          <p:attrName>ppt_x</p:attrName>
                                        </p:attrNameLst>
                                      </p:cBhvr>
                                      <p:tavLst>
                                        <p:tav tm="0">
                                          <p:val>
                                            <p:fltVal val="0.5"/>
                                          </p:val>
                                        </p:tav>
                                        <p:tav tm="100000">
                                          <p:val>
                                            <p:strVal val="#ppt_x"/>
                                          </p:val>
                                        </p:tav>
                                      </p:tavLst>
                                    </p:anim>
                                    <p:anim calcmode="lin" valueType="num">
                                      <p:cBhvr>
                                        <p:cTn id="116" dur="500" fill="hold"/>
                                        <p:tgtEl>
                                          <p:spTgt spid="53"/>
                                        </p:tgtEl>
                                        <p:attrNameLst>
                                          <p:attrName>ppt_y</p:attrName>
                                        </p:attrNameLst>
                                      </p:cBhvr>
                                      <p:tavLst>
                                        <p:tav tm="0">
                                          <p:val>
                                            <p:fltVal val="0.5"/>
                                          </p:val>
                                        </p:tav>
                                        <p:tav tm="100000">
                                          <p:val>
                                            <p:strVal val="#ppt_y"/>
                                          </p:val>
                                        </p:tav>
                                      </p:tavLst>
                                    </p:anim>
                                  </p:childTnLst>
                                </p:cTn>
                              </p:par>
                              <p:par>
                                <p:cTn id="117" presetID="10" presetClass="entr" presetSubtype="0" fill="hold" nodeType="withEffect">
                                  <p:stCondLst>
                                    <p:cond delay="400"/>
                                  </p:stCondLst>
                                  <p:childTnLst>
                                    <p:set>
                                      <p:cBhvr>
                                        <p:cTn id="118" dur="1" fill="hold">
                                          <p:stCondLst>
                                            <p:cond delay="0"/>
                                          </p:stCondLst>
                                        </p:cTn>
                                        <p:tgtEl>
                                          <p:spTgt spid="58"/>
                                        </p:tgtEl>
                                        <p:attrNameLst>
                                          <p:attrName>style.visibility</p:attrName>
                                        </p:attrNameLst>
                                      </p:cBhvr>
                                      <p:to>
                                        <p:strVal val="visible"/>
                                      </p:to>
                                    </p:set>
                                    <p:animEffect transition="in" filter="fade">
                                      <p:cBhvr>
                                        <p:cTn id="119" dur="500"/>
                                        <p:tgtEl>
                                          <p:spTgt spid="58"/>
                                        </p:tgtEl>
                                      </p:cBhvr>
                                    </p:animEffect>
                                  </p:childTnLst>
                                </p:cTn>
                              </p:par>
                            </p:childTnLst>
                          </p:cTn>
                        </p:par>
                        <p:par>
                          <p:cTn id="120" fill="hold">
                            <p:stCondLst>
                              <p:cond delay="7700"/>
                            </p:stCondLst>
                            <p:childTnLst>
                              <p:par>
                                <p:cTn id="121" presetID="12" presetClass="entr" presetSubtype="8" fill="hold" grpId="0" nodeType="afterEffect">
                                  <p:stCondLst>
                                    <p:cond delay="0"/>
                                  </p:stCondLst>
                                  <p:childTnLst>
                                    <p:set>
                                      <p:cBhvr>
                                        <p:cTn id="122" dur="1" fill="hold">
                                          <p:stCondLst>
                                            <p:cond delay="0"/>
                                          </p:stCondLst>
                                        </p:cTn>
                                        <p:tgtEl>
                                          <p:spTgt spid="57"/>
                                        </p:tgtEl>
                                        <p:attrNameLst>
                                          <p:attrName>style.visibility</p:attrName>
                                        </p:attrNameLst>
                                      </p:cBhvr>
                                      <p:to>
                                        <p:strVal val="visible"/>
                                      </p:to>
                                    </p:set>
                                    <p:anim calcmode="lin" valueType="num">
                                      <p:cBhvr additive="base">
                                        <p:cTn id="123" dur="500"/>
                                        <p:tgtEl>
                                          <p:spTgt spid="57"/>
                                        </p:tgtEl>
                                        <p:attrNameLst>
                                          <p:attrName>ppt_x</p:attrName>
                                        </p:attrNameLst>
                                      </p:cBhvr>
                                      <p:tavLst>
                                        <p:tav tm="0">
                                          <p:val>
                                            <p:strVal val="#ppt_x-#ppt_w*1.125000"/>
                                          </p:val>
                                        </p:tav>
                                        <p:tav tm="100000">
                                          <p:val>
                                            <p:strVal val="#ppt_x"/>
                                          </p:val>
                                        </p:tav>
                                      </p:tavLst>
                                    </p:anim>
                                    <p:animEffect transition="in" filter="wipe(right)">
                                      <p:cBhvr>
                                        <p:cTn id="124" dur="500"/>
                                        <p:tgtEl>
                                          <p:spTgt spid="57"/>
                                        </p:tgtEl>
                                      </p:cBhvr>
                                    </p:animEffect>
                                  </p:childTnLst>
                                </p:cTn>
                              </p:par>
                              <p:par>
                                <p:cTn id="125" presetID="12" presetClass="entr" presetSubtype="8" fill="hold" grpId="0" nodeType="withEffect">
                                  <p:stCondLst>
                                    <p:cond delay="0"/>
                                  </p:stCondLst>
                                  <p:childTnLst>
                                    <p:set>
                                      <p:cBhvr>
                                        <p:cTn id="126" dur="1" fill="hold">
                                          <p:stCondLst>
                                            <p:cond delay="0"/>
                                          </p:stCondLst>
                                        </p:cTn>
                                        <p:tgtEl>
                                          <p:spTgt spid="56"/>
                                        </p:tgtEl>
                                        <p:attrNameLst>
                                          <p:attrName>style.visibility</p:attrName>
                                        </p:attrNameLst>
                                      </p:cBhvr>
                                      <p:to>
                                        <p:strVal val="visible"/>
                                      </p:to>
                                    </p:set>
                                    <p:anim calcmode="lin" valueType="num">
                                      <p:cBhvr additive="base">
                                        <p:cTn id="127" dur="500"/>
                                        <p:tgtEl>
                                          <p:spTgt spid="56"/>
                                        </p:tgtEl>
                                        <p:attrNameLst>
                                          <p:attrName>ppt_x</p:attrName>
                                        </p:attrNameLst>
                                      </p:cBhvr>
                                      <p:tavLst>
                                        <p:tav tm="0">
                                          <p:val>
                                            <p:strVal val="#ppt_x-#ppt_w*1.125000"/>
                                          </p:val>
                                        </p:tav>
                                        <p:tav tm="100000">
                                          <p:val>
                                            <p:strVal val="#ppt_x"/>
                                          </p:val>
                                        </p:tav>
                                      </p:tavLst>
                                    </p:anim>
                                    <p:animEffect transition="in" filter="wipe(right)">
                                      <p:cBhvr>
                                        <p:cTn id="12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p:bldAsOne/>
      </p:bldGraphic>
      <p:bldP spid="23" grpId="0"/>
      <p:bldP spid="24" grpId="0" animBg="1"/>
      <p:bldP spid="25" grpId="0" animBg="1"/>
      <p:bldP spid="26" grpId="0" animBg="1"/>
      <p:bldP spid="27" grpId="0"/>
      <p:bldP spid="28" grpId="0"/>
      <p:bldGraphic spid="29" grpId="0">
        <p:bldAsOne/>
      </p:bldGraphic>
      <p:bldP spid="30" grpId="0"/>
      <p:bldP spid="31" grpId="0" animBg="1"/>
      <p:bldP spid="32" grpId="0" animBg="1"/>
      <p:bldP spid="33" grpId="0" animBg="1"/>
      <p:bldGraphic spid="49" grpId="0">
        <p:bldAsOne/>
      </p:bldGraphic>
      <p:bldP spid="50" grpId="0"/>
      <p:bldP spid="51" grpId="0" animBg="1"/>
      <p:bldP spid="52" grpId="0" animBg="1"/>
      <p:bldP spid="53" grpId="0" animBg="1"/>
      <p:bldP spid="54" grpId="0"/>
      <p:bldP spid="55" grpId="0"/>
      <p:bldP spid="56" grpId="0"/>
      <p:bldP spid="57" grpId="0"/>
      <p:bldP spid="79" grpId="0" animBg="1"/>
      <p:bldP spid="8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p:cNvSpPr txBox="1"/>
          <p:nvPr/>
        </p:nvSpPr>
        <p:spPr>
          <a:xfrm>
            <a:off x="899114" y="1099273"/>
            <a:ext cx="7345772" cy="869469"/>
          </a:xfrm>
          <a:prstGeom prst="rect">
            <a:avLst/>
          </a:prstGeom>
          <a:noFill/>
        </p:spPr>
        <p:txBody>
          <a:bodyPr wrap="square" lIns="68580" tIns="34290" rIns="68580" bIns="34290" rtlCol="0">
            <a:spAutoFit/>
          </a:bodyPr>
          <a:lstStyle/>
          <a:p>
            <a:pPr algn="just">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您的内容打在这里，或者通过复制您的文本后，在此框中选择粘贴，并选择只保留文字。您的内容打在这里，或者通过通过复制您的文本。您的内容打在这里，或者通过复制您的文本后，在此框中选择粘贴，并选择只保留文字。您的内容打在这里，或者通过通过复制您的文本。</a:t>
            </a:r>
            <a:endParaRPr lang="en-US" altLang="zh-CN" sz="800" dirty="0">
              <a:solidFill>
                <a:srgbClr val="C49166"/>
              </a:solidFill>
              <a:latin typeface="微软雅黑" pitchFamily="34" charset="-122"/>
              <a:ea typeface="微软雅黑" pitchFamily="34" charset="-122"/>
            </a:endParaRPr>
          </a:p>
          <a:p>
            <a:pPr algn="just">
              <a:lnSpc>
                <a:spcPct val="130000"/>
              </a:lnSpc>
            </a:pPr>
            <a:endParaRPr lang="en-US" altLang="zh-CN" sz="800" dirty="0">
              <a:solidFill>
                <a:srgbClr val="C49166"/>
              </a:solidFill>
              <a:latin typeface="微软雅黑" pitchFamily="34" charset="-122"/>
              <a:ea typeface="微软雅黑" pitchFamily="34" charset="-122"/>
            </a:endParaRPr>
          </a:p>
          <a:p>
            <a:pPr algn="just">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83" name="椭圆 82"/>
          <p:cNvSpPr/>
          <p:nvPr/>
        </p:nvSpPr>
        <p:spPr>
          <a:xfrm>
            <a:off x="1385231" y="2579154"/>
            <a:ext cx="108026" cy="108012"/>
          </a:xfrm>
          <a:prstGeom prst="ellipse">
            <a:avLst/>
          </a:prstGeom>
          <a:blipFill>
            <a:blip r:embed="rId3"/>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84" name="TextBox 83"/>
          <p:cNvSpPr txBox="1"/>
          <p:nvPr/>
        </p:nvSpPr>
        <p:spPr>
          <a:xfrm>
            <a:off x="1547270" y="2517747"/>
            <a:ext cx="1215717" cy="284693"/>
          </a:xfrm>
          <a:prstGeom prst="rect">
            <a:avLst/>
          </a:prstGeom>
          <a:noFill/>
        </p:spPr>
        <p:txBody>
          <a:bodyPr wrap="none" lIns="68580" tIns="34290" rIns="68580" bIns="34290" rtlCol="0">
            <a:spAutoFit/>
          </a:bodyPr>
          <a:lstStyle>
            <a:defPPr>
              <a:defRPr lang="zh-CN"/>
            </a:defPPr>
            <a:lvl1pPr>
              <a:defRPr sz="1400">
                <a:gradFill>
                  <a:gsLst>
                    <a:gs pos="30000">
                      <a:srgbClr val="E9DAB8"/>
                    </a:gs>
                    <a:gs pos="100000">
                      <a:srgbClr val="C29F67"/>
                    </a:gs>
                    <a:gs pos="0">
                      <a:srgbClr val="C29F67"/>
                    </a:gs>
                    <a:gs pos="66000">
                      <a:srgbClr val="99763C"/>
                    </a:gs>
                  </a:gsLst>
                  <a:lin ang="5400000" scaled="0"/>
                </a:gradFill>
                <a:latin typeface="微软雅黑" pitchFamily="34" charset="-122"/>
                <a:ea typeface="微软雅黑" pitchFamily="34" charset="-122"/>
              </a:defRPr>
            </a:lvl1pPr>
          </a:lstStyle>
          <a:p>
            <a:r>
              <a:rPr lang="zh-CN" altLang="en-US" dirty="0">
                <a:gradFill>
                  <a:gsLst>
                    <a:gs pos="30000">
                      <a:srgbClr val="EAD3B8"/>
                    </a:gs>
                    <a:gs pos="100000">
                      <a:srgbClr val="C49766"/>
                    </a:gs>
                    <a:gs pos="0">
                      <a:srgbClr val="C49166"/>
                    </a:gs>
                    <a:gs pos="66000">
                      <a:srgbClr val="9B723B"/>
                    </a:gs>
                  </a:gsLst>
                  <a:lin ang="5400000" scaled="0"/>
                </a:gradFill>
              </a:rPr>
              <a:t>点击添加标题</a:t>
            </a:r>
          </a:p>
        </p:txBody>
      </p:sp>
      <p:cxnSp>
        <p:nvCxnSpPr>
          <p:cNvPr id="85" name="直接连接符 84"/>
          <p:cNvCxnSpPr/>
          <p:nvPr/>
        </p:nvCxnSpPr>
        <p:spPr>
          <a:xfrm>
            <a:off x="2573517" y="2633160"/>
            <a:ext cx="1458352" cy="0"/>
          </a:xfrm>
          <a:prstGeom prst="line">
            <a:avLst/>
          </a:prstGeom>
          <a:ln>
            <a:solidFill>
              <a:srgbClr val="C49166"/>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514038" y="2894655"/>
            <a:ext cx="964572" cy="392415"/>
          </a:xfrm>
          <a:prstGeom prst="rect">
            <a:avLst/>
          </a:prstGeom>
          <a:noFill/>
        </p:spPr>
        <p:txBody>
          <a:bodyPr wrap="none" lIns="68580" tIns="34290" rIns="68580" bIns="34290" rtlCol="0">
            <a:spAutoFit/>
          </a:bodyPr>
          <a:lstStyle>
            <a:defPPr>
              <a:defRPr lang="zh-CN"/>
            </a:defPPr>
            <a:lvl1pPr lvl="0" algn="ctr">
              <a:defRPr sz="4000">
                <a:gradFill>
                  <a:gsLst>
                    <a:gs pos="30000">
                      <a:srgbClr val="E9DAB8"/>
                    </a:gs>
                    <a:gs pos="100000">
                      <a:srgbClr val="C29F67"/>
                    </a:gs>
                    <a:gs pos="0">
                      <a:srgbClr val="C29F67"/>
                    </a:gs>
                    <a:gs pos="66000">
                      <a:srgbClr val="99763C"/>
                    </a:gs>
                  </a:gsLst>
                  <a:lin ang="2700000" scaled="1"/>
                </a:gradFill>
                <a:latin typeface="HelveticaNeueLT Pro 35 Th" pitchFamily="34" charset="0"/>
              </a:defRPr>
            </a:lvl1pPr>
          </a:lstStyle>
          <a:p>
            <a:r>
              <a:rPr lang="en-US" altLang="zh-CN" sz="2100" dirty="0">
                <a:gradFill>
                  <a:gsLst>
                    <a:gs pos="30000">
                      <a:srgbClr val="EAD3B8"/>
                    </a:gs>
                    <a:gs pos="100000">
                      <a:srgbClr val="C49766"/>
                    </a:gs>
                    <a:gs pos="0">
                      <a:srgbClr val="C49166"/>
                    </a:gs>
                    <a:gs pos="66000">
                      <a:srgbClr val="9B723B"/>
                    </a:gs>
                  </a:gsLst>
                  <a:lin ang="2700000" scaled="1"/>
                </a:gradFill>
                <a:effectLst>
                  <a:outerShdw blurRad="38100" dist="38100" dir="2700000" algn="tl">
                    <a:srgbClr val="000000">
                      <a:alpha val="43137"/>
                    </a:srgbClr>
                  </a:outerShdw>
                </a:effectLst>
                <a:latin typeface="HelveticaNeueLT Pro 55 Roman" pitchFamily="34" charset="0"/>
              </a:rPr>
              <a:t>63,856</a:t>
            </a:r>
            <a:endParaRPr lang="zh-CN" altLang="en-US" sz="2100" dirty="0">
              <a:gradFill>
                <a:gsLst>
                  <a:gs pos="30000">
                    <a:srgbClr val="EAD3B8"/>
                  </a:gs>
                  <a:gs pos="100000">
                    <a:srgbClr val="C49766"/>
                  </a:gs>
                  <a:gs pos="0">
                    <a:srgbClr val="C49166"/>
                  </a:gs>
                  <a:gs pos="66000">
                    <a:srgbClr val="9B723B"/>
                  </a:gs>
                </a:gsLst>
                <a:lin ang="2700000" scaled="1"/>
              </a:gradFill>
              <a:effectLst>
                <a:outerShdw blurRad="38100" dist="38100" dir="2700000" algn="tl">
                  <a:srgbClr val="000000">
                    <a:alpha val="43137"/>
                  </a:srgbClr>
                </a:outerShdw>
              </a:effectLst>
              <a:latin typeface="HelveticaNeueLT Pro 55 Roman" pitchFamily="34" charset="0"/>
            </a:endParaRPr>
          </a:p>
        </p:txBody>
      </p:sp>
      <p:sp>
        <p:nvSpPr>
          <p:cNvPr id="87" name="圆角矩形 86"/>
          <p:cNvSpPr/>
          <p:nvPr/>
        </p:nvSpPr>
        <p:spPr>
          <a:xfrm>
            <a:off x="2711962" y="2778357"/>
            <a:ext cx="270065" cy="1366722"/>
          </a:xfrm>
          <a:prstGeom prst="roundRect">
            <a:avLst/>
          </a:prstGeom>
          <a:solidFill>
            <a:srgbClr val="FFFFFF">
              <a:alpha val="3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8" name="圆角矩形 87"/>
          <p:cNvSpPr/>
          <p:nvPr/>
        </p:nvSpPr>
        <p:spPr>
          <a:xfrm>
            <a:off x="3046606" y="2778357"/>
            <a:ext cx="270065" cy="1366722"/>
          </a:xfrm>
          <a:prstGeom prst="roundRect">
            <a:avLst/>
          </a:prstGeom>
          <a:solidFill>
            <a:srgbClr val="FFFFFF">
              <a:alpha val="3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9" name="圆角矩形 88"/>
          <p:cNvSpPr/>
          <p:nvPr/>
        </p:nvSpPr>
        <p:spPr>
          <a:xfrm>
            <a:off x="3381247" y="2778357"/>
            <a:ext cx="270065" cy="1366722"/>
          </a:xfrm>
          <a:prstGeom prst="roundRect">
            <a:avLst/>
          </a:prstGeom>
          <a:solidFill>
            <a:srgbClr val="FFFFFF">
              <a:alpha val="3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90" name="圆角矩形 89"/>
          <p:cNvSpPr/>
          <p:nvPr/>
        </p:nvSpPr>
        <p:spPr>
          <a:xfrm>
            <a:off x="3715892" y="2778357"/>
            <a:ext cx="270065" cy="1366722"/>
          </a:xfrm>
          <a:prstGeom prst="roundRect">
            <a:avLst/>
          </a:prstGeom>
          <a:solidFill>
            <a:srgbClr val="FFFFFF">
              <a:alpha val="3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91" name="圆角矩形 90"/>
          <p:cNvSpPr/>
          <p:nvPr/>
        </p:nvSpPr>
        <p:spPr>
          <a:xfrm>
            <a:off x="2711962" y="3669874"/>
            <a:ext cx="270065" cy="475208"/>
          </a:xfrm>
          <a:prstGeom prst="roundRect">
            <a:avLst/>
          </a:prstGeom>
          <a:gradFill flip="none" rotWithShape="1">
            <a:gsLst>
              <a:gs pos="30000">
                <a:srgbClr val="EAD3B8"/>
              </a:gs>
              <a:gs pos="100000">
                <a:srgbClr val="C49766"/>
              </a:gs>
              <a:gs pos="0">
                <a:srgbClr val="C49166"/>
              </a:gs>
              <a:gs pos="66000">
                <a:srgbClr val="9B723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92" name="圆角矩形 91"/>
          <p:cNvSpPr/>
          <p:nvPr/>
        </p:nvSpPr>
        <p:spPr>
          <a:xfrm>
            <a:off x="3046606" y="3597979"/>
            <a:ext cx="270065" cy="547103"/>
          </a:xfrm>
          <a:prstGeom prst="roundRect">
            <a:avLst/>
          </a:prstGeom>
          <a:gradFill flip="none" rotWithShape="1">
            <a:gsLst>
              <a:gs pos="30000">
                <a:srgbClr val="EAD3B8"/>
              </a:gs>
              <a:gs pos="100000">
                <a:srgbClr val="C49766"/>
              </a:gs>
              <a:gs pos="0">
                <a:srgbClr val="C49166"/>
              </a:gs>
              <a:gs pos="66000">
                <a:srgbClr val="9B723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93" name="圆角矩形 92"/>
          <p:cNvSpPr/>
          <p:nvPr/>
        </p:nvSpPr>
        <p:spPr>
          <a:xfrm>
            <a:off x="3381247" y="3461718"/>
            <a:ext cx="270065" cy="683361"/>
          </a:xfrm>
          <a:prstGeom prst="roundRect">
            <a:avLst/>
          </a:prstGeom>
          <a:gradFill flip="none" rotWithShape="1">
            <a:gsLst>
              <a:gs pos="30000">
                <a:srgbClr val="EAD3B8"/>
              </a:gs>
              <a:gs pos="100000">
                <a:srgbClr val="C49766"/>
              </a:gs>
              <a:gs pos="0">
                <a:srgbClr val="C49166"/>
              </a:gs>
              <a:gs pos="66000">
                <a:srgbClr val="9B723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94" name="圆角矩形 93"/>
          <p:cNvSpPr/>
          <p:nvPr/>
        </p:nvSpPr>
        <p:spPr>
          <a:xfrm>
            <a:off x="3715892" y="3168849"/>
            <a:ext cx="270065" cy="976230"/>
          </a:xfrm>
          <a:prstGeom prst="roundRect">
            <a:avLst/>
          </a:prstGeom>
          <a:gradFill flip="none" rotWithShape="1">
            <a:gsLst>
              <a:gs pos="30000">
                <a:srgbClr val="EAD3B8"/>
              </a:gs>
              <a:gs pos="100000">
                <a:srgbClr val="C49766"/>
              </a:gs>
              <a:gs pos="0">
                <a:srgbClr val="C49166"/>
              </a:gs>
              <a:gs pos="66000">
                <a:srgbClr val="9B723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95" name="TextBox 94"/>
          <p:cNvSpPr txBox="1"/>
          <p:nvPr/>
        </p:nvSpPr>
        <p:spPr>
          <a:xfrm>
            <a:off x="2681543" y="4202763"/>
            <a:ext cx="343684" cy="192360"/>
          </a:xfrm>
          <a:prstGeom prst="rect">
            <a:avLst/>
          </a:prstGeom>
          <a:noFill/>
        </p:spPr>
        <p:txBody>
          <a:bodyPr wrap="none" lIns="68580" tIns="34290" rIns="68580" bIns="34290" rtlCol="0">
            <a:spAutoFit/>
          </a:bodyPr>
          <a:lstStyle/>
          <a:p>
            <a:r>
              <a:rPr lang="zh-CN" altLang="en-US" sz="800" dirty="0">
                <a:solidFill>
                  <a:srgbClr val="C49166"/>
                </a:solidFill>
                <a:latin typeface="微软雅黑" pitchFamily="34" charset="-122"/>
                <a:ea typeface="微软雅黑" pitchFamily="34" charset="-122"/>
              </a:rPr>
              <a:t>标题</a:t>
            </a:r>
          </a:p>
        </p:txBody>
      </p:sp>
      <p:sp>
        <p:nvSpPr>
          <p:cNvPr id="96" name="TextBox 95"/>
          <p:cNvSpPr txBox="1"/>
          <p:nvPr/>
        </p:nvSpPr>
        <p:spPr>
          <a:xfrm>
            <a:off x="3016186" y="4202763"/>
            <a:ext cx="343684" cy="192360"/>
          </a:xfrm>
          <a:prstGeom prst="rect">
            <a:avLst/>
          </a:prstGeom>
          <a:noFill/>
        </p:spPr>
        <p:txBody>
          <a:bodyPr wrap="none" lIns="68580" tIns="34290" rIns="68580" bIns="34290" rtlCol="0">
            <a:spAutoFit/>
          </a:bodyPr>
          <a:lstStyle/>
          <a:p>
            <a:r>
              <a:rPr lang="zh-CN" altLang="en-US" sz="800" dirty="0">
                <a:solidFill>
                  <a:srgbClr val="C49166"/>
                </a:solidFill>
                <a:latin typeface="微软雅黑" pitchFamily="34" charset="-122"/>
                <a:ea typeface="微软雅黑" pitchFamily="34" charset="-122"/>
              </a:rPr>
              <a:t>标题</a:t>
            </a:r>
          </a:p>
        </p:txBody>
      </p:sp>
      <p:sp>
        <p:nvSpPr>
          <p:cNvPr id="97" name="TextBox 96"/>
          <p:cNvSpPr txBox="1"/>
          <p:nvPr/>
        </p:nvSpPr>
        <p:spPr>
          <a:xfrm>
            <a:off x="3350828" y="4202763"/>
            <a:ext cx="343684" cy="192360"/>
          </a:xfrm>
          <a:prstGeom prst="rect">
            <a:avLst/>
          </a:prstGeom>
          <a:noFill/>
        </p:spPr>
        <p:txBody>
          <a:bodyPr wrap="none" lIns="68580" tIns="34290" rIns="68580" bIns="34290" rtlCol="0">
            <a:spAutoFit/>
          </a:bodyPr>
          <a:lstStyle/>
          <a:p>
            <a:r>
              <a:rPr lang="zh-CN" altLang="en-US" sz="800" dirty="0">
                <a:solidFill>
                  <a:srgbClr val="C49166"/>
                </a:solidFill>
                <a:latin typeface="微软雅黑" pitchFamily="34" charset="-122"/>
                <a:ea typeface="微软雅黑" pitchFamily="34" charset="-122"/>
              </a:rPr>
              <a:t>标题</a:t>
            </a:r>
          </a:p>
        </p:txBody>
      </p:sp>
      <p:sp>
        <p:nvSpPr>
          <p:cNvPr id="98" name="TextBox 97"/>
          <p:cNvSpPr txBox="1"/>
          <p:nvPr/>
        </p:nvSpPr>
        <p:spPr>
          <a:xfrm>
            <a:off x="3685471" y="4202763"/>
            <a:ext cx="343684" cy="192360"/>
          </a:xfrm>
          <a:prstGeom prst="rect">
            <a:avLst/>
          </a:prstGeom>
          <a:noFill/>
        </p:spPr>
        <p:txBody>
          <a:bodyPr wrap="none" lIns="68580" tIns="34290" rIns="68580" bIns="34290" rtlCol="0">
            <a:spAutoFit/>
          </a:bodyPr>
          <a:lstStyle/>
          <a:p>
            <a:r>
              <a:rPr lang="zh-CN" altLang="en-US" sz="800" dirty="0">
                <a:solidFill>
                  <a:srgbClr val="C49166"/>
                </a:solidFill>
                <a:latin typeface="微软雅黑" pitchFamily="34" charset="-122"/>
                <a:ea typeface="微软雅黑" pitchFamily="34" charset="-122"/>
              </a:rPr>
              <a:t>标题</a:t>
            </a:r>
          </a:p>
        </p:txBody>
      </p:sp>
      <p:sp>
        <p:nvSpPr>
          <p:cNvPr id="99" name="TextBox 98"/>
          <p:cNvSpPr txBox="1"/>
          <p:nvPr/>
        </p:nvSpPr>
        <p:spPr>
          <a:xfrm>
            <a:off x="1662533" y="3301474"/>
            <a:ext cx="667577" cy="300083"/>
          </a:xfrm>
          <a:prstGeom prst="rect">
            <a:avLst/>
          </a:prstGeom>
          <a:noFill/>
        </p:spPr>
        <p:txBody>
          <a:bodyPr wrap="none" lIns="68580" tIns="34290" rIns="68580" bIns="34290" rtlCol="0">
            <a:spAutoFit/>
          </a:bodyPr>
          <a:lstStyle/>
          <a:p>
            <a:pPr algn="ctr"/>
            <a:r>
              <a:rPr lang="zh-CN" altLang="en-US" sz="800" dirty="0">
                <a:solidFill>
                  <a:srgbClr val="C49166"/>
                </a:solidFill>
                <a:latin typeface="微软雅黑" pitchFamily="34" charset="-122"/>
                <a:ea typeface="微软雅黑" pitchFamily="34" charset="-122"/>
              </a:rPr>
              <a:t>上半年创收</a:t>
            </a:r>
            <a:endParaRPr lang="en-US" altLang="zh-CN" sz="800" dirty="0">
              <a:solidFill>
                <a:srgbClr val="C49166"/>
              </a:solidFill>
              <a:latin typeface="微软雅黑" pitchFamily="34" charset="-122"/>
              <a:ea typeface="微软雅黑" pitchFamily="34" charset="-122"/>
            </a:endParaRPr>
          </a:p>
          <a:p>
            <a:pPr algn="ctr"/>
            <a:r>
              <a:rPr lang="zh-CN" altLang="en-US" sz="700" dirty="0">
                <a:solidFill>
                  <a:srgbClr val="C49166"/>
                </a:solidFill>
                <a:latin typeface="微软雅黑" pitchFamily="34" charset="-122"/>
                <a:ea typeface="微软雅黑" pitchFamily="34" charset="-122"/>
              </a:rPr>
              <a:t>（人民币）</a:t>
            </a:r>
          </a:p>
        </p:txBody>
      </p:sp>
      <p:sp>
        <p:nvSpPr>
          <p:cNvPr id="100" name="椭圆 99"/>
          <p:cNvSpPr/>
          <p:nvPr/>
        </p:nvSpPr>
        <p:spPr>
          <a:xfrm>
            <a:off x="4950091" y="2579154"/>
            <a:ext cx="108026" cy="108012"/>
          </a:xfrm>
          <a:prstGeom prst="ellipse">
            <a:avLst/>
          </a:prstGeom>
          <a:blipFill>
            <a:blip r:embed="rId3"/>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101" name="TextBox 100"/>
          <p:cNvSpPr txBox="1"/>
          <p:nvPr/>
        </p:nvSpPr>
        <p:spPr>
          <a:xfrm>
            <a:off x="5112130" y="2517747"/>
            <a:ext cx="1215717" cy="284693"/>
          </a:xfrm>
          <a:prstGeom prst="rect">
            <a:avLst/>
          </a:prstGeom>
          <a:noFill/>
        </p:spPr>
        <p:txBody>
          <a:bodyPr wrap="none" lIns="68580" tIns="34290" rIns="68580" bIns="34290" rtlCol="0">
            <a:spAutoFit/>
          </a:bodyPr>
          <a:lstStyle>
            <a:defPPr>
              <a:defRPr lang="zh-CN"/>
            </a:defPPr>
            <a:lvl1pPr>
              <a:defRPr sz="1400">
                <a:gradFill>
                  <a:gsLst>
                    <a:gs pos="30000">
                      <a:srgbClr val="E9DAB8"/>
                    </a:gs>
                    <a:gs pos="100000">
                      <a:srgbClr val="C29F67"/>
                    </a:gs>
                    <a:gs pos="0">
                      <a:srgbClr val="C29F67"/>
                    </a:gs>
                    <a:gs pos="66000">
                      <a:srgbClr val="99763C"/>
                    </a:gs>
                  </a:gsLst>
                  <a:lin ang="5400000" scaled="0"/>
                </a:gradFill>
                <a:latin typeface="微软雅黑" pitchFamily="34" charset="-122"/>
                <a:ea typeface="微软雅黑" pitchFamily="34" charset="-122"/>
              </a:defRPr>
            </a:lvl1pPr>
          </a:lstStyle>
          <a:p>
            <a:r>
              <a:rPr lang="zh-CN" altLang="en-US" dirty="0">
                <a:gradFill>
                  <a:gsLst>
                    <a:gs pos="30000">
                      <a:srgbClr val="EAD3B8"/>
                    </a:gs>
                    <a:gs pos="100000">
                      <a:srgbClr val="C49766"/>
                    </a:gs>
                    <a:gs pos="0">
                      <a:srgbClr val="C49166"/>
                    </a:gs>
                    <a:gs pos="66000">
                      <a:srgbClr val="9B723B"/>
                    </a:gs>
                  </a:gsLst>
                  <a:lin ang="5400000" scaled="0"/>
                </a:gradFill>
                <a:effectLst>
                  <a:outerShdw blurRad="38100" dist="38100" dir="2700000" algn="tl">
                    <a:srgbClr val="000000">
                      <a:alpha val="43137"/>
                    </a:srgbClr>
                  </a:outerShdw>
                </a:effectLst>
              </a:rPr>
              <a:t>点击添加标题</a:t>
            </a:r>
          </a:p>
        </p:txBody>
      </p:sp>
      <p:cxnSp>
        <p:nvCxnSpPr>
          <p:cNvPr id="102" name="直接连接符 101"/>
          <p:cNvCxnSpPr/>
          <p:nvPr/>
        </p:nvCxnSpPr>
        <p:spPr>
          <a:xfrm>
            <a:off x="6138377" y="2633160"/>
            <a:ext cx="1458352" cy="0"/>
          </a:xfrm>
          <a:prstGeom prst="line">
            <a:avLst/>
          </a:prstGeom>
          <a:ln>
            <a:solidFill>
              <a:srgbClr val="C49166"/>
            </a:solidFill>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4941303" y="2894655"/>
            <a:ext cx="1239763" cy="500137"/>
          </a:xfrm>
          <a:prstGeom prst="rect">
            <a:avLst/>
          </a:prstGeom>
          <a:noFill/>
        </p:spPr>
        <p:txBody>
          <a:bodyPr wrap="none" lIns="68580" tIns="34290" rIns="68580" bIns="34290" rtlCol="0">
            <a:spAutoFit/>
          </a:bodyPr>
          <a:lstStyle>
            <a:defPPr>
              <a:defRPr lang="zh-CN"/>
            </a:defPPr>
            <a:lvl1pPr lvl="0" algn="ctr">
              <a:defRPr sz="2800">
                <a:gradFill>
                  <a:gsLst>
                    <a:gs pos="30000">
                      <a:srgbClr val="E9DAB8"/>
                    </a:gs>
                    <a:gs pos="100000">
                      <a:srgbClr val="C29F67"/>
                    </a:gs>
                    <a:gs pos="0">
                      <a:srgbClr val="C29F67"/>
                    </a:gs>
                    <a:gs pos="66000">
                      <a:srgbClr val="99763C"/>
                    </a:gs>
                  </a:gsLst>
                  <a:lin ang="2700000" scaled="1"/>
                </a:gradFill>
                <a:latin typeface="HelveticaNeueLT Pro 35 Th" pitchFamily="34" charset="0"/>
              </a:defRPr>
            </a:lvl1pPr>
          </a:lstStyle>
          <a:p>
            <a:r>
              <a:rPr lang="en-US" altLang="zh-CN" dirty="0">
                <a:gradFill>
                  <a:gsLst>
                    <a:gs pos="30000">
                      <a:srgbClr val="EAD3B8"/>
                    </a:gs>
                    <a:gs pos="100000">
                      <a:srgbClr val="C49766"/>
                    </a:gs>
                    <a:gs pos="0">
                      <a:srgbClr val="C49166"/>
                    </a:gs>
                    <a:gs pos="66000">
                      <a:srgbClr val="9B723B"/>
                    </a:gs>
                  </a:gsLst>
                  <a:lin ang="2700000" scaled="1"/>
                </a:gradFill>
                <a:effectLst>
                  <a:outerShdw blurRad="38100" dist="38100" dir="2700000" algn="tl">
                    <a:srgbClr val="000000">
                      <a:alpha val="43137"/>
                    </a:srgbClr>
                  </a:outerShdw>
                </a:effectLst>
                <a:latin typeface="HelveticaNeueLT Pro 55 Roman" pitchFamily="34" charset="0"/>
              </a:rPr>
              <a:t>86,169</a:t>
            </a:r>
            <a:endParaRPr lang="zh-CN" altLang="en-US" dirty="0">
              <a:gradFill>
                <a:gsLst>
                  <a:gs pos="30000">
                    <a:srgbClr val="EAD3B8"/>
                  </a:gs>
                  <a:gs pos="100000">
                    <a:srgbClr val="C49766"/>
                  </a:gs>
                  <a:gs pos="0">
                    <a:srgbClr val="C49166"/>
                  </a:gs>
                  <a:gs pos="66000">
                    <a:srgbClr val="9B723B"/>
                  </a:gs>
                </a:gsLst>
                <a:lin ang="2700000" scaled="1"/>
              </a:gradFill>
              <a:effectLst>
                <a:outerShdw blurRad="38100" dist="38100" dir="2700000" algn="tl">
                  <a:srgbClr val="000000">
                    <a:alpha val="43137"/>
                  </a:srgbClr>
                </a:outerShdw>
              </a:effectLst>
              <a:latin typeface="HelveticaNeueLT Pro 55 Roman" pitchFamily="34" charset="0"/>
            </a:endParaRPr>
          </a:p>
        </p:txBody>
      </p:sp>
      <p:sp>
        <p:nvSpPr>
          <p:cNvPr id="104" name="圆角矩形 103"/>
          <p:cNvSpPr/>
          <p:nvPr/>
        </p:nvSpPr>
        <p:spPr>
          <a:xfrm>
            <a:off x="6276822" y="2778357"/>
            <a:ext cx="270065" cy="1366722"/>
          </a:xfrm>
          <a:prstGeom prst="roundRect">
            <a:avLst/>
          </a:prstGeom>
          <a:solidFill>
            <a:srgbClr val="FFFFFF">
              <a:alpha val="3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5" name="圆角矩形 104"/>
          <p:cNvSpPr/>
          <p:nvPr/>
        </p:nvSpPr>
        <p:spPr>
          <a:xfrm>
            <a:off x="6611466" y="2778357"/>
            <a:ext cx="270065" cy="1366722"/>
          </a:xfrm>
          <a:prstGeom prst="roundRect">
            <a:avLst/>
          </a:prstGeom>
          <a:solidFill>
            <a:srgbClr val="FFFFFF">
              <a:alpha val="3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6" name="圆角矩形 105"/>
          <p:cNvSpPr/>
          <p:nvPr/>
        </p:nvSpPr>
        <p:spPr>
          <a:xfrm>
            <a:off x="6946107" y="2778357"/>
            <a:ext cx="270065" cy="1366722"/>
          </a:xfrm>
          <a:prstGeom prst="roundRect">
            <a:avLst/>
          </a:prstGeom>
          <a:solidFill>
            <a:srgbClr val="FFFFFF">
              <a:alpha val="3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7" name="圆角矩形 106"/>
          <p:cNvSpPr/>
          <p:nvPr/>
        </p:nvSpPr>
        <p:spPr>
          <a:xfrm>
            <a:off x="7280752" y="2778357"/>
            <a:ext cx="270065" cy="1366722"/>
          </a:xfrm>
          <a:prstGeom prst="roundRect">
            <a:avLst/>
          </a:prstGeom>
          <a:solidFill>
            <a:srgbClr val="FFFFFF">
              <a:alpha val="3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8" name="圆角矩形 107"/>
          <p:cNvSpPr/>
          <p:nvPr/>
        </p:nvSpPr>
        <p:spPr>
          <a:xfrm>
            <a:off x="6276822" y="3803398"/>
            <a:ext cx="270065" cy="341681"/>
          </a:xfrm>
          <a:prstGeom prst="roundRect">
            <a:avLst/>
          </a:prstGeom>
          <a:gradFill flip="none" rotWithShape="1">
            <a:gsLst>
              <a:gs pos="30000">
                <a:srgbClr val="EAD3B8"/>
              </a:gs>
              <a:gs pos="100000">
                <a:srgbClr val="C49766"/>
              </a:gs>
              <a:gs pos="0">
                <a:srgbClr val="C49166"/>
              </a:gs>
              <a:gs pos="66000">
                <a:srgbClr val="9B723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109" name="圆角矩形 108"/>
          <p:cNvSpPr/>
          <p:nvPr/>
        </p:nvSpPr>
        <p:spPr>
          <a:xfrm>
            <a:off x="6611466" y="3003801"/>
            <a:ext cx="270065" cy="1141282"/>
          </a:xfrm>
          <a:prstGeom prst="roundRect">
            <a:avLst/>
          </a:prstGeom>
          <a:gradFill flip="none" rotWithShape="1">
            <a:gsLst>
              <a:gs pos="30000">
                <a:srgbClr val="EAD3B8"/>
              </a:gs>
              <a:gs pos="100000">
                <a:srgbClr val="C49766"/>
              </a:gs>
              <a:gs pos="0">
                <a:srgbClr val="C49166"/>
              </a:gs>
              <a:gs pos="66000">
                <a:srgbClr val="9B723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110" name="圆角矩形 109"/>
          <p:cNvSpPr/>
          <p:nvPr/>
        </p:nvSpPr>
        <p:spPr>
          <a:xfrm>
            <a:off x="6946107" y="3461718"/>
            <a:ext cx="270065" cy="683361"/>
          </a:xfrm>
          <a:prstGeom prst="roundRect">
            <a:avLst/>
          </a:prstGeom>
          <a:gradFill flip="none" rotWithShape="1">
            <a:gsLst>
              <a:gs pos="30000">
                <a:srgbClr val="EAD3B8"/>
              </a:gs>
              <a:gs pos="100000">
                <a:srgbClr val="C49766"/>
              </a:gs>
              <a:gs pos="0">
                <a:srgbClr val="C49166"/>
              </a:gs>
              <a:gs pos="66000">
                <a:srgbClr val="9B723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111" name="圆角矩形 110"/>
          <p:cNvSpPr/>
          <p:nvPr/>
        </p:nvSpPr>
        <p:spPr>
          <a:xfrm>
            <a:off x="7280752" y="3090862"/>
            <a:ext cx="270065" cy="1054217"/>
          </a:xfrm>
          <a:prstGeom prst="roundRect">
            <a:avLst/>
          </a:prstGeom>
          <a:gradFill flip="none" rotWithShape="1">
            <a:gsLst>
              <a:gs pos="30000">
                <a:srgbClr val="EAD3B8"/>
              </a:gs>
              <a:gs pos="100000">
                <a:srgbClr val="C49766"/>
              </a:gs>
              <a:gs pos="0">
                <a:srgbClr val="C49166"/>
              </a:gs>
              <a:gs pos="66000">
                <a:srgbClr val="9B723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112" name="TextBox 111"/>
          <p:cNvSpPr txBox="1"/>
          <p:nvPr/>
        </p:nvSpPr>
        <p:spPr>
          <a:xfrm>
            <a:off x="6246403" y="4202763"/>
            <a:ext cx="343684" cy="192360"/>
          </a:xfrm>
          <a:prstGeom prst="rect">
            <a:avLst/>
          </a:prstGeom>
          <a:noFill/>
        </p:spPr>
        <p:txBody>
          <a:bodyPr wrap="none" lIns="68580" tIns="34290" rIns="68580" bIns="34290" rtlCol="0">
            <a:spAutoFit/>
          </a:bodyPr>
          <a:lstStyle/>
          <a:p>
            <a:r>
              <a:rPr lang="zh-CN" altLang="en-US" sz="800" dirty="0">
                <a:solidFill>
                  <a:srgbClr val="C49166"/>
                </a:solidFill>
                <a:latin typeface="微软雅黑" pitchFamily="34" charset="-122"/>
                <a:ea typeface="微软雅黑" pitchFamily="34" charset="-122"/>
              </a:rPr>
              <a:t>标题</a:t>
            </a:r>
          </a:p>
        </p:txBody>
      </p:sp>
      <p:sp>
        <p:nvSpPr>
          <p:cNvPr id="113" name="TextBox 112"/>
          <p:cNvSpPr txBox="1"/>
          <p:nvPr/>
        </p:nvSpPr>
        <p:spPr>
          <a:xfrm>
            <a:off x="6581046" y="4202763"/>
            <a:ext cx="343684" cy="192360"/>
          </a:xfrm>
          <a:prstGeom prst="rect">
            <a:avLst/>
          </a:prstGeom>
          <a:noFill/>
        </p:spPr>
        <p:txBody>
          <a:bodyPr wrap="none" lIns="68580" tIns="34290" rIns="68580" bIns="34290" rtlCol="0">
            <a:spAutoFit/>
          </a:bodyPr>
          <a:lstStyle/>
          <a:p>
            <a:r>
              <a:rPr lang="zh-CN" altLang="en-US" sz="800" dirty="0">
                <a:solidFill>
                  <a:srgbClr val="C49166"/>
                </a:solidFill>
                <a:latin typeface="微软雅黑" pitchFamily="34" charset="-122"/>
                <a:ea typeface="微软雅黑" pitchFamily="34" charset="-122"/>
              </a:rPr>
              <a:t>标题</a:t>
            </a:r>
          </a:p>
        </p:txBody>
      </p:sp>
      <p:sp>
        <p:nvSpPr>
          <p:cNvPr id="114" name="TextBox 113"/>
          <p:cNvSpPr txBox="1"/>
          <p:nvPr/>
        </p:nvSpPr>
        <p:spPr>
          <a:xfrm>
            <a:off x="6915688" y="4202763"/>
            <a:ext cx="343684" cy="192360"/>
          </a:xfrm>
          <a:prstGeom prst="rect">
            <a:avLst/>
          </a:prstGeom>
          <a:noFill/>
        </p:spPr>
        <p:txBody>
          <a:bodyPr wrap="none" lIns="68580" tIns="34290" rIns="68580" bIns="34290" rtlCol="0">
            <a:spAutoFit/>
          </a:bodyPr>
          <a:lstStyle/>
          <a:p>
            <a:r>
              <a:rPr lang="zh-CN" altLang="en-US" sz="800" dirty="0">
                <a:solidFill>
                  <a:srgbClr val="C49166"/>
                </a:solidFill>
                <a:latin typeface="微软雅黑" pitchFamily="34" charset="-122"/>
                <a:ea typeface="微软雅黑" pitchFamily="34" charset="-122"/>
              </a:rPr>
              <a:t>标题</a:t>
            </a:r>
          </a:p>
        </p:txBody>
      </p:sp>
      <p:sp>
        <p:nvSpPr>
          <p:cNvPr id="115" name="TextBox 114"/>
          <p:cNvSpPr txBox="1"/>
          <p:nvPr/>
        </p:nvSpPr>
        <p:spPr>
          <a:xfrm>
            <a:off x="7250331" y="4202763"/>
            <a:ext cx="343684" cy="192360"/>
          </a:xfrm>
          <a:prstGeom prst="rect">
            <a:avLst/>
          </a:prstGeom>
          <a:noFill/>
        </p:spPr>
        <p:txBody>
          <a:bodyPr wrap="none" lIns="68580" tIns="34290" rIns="68580" bIns="34290" rtlCol="0">
            <a:spAutoFit/>
          </a:bodyPr>
          <a:lstStyle/>
          <a:p>
            <a:r>
              <a:rPr lang="zh-CN" altLang="en-US" sz="800" dirty="0">
                <a:solidFill>
                  <a:srgbClr val="C49166"/>
                </a:solidFill>
                <a:latin typeface="微软雅黑" pitchFamily="34" charset="-122"/>
                <a:ea typeface="微软雅黑" pitchFamily="34" charset="-122"/>
              </a:rPr>
              <a:t>标题</a:t>
            </a:r>
          </a:p>
        </p:txBody>
      </p:sp>
      <p:sp>
        <p:nvSpPr>
          <p:cNvPr id="116" name="TextBox 115"/>
          <p:cNvSpPr txBox="1"/>
          <p:nvPr/>
        </p:nvSpPr>
        <p:spPr>
          <a:xfrm>
            <a:off x="5227393" y="3301474"/>
            <a:ext cx="667577" cy="300083"/>
          </a:xfrm>
          <a:prstGeom prst="rect">
            <a:avLst/>
          </a:prstGeom>
          <a:noFill/>
        </p:spPr>
        <p:txBody>
          <a:bodyPr wrap="none" lIns="68580" tIns="34290" rIns="68580" bIns="34290" rtlCol="0">
            <a:spAutoFit/>
          </a:bodyPr>
          <a:lstStyle/>
          <a:p>
            <a:pPr algn="ctr"/>
            <a:r>
              <a:rPr lang="zh-CN" altLang="en-US" sz="800" dirty="0">
                <a:solidFill>
                  <a:srgbClr val="C49166"/>
                </a:solidFill>
                <a:latin typeface="微软雅黑" pitchFamily="34" charset="-122"/>
                <a:ea typeface="微软雅黑" pitchFamily="34" charset="-122"/>
              </a:rPr>
              <a:t>下半年创收</a:t>
            </a:r>
            <a:endParaRPr lang="en-US" altLang="zh-CN" sz="800" dirty="0">
              <a:solidFill>
                <a:srgbClr val="C49166"/>
              </a:solidFill>
              <a:latin typeface="微软雅黑" pitchFamily="34" charset="-122"/>
              <a:ea typeface="微软雅黑" pitchFamily="34" charset="-122"/>
            </a:endParaRPr>
          </a:p>
          <a:p>
            <a:pPr algn="ctr"/>
            <a:r>
              <a:rPr lang="zh-CN" altLang="en-US" sz="700" dirty="0">
                <a:solidFill>
                  <a:srgbClr val="C49166"/>
                </a:solidFill>
                <a:latin typeface="微软雅黑" pitchFamily="34" charset="-122"/>
                <a:ea typeface="微软雅黑" pitchFamily="34" charset="-122"/>
              </a:rPr>
              <a:t>（人民币）</a:t>
            </a:r>
          </a:p>
        </p:txBody>
      </p:sp>
      <p:sp>
        <p:nvSpPr>
          <p:cNvPr id="45" name="TextBox 44"/>
          <p:cNvSpPr txBox="1"/>
          <p:nvPr/>
        </p:nvSpPr>
        <p:spPr>
          <a:xfrm>
            <a:off x="4284810" y="325934"/>
            <a:ext cx="1523692" cy="346249"/>
          </a:xfrm>
          <a:prstGeom prst="rect">
            <a:avLst/>
          </a:prstGeom>
          <a:noFill/>
        </p:spPr>
        <p:txBody>
          <a:bodyPr wrap="none" lIns="68580" tIns="34290" rIns="68580" bIns="34290" rtlCol="0">
            <a:spAutoFit/>
          </a:bodyPr>
          <a:lstStyle/>
          <a:p>
            <a:r>
              <a:rPr lang="zh-CN" altLang="en-US" dirty="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rPr>
              <a:t>点击添加标题</a:t>
            </a:r>
          </a:p>
        </p:txBody>
      </p:sp>
      <p:grpSp>
        <p:nvGrpSpPr>
          <p:cNvPr id="46" name="组合 45"/>
          <p:cNvGrpSpPr>
            <a:grpSpLocks noChangeAspect="1"/>
          </p:cNvGrpSpPr>
          <p:nvPr/>
        </p:nvGrpSpPr>
        <p:grpSpPr>
          <a:xfrm>
            <a:off x="3662010" y="159572"/>
            <a:ext cx="622800" cy="678972"/>
            <a:chOff x="4161788" y="733377"/>
            <a:chExt cx="1677546" cy="1828848"/>
          </a:xfrm>
        </p:grpSpPr>
        <p:sp>
          <p:nvSpPr>
            <p:cNvPr id="47" name="矩形 10"/>
            <p:cNvSpPr>
              <a:spLocks noChangeAspect="1"/>
            </p:cNvSpPr>
            <p:nvPr/>
          </p:nvSpPr>
          <p:spPr>
            <a:xfrm>
              <a:off x="4161788" y="733377"/>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48" name="Freeform 43"/>
            <p:cNvSpPr>
              <a:spLocks noEditPoints="1"/>
            </p:cNvSpPr>
            <p:nvPr/>
          </p:nvSpPr>
          <p:spPr bwMode="auto">
            <a:xfrm>
              <a:off x="4650589" y="1255894"/>
              <a:ext cx="801434" cy="783814"/>
            </a:xfrm>
            <a:custGeom>
              <a:avLst/>
              <a:gdLst>
                <a:gd name="T0" fmla="*/ 343 w 697"/>
                <a:gd name="T1" fmla="*/ 4 h 682"/>
                <a:gd name="T2" fmla="*/ 323 w 697"/>
                <a:gd name="T3" fmla="*/ 109 h 682"/>
                <a:gd name="T4" fmla="*/ 171 w 697"/>
                <a:gd name="T5" fmla="*/ 210 h 682"/>
                <a:gd name="T6" fmla="*/ 168 w 697"/>
                <a:gd name="T7" fmla="*/ 313 h 682"/>
                <a:gd name="T8" fmla="*/ 205 w 697"/>
                <a:gd name="T9" fmla="*/ 327 h 682"/>
                <a:gd name="T10" fmla="*/ 137 w 697"/>
                <a:gd name="T11" fmla="*/ 523 h 682"/>
                <a:gd name="T12" fmla="*/ 254 w 697"/>
                <a:gd name="T13" fmla="*/ 403 h 682"/>
                <a:gd name="T14" fmla="*/ 336 w 697"/>
                <a:gd name="T15" fmla="*/ 356 h 682"/>
                <a:gd name="T16" fmla="*/ 318 w 697"/>
                <a:gd name="T17" fmla="*/ 429 h 682"/>
                <a:gd name="T18" fmla="*/ 394 w 697"/>
                <a:gd name="T19" fmla="*/ 377 h 682"/>
                <a:gd name="T20" fmla="*/ 375 w 697"/>
                <a:gd name="T21" fmla="*/ 295 h 682"/>
                <a:gd name="T22" fmla="*/ 372 w 697"/>
                <a:gd name="T23" fmla="*/ 295 h 682"/>
                <a:gd name="T24" fmla="*/ 358 w 697"/>
                <a:gd name="T25" fmla="*/ 294 h 682"/>
                <a:gd name="T26" fmla="*/ 306 w 697"/>
                <a:gd name="T27" fmla="*/ 290 h 682"/>
                <a:gd name="T28" fmla="*/ 349 w 697"/>
                <a:gd name="T29" fmla="*/ 212 h 682"/>
                <a:gd name="T30" fmla="*/ 367 w 697"/>
                <a:gd name="T31" fmla="*/ 239 h 682"/>
                <a:gd name="T32" fmla="*/ 392 w 697"/>
                <a:gd name="T33" fmla="*/ 254 h 682"/>
                <a:gd name="T34" fmla="*/ 394 w 697"/>
                <a:gd name="T35" fmla="*/ 254 h 682"/>
                <a:gd name="T36" fmla="*/ 512 w 697"/>
                <a:gd name="T37" fmla="*/ 256 h 682"/>
                <a:gd name="T38" fmla="*/ 406 w 697"/>
                <a:gd name="T39" fmla="*/ 199 h 682"/>
                <a:gd name="T40" fmla="*/ 391 w 697"/>
                <a:gd name="T41" fmla="*/ 182 h 682"/>
                <a:gd name="T42" fmla="*/ 338 w 697"/>
                <a:gd name="T43" fmla="*/ 130 h 682"/>
                <a:gd name="T44" fmla="*/ 339 w 697"/>
                <a:gd name="T45" fmla="*/ 147 h 682"/>
                <a:gd name="T46" fmla="*/ 324 w 697"/>
                <a:gd name="T47" fmla="*/ 172 h 682"/>
                <a:gd name="T48" fmla="*/ 315 w 697"/>
                <a:gd name="T49" fmla="*/ 142 h 682"/>
                <a:gd name="T50" fmla="*/ 321 w 697"/>
                <a:gd name="T51" fmla="*/ 120 h 682"/>
                <a:gd name="T52" fmla="*/ 303 w 697"/>
                <a:gd name="T53" fmla="*/ 135 h 682"/>
                <a:gd name="T54" fmla="*/ 274 w 697"/>
                <a:gd name="T55" fmla="*/ 222 h 682"/>
                <a:gd name="T56" fmla="*/ 289 w 697"/>
                <a:gd name="T57" fmla="*/ 143 h 682"/>
                <a:gd name="T58" fmla="*/ 296 w 697"/>
                <a:gd name="T59" fmla="*/ 113 h 682"/>
                <a:gd name="T60" fmla="*/ 231 w 697"/>
                <a:gd name="T61" fmla="*/ 105 h 682"/>
                <a:gd name="T62" fmla="*/ 78 w 697"/>
                <a:gd name="T63" fmla="*/ 270 h 682"/>
                <a:gd name="T64" fmla="*/ 171 w 697"/>
                <a:gd name="T65" fmla="*/ 210 h 682"/>
                <a:gd name="T66" fmla="*/ 9 w 697"/>
                <a:gd name="T67" fmla="*/ 395 h 682"/>
                <a:gd name="T68" fmla="*/ 2 w 697"/>
                <a:gd name="T69" fmla="*/ 377 h 682"/>
                <a:gd name="T70" fmla="*/ 40 w 697"/>
                <a:gd name="T71" fmla="*/ 302 h 682"/>
                <a:gd name="T72" fmla="*/ 60 w 697"/>
                <a:gd name="T73" fmla="*/ 306 h 682"/>
                <a:gd name="T74" fmla="*/ 111 w 697"/>
                <a:gd name="T75" fmla="*/ 301 h 682"/>
                <a:gd name="T76" fmla="*/ 123 w 697"/>
                <a:gd name="T77" fmla="*/ 328 h 682"/>
                <a:gd name="T78" fmla="*/ 151 w 697"/>
                <a:gd name="T79" fmla="*/ 352 h 682"/>
                <a:gd name="T80" fmla="*/ 114 w 697"/>
                <a:gd name="T81" fmla="*/ 427 h 682"/>
                <a:gd name="T82" fmla="*/ 109 w 697"/>
                <a:gd name="T83" fmla="*/ 431 h 682"/>
                <a:gd name="T84" fmla="*/ 100 w 697"/>
                <a:gd name="T85" fmla="*/ 424 h 682"/>
                <a:gd name="T86" fmla="*/ 23 w 697"/>
                <a:gd name="T87" fmla="*/ 398 h 682"/>
                <a:gd name="T88" fmla="*/ 18 w 697"/>
                <a:gd name="T89" fmla="*/ 402 h 682"/>
                <a:gd name="T90" fmla="*/ 70 w 697"/>
                <a:gd name="T91" fmla="*/ 312 h 682"/>
                <a:gd name="T92" fmla="*/ 113 w 697"/>
                <a:gd name="T93" fmla="*/ 323 h 682"/>
                <a:gd name="T94" fmla="*/ 81 w 697"/>
                <a:gd name="T95" fmla="*/ 303 h 682"/>
                <a:gd name="T96" fmla="*/ 70 w 697"/>
                <a:gd name="T97" fmla="*/ 312 h 682"/>
                <a:gd name="T98" fmla="*/ 579 w 697"/>
                <a:gd name="T99" fmla="*/ 311 h 682"/>
                <a:gd name="T100" fmla="*/ 451 w 697"/>
                <a:gd name="T101" fmla="*/ 490 h 682"/>
                <a:gd name="T102" fmla="*/ 211 w 697"/>
                <a:gd name="T103" fmla="*/ 584 h 682"/>
                <a:gd name="T104" fmla="*/ 11 w 697"/>
                <a:gd name="T105" fmla="*/ 644 h 682"/>
                <a:gd name="T106" fmla="*/ 118 w 697"/>
                <a:gd name="T107" fmla="*/ 608 h 682"/>
                <a:gd name="T108" fmla="*/ 339 w 697"/>
                <a:gd name="T109" fmla="*/ 540 h 682"/>
                <a:gd name="T110" fmla="*/ 654 w 697"/>
                <a:gd name="T111" fmla="*/ 366 h 682"/>
                <a:gd name="T112" fmla="*/ 697 w 697"/>
                <a:gd name="T113" fmla="*/ 26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7" h="682">
                  <a:moveTo>
                    <a:pt x="291" y="48"/>
                  </a:moveTo>
                  <a:cubicBezTo>
                    <a:pt x="296" y="19"/>
                    <a:pt x="320" y="0"/>
                    <a:pt x="343" y="4"/>
                  </a:cubicBezTo>
                  <a:cubicBezTo>
                    <a:pt x="367" y="9"/>
                    <a:pt x="381" y="36"/>
                    <a:pt x="375" y="65"/>
                  </a:cubicBezTo>
                  <a:cubicBezTo>
                    <a:pt x="370" y="94"/>
                    <a:pt x="346" y="114"/>
                    <a:pt x="323" y="109"/>
                  </a:cubicBezTo>
                  <a:cubicBezTo>
                    <a:pt x="299" y="104"/>
                    <a:pt x="285" y="77"/>
                    <a:pt x="291" y="48"/>
                  </a:cubicBezTo>
                  <a:close/>
                  <a:moveTo>
                    <a:pt x="171" y="210"/>
                  </a:moveTo>
                  <a:cubicBezTo>
                    <a:pt x="215" y="177"/>
                    <a:pt x="215" y="177"/>
                    <a:pt x="215" y="177"/>
                  </a:cubicBezTo>
                  <a:cubicBezTo>
                    <a:pt x="199" y="223"/>
                    <a:pt x="183" y="268"/>
                    <a:pt x="168" y="313"/>
                  </a:cubicBezTo>
                  <a:cubicBezTo>
                    <a:pt x="168" y="314"/>
                    <a:pt x="168" y="314"/>
                    <a:pt x="168" y="315"/>
                  </a:cubicBezTo>
                  <a:cubicBezTo>
                    <a:pt x="180" y="319"/>
                    <a:pt x="192" y="323"/>
                    <a:pt x="205" y="327"/>
                  </a:cubicBezTo>
                  <a:cubicBezTo>
                    <a:pt x="198" y="358"/>
                    <a:pt x="191" y="392"/>
                    <a:pt x="187" y="413"/>
                  </a:cubicBezTo>
                  <a:cubicBezTo>
                    <a:pt x="137" y="523"/>
                    <a:pt x="137" y="523"/>
                    <a:pt x="137" y="523"/>
                  </a:cubicBezTo>
                  <a:cubicBezTo>
                    <a:pt x="190" y="549"/>
                    <a:pt x="190" y="549"/>
                    <a:pt x="190" y="549"/>
                  </a:cubicBezTo>
                  <a:cubicBezTo>
                    <a:pt x="208" y="508"/>
                    <a:pt x="239" y="467"/>
                    <a:pt x="254" y="403"/>
                  </a:cubicBezTo>
                  <a:cubicBezTo>
                    <a:pt x="259" y="385"/>
                    <a:pt x="262" y="368"/>
                    <a:pt x="266" y="353"/>
                  </a:cubicBezTo>
                  <a:cubicBezTo>
                    <a:pt x="336" y="356"/>
                    <a:pt x="336" y="356"/>
                    <a:pt x="336" y="356"/>
                  </a:cubicBezTo>
                  <a:cubicBezTo>
                    <a:pt x="332" y="372"/>
                    <a:pt x="332" y="372"/>
                    <a:pt x="332" y="372"/>
                  </a:cubicBezTo>
                  <a:cubicBezTo>
                    <a:pt x="318" y="429"/>
                    <a:pt x="318" y="429"/>
                    <a:pt x="318" y="429"/>
                  </a:cubicBezTo>
                  <a:cubicBezTo>
                    <a:pt x="375" y="444"/>
                    <a:pt x="375" y="444"/>
                    <a:pt x="375" y="444"/>
                  </a:cubicBezTo>
                  <a:cubicBezTo>
                    <a:pt x="381" y="425"/>
                    <a:pt x="387" y="402"/>
                    <a:pt x="394" y="377"/>
                  </a:cubicBezTo>
                  <a:cubicBezTo>
                    <a:pt x="404" y="339"/>
                    <a:pt x="404" y="339"/>
                    <a:pt x="404" y="339"/>
                  </a:cubicBezTo>
                  <a:cubicBezTo>
                    <a:pt x="375" y="295"/>
                    <a:pt x="375" y="295"/>
                    <a:pt x="375" y="295"/>
                  </a:cubicBezTo>
                  <a:cubicBezTo>
                    <a:pt x="375" y="295"/>
                    <a:pt x="375" y="295"/>
                    <a:pt x="375" y="295"/>
                  </a:cubicBezTo>
                  <a:cubicBezTo>
                    <a:pt x="372" y="295"/>
                    <a:pt x="372" y="295"/>
                    <a:pt x="372" y="295"/>
                  </a:cubicBezTo>
                  <a:cubicBezTo>
                    <a:pt x="368" y="295"/>
                    <a:pt x="368" y="295"/>
                    <a:pt x="368" y="295"/>
                  </a:cubicBezTo>
                  <a:cubicBezTo>
                    <a:pt x="358" y="294"/>
                    <a:pt x="358" y="294"/>
                    <a:pt x="358" y="294"/>
                  </a:cubicBezTo>
                  <a:cubicBezTo>
                    <a:pt x="339" y="293"/>
                    <a:pt x="339" y="293"/>
                    <a:pt x="339" y="293"/>
                  </a:cubicBezTo>
                  <a:cubicBezTo>
                    <a:pt x="327" y="292"/>
                    <a:pt x="316" y="291"/>
                    <a:pt x="306" y="290"/>
                  </a:cubicBezTo>
                  <a:cubicBezTo>
                    <a:pt x="316" y="258"/>
                    <a:pt x="325" y="225"/>
                    <a:pt x="335" y="192"/>
                  </a:cubicBezTo>
                  <a:cubicBezTo>
                    <a:pt x="349" y="212"/>
                    <a:pt x="349" y="212"/>
                    <a:pt x="349" y="212"/>
                  </a:cubicBezTo>
                  <a:cubicBezTo>
                    <a:pt x="363" y="234"/>
                    <a:pt x="363" y="234"/>
                    <a:pt x="363" y="234"/>
                  </a:cubicBezTo>
                  <a:cubicBezTo>
                    <a:pt x="367" y="239"/>
                    <a:pt x="367" y="239"/>
                    <a:pt x="367" y="239"/>
                  </a:cubicBezTo>
                  <a:cubicBezTo>
                    <a:pt x="392" y="254"/>
                    <a:pt x="392" y="254"/>
                    <a:pt x="392" y="254"/>
                  </a:cubicBezTo>
                  <a:cubicBezTo>
                    <a:pt x="392" y="254"/>
                    <a:pt x="392" y="254"/>
                    <a:pt x="392" y="254"/>
                  </a:cubicBezTo>
                  <a:cubicBezTo>
                    <a:pt x="392" y="254"/>
                    <a:pt x="392" y="254"/>
                    <a:pt x="392" y="254"/>
                  </a:cubicBezTo>
                  <a:cubicBezTo>
                    <a:pt x="394" y="254"/>
                    <a:pt x="394" y="254"/>
                    <a:pt x="394" y="254"/>
                  </a:cubicBezTo>
                  <a:cubicBezTo>
                    <a:pt x="407" y="254"/>
                    <a:pt x="407" y="254"/>
                    <a:pt x="407" y="254"/>
                  </a:cubicBezTo>
                  <a:cubicBezTo>
                    <a:pt x="512" y="256"/>
                    <a:pt x="512" y="256"/>
                    <a:pt x="512" y="256"/>
                  </a:cubicBezTo>
                  <a:cubicBezTo>
                    <a:pt x="512" y="236"/>
                    <a:pt x="512" y="216"/>
                    <a:pt x="511" y="195"/>
                  </a:cubicBezTo>
                  <a:cubicBezTo>
                    <a:pt x="406" y="199"/>
                    <a:pt x="406" y="199"/>
                    <a:pt x="406" y="199"/>
                  </a:cubicBezTo>
                  <a:cubicBezTo>
                    <a:pt x="404" y="200"/>
                    <a:pt x="404" y="200"/>
                    <a:pt x="404" y="200"/>
                  </a:cubicBezTo>
                  <a:cubicBezTo>
                    <a:pt x="391" y="182"/>
                    <a:pt x="391" y="182"/>
                    <a:pt x="391" y="182"/>
                  </a:cubicBezTo>
                  <a:cubicBezTo>
                    <a:pt x="359" y="141"/>
                    <a:pt x="359" y="141"/>
                    <a:pt x="359" y="141"/>
                  </a:cubicBezTo>
                  <a:cubicBezTo>
                    <a:pt x="354" y="134"/>
                    <a:pt x="348" y="133"/>
                    <a:pt x="338" y="130"/>
                  </a:cubicBezTo>
                  <a:cubicBezTo>
                    <a:pt x="337" y="129"/>
                    <a:pt x="336" y="129"/>
                    <a:pt x="335" y="128"/>
                  </a:cubicBezTo>
                  <a:cubicBezTo>
                    <a:pt x="339" y="147"/>
                    <a:pt x="339" y="147"/>
                    <a:pt x="339" y="147"/>
                  </a:cubicBezTo>
                  <a:cubicBezTo>
                    <a:pt x="324" y="154"/>
                    <a:pt x="324" y="154"/>
                    <a:pt x="324" y="154"/>
                  </a:cubicBezTo>
                  <a:cubicBezTo>
                    <a:pt x="324" y="172"/>
                    <a:pt x="324" y="172"/>
                    <a:pt x="324" y="172"/>
                  </a:cubicBezTo>
                  <a:cubicBezTo>
                    <a:pt x="290" y="227"/>
                    <a:pt x="290" y="227"/>
                    <a:pt x="290" y="227"/>
                  </a:cubicBezTo>
                  <a:cubicBezTo>
                    <a:pt x="315" y="142"/>
                    <a:pt x="315" y="142"/>
                    <a:pt x="315" y="142"/>
                  </a:cubicBezTo>
                  <a:cubicBezTo>
                    <a:pt x="318" y="140"/>
                    <a:pt x="318" y="140"/>
                    <a:pt x="318" y="140"/>
                  </a:cubicBezTo>
                  <a:cubicBezTo>
                    <a:pt x="321" y="120"/>
                    <a:pt x="321" y="120"/>
                    <a:pt x="321" y="120"/>
                  </a:cubicBezTo>
                  <a:cubicBezTo>
                    <a:pt x="312" y="117"/>
                    <a:pt x="312" y="117"/>
                    <a:pt x="312" y="117"/>
                  </a:cubicBezTo>
                  <a:cubicBezTo>
                    <a:pt x="303" y="135"/>
                    <a:pt x="303" y="135"/>
                    <a:pt x="303" y="135"/>
                  </a:cubicBezTo>
                  <a:cubicBezTo>
                    <a:pt x="304" y="139"/>
                    <a:pt x="304" y="139"/>
                    <a:pt x="304" y="139"/>
                  </a:cubicBezTo>
                  <a:cubicBezTo>
                    <a:pt x="274" y="222"/>
                    <a:pt x="274" y="222"/>
                    <a:pt x="274" y="222"/>
                  </a:cubicBezTo>
                  <a:cubicBezTo>
                    <a:pt x="278" y="158"/>
                    <a:pt x="278" y="158"/>
                    <a:pt x="278" y="158"/>
                  </a:cubicBezTo>
                  <a:cubicBezTo>
                    <a:pt x="289" y="143"/>
                    <a:pt x="289" y="143"/>
                    <a:pt x="289" y="143"/>
                  </a:cubicBezTo>
                  <a:cubicBezTo>
                    <a:pt x="281" y="128"/>
                    <a:pt x="281" y="128"/>
                    <a:pt x="281" y="128"/>
                  </a:cubicBezTo>
                  <a:cubicBezTo>
                    <a:pt x="296" y="113"/>
                    <a:pt x="296" y="113"/>
                    <a:pt x="296" y="113"/>
                  </a:cubicBezTo>
                  <a:cubicBezTo>
                    <a:pt x="284" y="109"/>
                    <a:pt x="273" y="106"/>
                    <a:pt x="261" y="104"/>
                  </a:cubicBezTo>
                  <a:cubicBezTo>
                    <a:pt x="246" y="101"/>
                    <a:pt x="240" y="99"/>
                    <a:pt x="231" y="105"/>
                  </a:cubicBezTo>
                  <a:cubicBezTo>
                    <a:pt x="140" y="165"/>
                    <a:pt x="140" y="165"/>
                    <a:pt x="140" y="165"/>
                  </a:cubicBezTo>
                  <a:cubicBezTo>
                    <a:pt x="103" y="216"/>
                    <a:pt x="100" y="234"/>
                    <a:pt x="78" y="270"/>
                  </a:cubicBezTo>
                  <a:cubicBezTo>
                    <a:pt x="96" y="280"/>
                    <a:pt x="114" y="289"/>
                    <a:pt x="132" y="298"/>
                  </a:cubicBezTo>
                  <a:cubicBezTo>
                    <a:pt x="144" y="270"/>
                    <a:pt x="171" y="221"/>
                    <a:pt x="171" y="210"/>
                  </a:cubicBezTo>
                  <a:close/>
                  <a:moveTo>
                    <a:pt x="12" y="400"/>
                  </a:moveTo>
                  <a:cubicBezTo>
                    <a:pt x="10" y="399"/>
                    <a:pt x="9" y="397"/>
                    <a:pt x="9" y="395"/>
                  </a:cubicBezTo>
                  <a:cubicBezTo>
                    <a:pt x="9" y="395"/>
                    <a:pt x="10" y="394"/>
                    <a:pt x="10" y="394"/>
                  </a:cubicBezTo>
                  <a:cubicBezTo>
                    <a:pt x="3" y="391"/>
                    <a:pt x="0" y="384"/>
                    <a:pt x="2" y="377"/>
                  </a:cubicBezTo>
                  <a:cubicBezTo>
                    <a:pt x="23" y="312"/>
                    <a:pt x="23" y="312"/>
                    <a:pt x="23" y="312"/>
                  </a:cubicBezTo>
                  <a:cubicBezTo>
                    <a:pt x="25" y="304"/>
                    <a:pt x="33" y="300"/>
                    <a:pt x="40" y="302"/>
                  </a:cubicBezTo>
                  <a:cubicBezTo>
                    <a:pt x="59" y="308"/>
                    <a:pt x="59" y="308"/>
                    <a:pt x="59" y="308"/>
                  </a:cubicBezTo>
                  <a:cubicBezTo>
                    <a:pt x="60" y="306"/>
                    <a:pt x="60" y="306"/>
                    <a:pt x="60" y="306"/>
                  </a:cubicBezTo>
                  <a:cubicBezTo>
                    <a:pt x="63" y="296"/>
                    <a:pt x="74" y="290"/>
                    <a:pt x="85" y="293"/>
                  </a:cubicBezTo>
                  <a:cubicBezTo>
                    <a:pt x="111" y="301"/>
                    <a:pt x="111" y="301"/>
                    <a:pt x="111" y="301"/>
                  </a:cubicBezTo>
                  <a:cubicBezTo>
                    <a:pt x="121" y="305"/>
                    <a:pt x="127" y="316"/>
                    <a:pt x="124" y="326"/>
                  </a:cubicBezTo>
                  <a:cubicBezTo>
                    <a:pt x="123" y="328"/>
                    <a:pt x="123" y="328"/>
                    <a:pt x="123" y="328"/>
                  </a:cubicBezTo>
                  <a:cubicBezTo>
                    <a:pt x="142" y="334"/>
                    <a:pt x="142" y="334"/>
                    <a:pt x="142" y="334"/>
                  </a:cubicBezTo>
                  <a:cubicBezTo>
                    <a:pt x="149" y="337"/>
                    <a:pt x="154" y="345"/>
                    <a:pt x="151" y="352"/>
                  </a:cubicBezTo>
                  <a:cubicBezTo>
                    <a:pt x="131" y="417"/>
                    <a:pt x="131" y="417"/>
                    <a:pt x="131" y="417"/>
                  </a:cubicBezTo>
                  <a:cubicBezTo>
                    <a:pt x="128" y="424"/>
                    <a:pt x="121" y="428"/>
                    <a:pt x="114" y="427"/>
                  </a:cubicBezTo>
                  <a:cubicBezTo>
                    <a:pt x="114" y="427"/>
                    <a:pt x="114" y="428"/>
                    <a:pt x="114" y="428"/>
                  </a:cubicBezTo>
                  <a:cubicBezTo>
                    <a:pt x="113" y="430"/>
                    <a:pt x="111" y="431"/>
                    <a:pt x="109" y="431"/>
                  </a:cubicBezTo>
                  <a:cubicBezTo>
                    <a:pt x="103" y="429"/>
                    <a:pt x="103" y="429"/>
                    <a:pt x="103" y="429"/>
                  </a:cubicBezTo>
                  <a:cubicBezTo>
                    <a:pt x="101" y="428"/>
                    <a:pt x="99" y="426"/>
                    <a:pt x="100" y="424"/>
                  </a:cubicBezTo>
                  <a:cubicBezTo>
                    <a:pt x="100" y="423"/>
                    <a:pt x="100" y="423"/>
                    <a:pt x="101" y="423"/>
                  </a:cubicBezTo>
                  <a:cubicBezTo>
                    <a:pt x="23" y="398"/>
                    <a:pt x="23" y="398"/>
                    <a:pt x="23" y="398"/>
                  </a:cubicBezTo>
                  <a:cubicBezTo>
                    <a:pt x="23" y="399"/>
                    <a:pt x="23" y="399"/>
                    <a:pt x="23" y="400"/>
                  </a:cubicBezTo>
                  <a:cubicBezTo>
                    <a:pt x="23" y="402"/>
                    <a:pt x="20" y="403"/>
                    <a:pt x="18" y="402"/>
                  </a:cubicBezTo>
                  <a:lnTo>
                    <a:pt x="12" y="400"/>
                  </a:lnTo>
                  <a:close/>
                  <a:moveTo>
                    <a:pt x="70" y="312"/>
                  </a:moveTo>
                  <a:cubicBezTo>
                    <a:pt x="113" y="325"/>
                    <a:pt x="113" y="325"/>
                    <a:pt x="113" y="325"/>
                  </a:cubicBezTo>
                  <a:cubicBezTo>
                    <a:pt x="113" y="323"/>
                    <a:pt x="113" y="323"/>
                    <a:pt x="113" y="323"/>
                  </a:cubicBezTo>
                  <a:cubicBezTo>
                    <a:pt x="115" y="318"/>
                    <a:pt x="112" y="313"/>
                    <a:pt x="108" y="312"/>
                  </a:cubicBezTo>
                  <a:cubicBezTo>
                    <a:pt x="81" y="303"/>
                    <a:pt x="81" y="303"/>
                    <a:pt x="81" y="303"/>
                  </a:cubicBezTo>
                  <a:cubicBezTo>
                    <a:pt x="77" y="302"/>
                    <a:pt x="72" y="305"/>
                    <a:pt x="70" y="309"/>
                  </a:cubicBezTo>
                  <a:lnTo>
                    <a:pt x="70" y="312"/>
                  </a:lnTo>
                  <a:close/>
                  <a:moveTo>
                    <a:pt x="697" y="261"/>
                  </a:moveTo>
                  <a:cubicBezTo>
                    <a:pt x="579" y="311"/>
                    <a:pt x="579" y="311"/>
                    <a:pt x="579" y="311"/>
                  </a:cubicBezTo>
                  <a:cubicBezTo>
                    <a:pt x="603" y="329"/>
                    <a:pt x="603" y="329"/>
                    <a:pt x="603" y="329"/>
                  </a:cubicBezTo>
                  <a:cubicBezTo>
                    <a:pt x="451" y="490"/>
                    <a:pt x="451" y="490"/>
                    <a:pt x="451" y="490"/>
                  </a:cubicBezTo>
                  <a:cubicBezTo>
                    <a:pt x="315" y="474"/>
                    <a:pt x="315" y="474"/>
                    <a:pt x="315" y="474"/>
                  </a:cubicBezTo>
                  <a:cubicBezTo>
                    <a:pt x="211" y="584"/>
                    <a:pt x="211" y="584"/>
                    <a:pt x="211" y="584"/>
                  </a:cubicBezTo>
                  <a:cubicBezTo>
                    <a:pt x="99" y="530"/>
                    <a:pt x="99" y="530"/>
                    <a:pt x="99" y="530"/>
                  </a:cubicBezTo>
                  <a:cubicBezTo>
                    <a:pt x="11" y="644"/>
                    <a:pt x="11" y="644"/>
                    <a:pt x="11" y="644"/>
                  </a:cubicBezTo>
                  <a:cubicBezTo>
                    <a:pt x="60" y="682"/>
                    <a:pt x="60" y="682"/>
                    <a:pt x="60" y="682"/>
                  </a:cubicBezTo>
                  <a:cubicBezTo>
                    <a:pt x="118" y="608"/>
                    <a:pt x="118" y="608"/>
                    <a:pt x="118" y="608"/>
                  </a:cubicBezTo>
                  <a:cubicBezTo>
                    <a:pt x="225" y="660"/>
                    <a:pt x="225" y="660"/>
                    <a:pt x="225" y="660"/>
                  </a:cubicBezTo>
                  <a:cubicBezTo>
                    <a:pt x="339" y="540"/>
                    <a:pt x="339" y="540"/>
                    <a:pt x="339" y="540"/>
                  </a:cubicBezTo>
                  <a:cubicBezTo>
                    <a:pt x="474" y="555"/>
                    <a:pt x="474" y="555"/>
                    <a:pt x="474" y="555"/>
                  </a:cubicBezTo>
                  <a:cubicBezTo>
                    <a:pt x="654" y="366"/>
                    <a:pt x="654" y="366"/>
                    <a:pt x="654" y="366"/>
                  </a:cubicBezTo>
                  <a:cubicBezTo>
                    <a:pt x="686" y="389"/>
                    <a:pt x="686" y="389"/>
                    <a:pt x="686" y="389"/>
                  </a:cubicBezTo>
                  <a:lnTo>
                    <a:pt x="697" y="261"/>
                  </a:lnTo>
                  <a:close/>
                </a:path>
              </a:pathLst>
            </a:custGeom>
            <a:blipFill>
              <a:blip r:embed="rId4"/>
              <a:stretch>
                <a:fillRect/>
              </a:stretch>
            </a:blip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Tree>
    <p:extLst>
      <p:ext uri="{BB962C8B-B14F-4D97-AF65-F5344CB8AC3E}">
        <p14:creationId xmlns:p14="http://schemas.microsoft.com/office/powerpoint/2010/main" val="39517377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1000"/>
                                        <p:tgtEl>
                                          <p:spTgt spid="46"/>
                                        </p:tgtEl>
                                      </p:cBhvr>
                                    </p:animEffect>
                                    <p:anim calcmode="lin" valueType="num">
                                      <p:cBhvr>
                                        <p:cTn id="13" dur="1000" fill="hold"/>
                                        <p:tgtEl>
                                          <p:spTgt spid="46"/>
                                        </p:tgtEl>
                                        <p:attrNameLst>
                                          <p:attrName>ppt_x</p:attrName>
                                        </p:attrNameLst>
                                      </p:cBhvr>
                                      <p:tavLst>
                                        <p:tav tm="0">
                                          <p:val>
                                            <p:strVal val="#ppt_x"/>
                                          </p:val>
                                        </p:tav>
                                        <p:tav tm="100000">
                                          <p:val>
                                            <p:strVal val="#ppt_x"/>
                                          </p:val>
                                        </p:tav>
                                      </p:tavLst>
                                    </p:anim>
                                    <p:anim calcmode="lin" valueType="num">
                                      <p:cBhvr>
                                        <p:cTn id="14" dur="1000" fill="hold"/>
                                        <p:tgtEl>
                                          <p:spTgt spid="46"/>
                                        </p:tgtEl>
                                        <p:attrNameLst>
                                          <p:attrName>ppt_y</p:attrName>
                                        </p:attrNameLst>
                                      </p:cBhvr>
                                      <p:tavLst>
                                        <p:tav tm="0">
                                          <p:val>
                                            <p:strVal val="#ppt_y+.1"/>
                                          </p:val>
                                        </p:tav>
                                        <p:tav tm="100000">
                                          <p:val>
                                            <p:strVal val="#ppt_y"/>
                                          </p:val>
                                        </p:tav>
                                      </p:tavLst>
                                    </p:anim>
                                  </p:childTnLst>
                                </p:cTn>
                              </p:par>
                              <p:par>
                                <p:cTn id="15" presetID="12" presetClass="entr" presetSubtype="4"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anim calcmode="lin" valueType="num">
                                      <p:cBhvr additive="base">
                                        <p:cTn id="17" dur="500"/>
                                        <p:tgtEl>
                                          <p:spTgt spid="82"/>
                                        </p:tgtEl>
                                        <p:attrNameLst>
                                          <p:attrName>ppt_y</p:attrName>
                                        </p:attrNameLst>
                                      </p:cBhvr>
                                      <p:tavLst>
                                        <p:tav tm="0">
                                          <p:val>
                                            <p:strVal val="#ppt_y+#ppt_h*1.125000"/>
                                          </p:val>
                                        </p:tav>
                                        <p:tav tm="100000">
                                          <p:val>
                                            <p:strVal val="#ppt_y"/>
                                          </p:val>
                                        </p:tav>
                                      </p:tavLst>
                                    </p:anim>
                                    <p:animEffect transition="in" filter="wipe(up)">
                                      <p:cBhvr>
                                        <p:cTn id="18" dur="500"/>
                                        <p:tgtEl>
                                          <p:spTgt spid="82"/>
                                        </p:tgtEl>
                                      </p:cBhvr>
                                    </p:animEffect>
                                  </p:childTnLst>
                                </p:cTn>
                              </p:par>
                            </p:childTnLst>
                          </p:cTn>
                        </p:par>
                        <p:par>
                          <p:cTn id="19" fill="hold">
                            <p:stCondLst>
                              <p:cond delay="1000"/>
                            </p:stCondLst>
                            <p:childTnLst>
                              <p:par>
                                <p:cTn id="20" presetID="2" presetClass="entr" presetSubtype="8" fill="hold" grpId="0" nodeType="afterEffect">
                                  <p:stCondLst>
                                    <p:cond delay="0"/>
                                  </p:stCondLst>
                                  <p:childTnLst>
                                    <p:set>
                                      <p:cBhvr>
                                        <p:cTn id="21" dur="1" fill="hold">
                                          <p:stCondLst>
                                            <p:cond delay="0"/>
                                          </p:stCondLst>
                                        </p:cTn>
                                        <p:tgtEl>
                                          <p:spTgt spid="83"/>
                                        </p:tgtEl>
                                        <p:attrNameLst>
                                          <p:attrName>style.visibility</p:attrName>
                                        </p:attrNameLst>
                                      </p:cBhvr>
                                      <p:to>
                                        <p:strVal val="visible"/>
                                      </p:to>
                                    </p:set>
                                    <p:anim calcmode="lin" valueType="num">
                                      <p:cBhvr additive="base">
                                        <p:cTn id="22" dur="500" fill="hold"/>
                                        <p:tgtEl>
                                          <p:spTgt spid="83"/>
                                        </p:tgtEl>
                                        <p:attrNameLst>
                                          <p:attrName>ppt_x</p:attrName>
                                        </p:attrNameLst>
                                      </p:cBhvr>
                                      <p:tavLst>
                                        <p:tav tm="0">
                                          <p:val>
                                            <p:strVal val="0-#ppt_w/2"/>
                                          </p:val>
                                        </p:tav>
                                        <p:tav tm="100000">
                                          <p:val>
                                            <p:strVal val="#ppt_x"/>
                                          </p:val>
                                        </p:tav>
                                      </p:tavLst>
                                    </p:anim>
                                    <p:anim calcmode="lin" valueType="num">
                                      <p:cBhvr additive="base">
                                        <p:cTn id="23" dur="500" fill="hold"/>
                                        <p:tgtEl>
                                          <p:spTgt spid="83"/>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16" presetClass="entr" presetSubtype="21" fill="hold" grpId="0" nodeType="after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barn(inVertical)">
                                      <p:cBhvr>
                                        <p:cTn id="27" dur="500"/>
                                        <p:tgtEl>
                                          <p:spTgt spid="84"/>
                                        </p:tgtEl>
                                      </p:cBhvr>
                                    </p:animEffect>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wipe(left)">
                                      <p:cBhvr>
                                        <p:cTn id="31" dur="500"/>
                                        <p:tgtEl>
                                          <p:spTgt spid="85"/>
                                        </p:tgtEl>
                                      </p:cBhvr>
                                    </p:animEffect>
                                  </p:childTnLst>
                                </p:cTn>
                              </p:par>
                            </p:childTnLst>
                          </p:cTn>
                        </p:par>
                        <p:par>
                          <p:cTn id="32" fill="hold">
                            <p:stCondLst>
                              <p:cond delay="2500"/>
                            </p:stCondLst>
                            <p:childTnLst>
                              <p:par>
                                <p:cTn id="33" presetID="2" presetClass="entr" presetSubtype="4" fill="hold" grpId="0" nodeType="afterEffect">
                                  <p:stCondLst>
                                    <p:cond delay="0"/>
                                  </p:stCondLst>
                                  <p:childTnLst>
                                    <p:set>
                                      <p:cBhvr>
                                        <p:cTn id="34" dur="1" fill="hold">
                                          <p:stCondLst>
                                            <p:cond delay="0"/>
                                          </p:stCondLst>
                                        </p:cTn>
                                        <p:tgtEl>
                                          <p:spTgt spid="95"/>
                                        </p:tgtEl>
                                        <p:attrNameLst>
                                          <p:attrName>style.visibility</p:attrName>
                                        </p:attrNameLst>
                                      </p:cBhvr>
                                      <p:to>
                                        <p:strVal val="visible"/>
                                      </p:to>
                                    </p:set>
                                    <p:anim calcmode="lin" valueType="num">
                                      <p:cBhvr additive="base">
                                        <p:cTn id="35" dur="500" fill="hold"/>
                                        <p:tgtEl>
                                          <p:spTgt spid="95"/>
                                        </p:tgtEl>
                                        <p:attrNameLst>
                                          <p:attrName>ppt_x</p:attrName>
                                        </p:attrNameLst>
                                      </p:cBhvr>
                                      <p:tavLst>
                                        <p:tav tm="0">
                                          <p:val>
                                            <p:strVal val="#ppt_x"/>
                                          </p:val>
                                        </p:tav>
                                        <p:tav tm="100000">
                                          <p:val>
                                            <p:strVal val="#ppt_x"/>
                                          </p:val>
                                        </p:tav>
                                      </p:tavLst>
                                    </p:anim>
                                    <p:anim calcmode="lin" valueType="num">
                                      <p:cBhvr additive="base">
                                        <p:cTn id="36" dur="500" fill="hold"/>
                                        <p:tgtEl>
                                          <p:spTgt spid="9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6"/>
                                        </p:tgtEl>
                                        <p:attrNameLst>
                                          <p:attrName>style.visibility</p:attrName>
                                        </p:attrNameLst>
                                      </p:cBhvr>
                                      <p:to>
                                        <p:strVal val="visible"/>
                                      </p:to>
                                    </p:set>
                                    <p:anim calcmode="lin" valueType="num">
                                      <p:cBhvr additive="base">
                                        <p:cTn id="39" dur="500" fill="hold"/>
                                        <p:tgtEl>
                                          <p:spTgt spid="96"/>
                                        </p:tgtEl>
                                        <p:attrNameLst>
                                          <p:attrName>ppt_x</p:attrName>
                                        </p:attrNameLst>
                                      </p:cBhvr>
                                      <p:tavLst>
                                        <p:tav tm="0">
                                          <p:val>
                                            <p:strVal val="#ppt_x"/>
                                          </p:val>
                                        </p:tav>
                                        <p:tav tm="100000">
                                          <p:val>
                                            <p:strVal val="#ppt_x"/>
                                          </p:val>
                                        </p:tav>
                                      </p:tavLst>
                                    </p:anim>
                                    <p:anim calcmode="lin" valueType="num">
                                      <p:cBhvr additive="base">
                                        <p:cTn id="40" dur="500" fill="hold"/>
                                        <p:tgtEl>
                                          <p:spTgt spid="9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additive="base">
                                        <p:cTn id="43" dur="500" fill="hold"/>
                                        <p:tgtEl>
                                          <p:spTgt spid="97"/>
                                        </p:tgtEl>
                                        <p:attrNameLst>
                                          <p:attrName>ppt_x</p:attrName>
                                        </p:attrNameLst>
                                      </p:cBhvr>
                                      <p:tavLst>
                                        <p:tav tm="0">
                                          <p:val>
                                            <p:strVal val="#ppt_x"/>
                                          </p:val>
                                        </p:tav>
                                        <p:tav tm="100000">
                                          <p:val>
                                            <p:strVal val="#ppt_x"/>
                                          </p:val>
                                        </p:tav>
                                      </p:tavLst>
                                    </p:anim>
                                    <p:anim calcmode="lin" valueType="num">
                                      <p:cBhvr additive="base">
                                        <p:cTn id="44" dur="500" fill="hold"/>
                                        <p:tgtEl>
                                          <p:spTgt spid="9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98"/>
                                        </p:tgtEl>
                                        <p:attrNameLst>
                                          <p:attrName>style.visibility</p:attrName>
                                        </p:attrNameLst>
                                      </p:cBhvr>
                                      <p:to>
                                        <p:strVal val="visible"/>
                                      </p:to>
                                    </p:set>
                                    <p:anim calcmode="lin" valueType="num">
                                      <p:cBhvr additive="base">
                                        <p:cTn id="47" dur="500" fill="hold"/>
                                        <p:tgtEl>
                                          <p:spTgt spid="98"/>
                                        </p:tgtEl>
                                        <p:attrNameLst>
                                          <p:attrName>ppt_x</p:attrName>
                                        </p:attrNameLst>
                                      </p:cBhvr>
                                      <p:tavLst>
                                        <p:tav tm="0">
                                          <p:val>
                                            <p:strVal val="#ppt_x"/>
                                          </p:val>
                                        </p:tav>
                                        <p:tav tm="100000">
                                          <p:val>
                                            <p:strVal val="#ppt_x"/>
                                          </p:val>
                                        </p:tav>
                                      </p:tavLst>
                                    </p:anim>
                                    <p:anim calcmode="lin" valueType="num">
                                      <p:cBhvr additive="base">
                                        <p:cTn id="48" dur="500" fill="hold"/>
                                        <p:tgtEl>
                                          <p:spTgt spid="98"/>
                                        </p:tgtEl>
                                        <p:attrNameLst>
                                          <p:attrName>ppt_y</p:attrName>
                                        </p:attrNameLst>
                                      </p:cBhvr>
                                      <p:tavLst>
                                        <p:tav tm="0">
                                          <p:val>
                                            <p:strVal val="1+#ppt_h/2"/>
                                          </p:val>
                                        </p:tav>
                                        <p:tav tm="100000">
                                          <p:val>
                                            <p:strVal val="#ppt_y"/>
                                          </p:val>
                                        </p:tav>
                                      </p:tavLst>
                                    </p:anim>
                                  </p:childTnLst>
                                </p:cTn>
                              </p:par>
                            </p:childTnLst>
                          </p:cTn>
                        </p:par>
                        <p:par>
                          <p:cTn id="49" fill="hold">
                            <p:stCondLst>
                              <p:cond delay="3000"/>
                            </p:stCondLst>
                            <p:childTnLst>
                              <p:par>
                                <p:cTn id="50" presetID="22" presetClass="entr" presetSubtype="4" fill="hold" grpId="0" nodeType="afterEffect">
                                  <p:stCondLst>
                                    <p:cond delay="0"/>
                                  </p:stCondLst>
                                  <p:childTnLst>
                                    <p:set>
                                      <p:cBhvr>
                                        <p:cTn id="51" dur="1" fill="hold">
                                          <p:stCondLst>
                                            <p:cond delay="0"/>
                                          </p:stCondLst>
                                        </p:cTn>
                                        <p:tgtEl>
                                          <p:spTgt spid="87"/>
                                        </p:tgtEl>
                                        <p:attrNameLst>
                                          <p:attrName>style.visibility</p:attrName>
                                        </p:attrNameLst>
                                      </p:cBhvr>
                                      <p:to>
                                        <p:strVal val="visible"/>
                                      </p:to>
                                    </p:set>
                                    <p:animEffect transition="in" filter="wipe(down)">
                                      <p:cBhvr>
                                        <p:cTn id="52" dur="500"/>
                                        <p:tgtEl>
                                          <p:spTgt spid="87"/>
                                        </p:tgtEl>
                                      </p:cBhvr>
                                    </p:animEffect>
                                  </p:childTnLst>
                                </p:cTn>
                              </p:par>
                              <p:par>
                                <p:cTn id="53" presetID="22" presetClass="entr" presetSubtype="4" fill="hold" grpId="0" nodeType="withEffect">
                                  <p:stCondLst>
                                    <p:cond delay="200"/>
                                  </p:stCondLst>
                                  <p:childTnLst>
                                    <p:set>
                                      <p:cBhvr>
                                        <p:cTn id="54" dur="1" fill="hold">
                                          <p:stCondLst>
                                            <p:cond delay="0"/>
                                          </p:stCondLst>
                                        </p:cTn>
                                        <p:tgtEl>
                                          <p:spTgt spid="88"/>
                                        </p:tgtEl>
                                        <p:attrNameLst>
                                          <p:attrName>style.visibility</p:attrName>
                                        </p:attrNameLst>
                                      </p:cBhvr>
                                      <p:to>
                                        <p:strVal val="visible"/>
                                      </p:to>
                                    </p:set>
                                    <p:animEffect transition="in" filter="wipe(down)">
                                      <p:cBhvr>
                                        <p:cTn id="55" dur="500"/>
                                        <p:tgtEl>
                                          <p:spTgt spid="88"/>
                                        </p:tgtEl>
                                      </p:cBhvr>
                                    </p:animEffect>
                                  </p:childTnLst>
                                </p:cTn>
                              </p:par>
                              <p:par>
                                <p:cTn id="56" presetID="22" presetClass="entr" presetSubtype="4" fill="hold" grpId="0" nodeType="withEffect">
                                  <p:stCondLst>
                                    <p:cond delay="400"/>
                                  </p:stCondLst>
                                  <p:childTnLst>
                                    <p:set>
                                      <p:cBhvr>
                                        <p:cTn id="57" dur="1" fill="hold">
                                          <p:stCondLst>
                                            <p:cond delay="0"/>
                                          </p:stCondLst>
                                        </p:cTn>
                                        <p:tgtEl>
                                          <p:spTgt spid="89"/>
                                        </p:tgtEl>
                                        <p:attrNameLst>
                                          <p:attrName>style.visibility</p:attrName>
                                        </p:attrNameLst>
                                      </p:cBhvr>
                                      <p:to>
                                        <p:strVal val="visible"/>
                                      </p:to>
                                    </p:set>
                                    <p:animEffect transition="in" filter="wipe(down)">
                                      <p:cBhvr>
                                        <p:cTn id="58" dur="500"/>
                                        <p:tgtEl>
                                          <p:spTgt spid="89"/>
                                        </p:tgtEl>
                                      </p:cBhvr>
                                    </p:animEffect>
                                  </p:childTnLst>
                                </p:cTn>
                              </p:par>
                              <p:par>
                                <p:cTn id="59" presetID="22" presetClass="entr" presetSubtype="4" fill="hold" grpId="0" nodeType="withEffect">
                                  <p:stCondLst>
                                    <p:cond delay="600"/>
                                  </p:stCondLst>
                                  <p:childTnLst>
                                    <p:set>
                                      <p:cBhvr>
                                        <p:cTn id="60" dur="1" fill="hold">
                                          <p:stCondLst>
                                            <p:cond delay="0"/>
                                          </p:stCondLst>
                                        </p:cTn>
                                        <p:tgtEl>
                                          <p:spTgt spid="90"/>
                                        </p:tgtEl>
                                        <p:attrNameLst>
                                          <p:attrName>style.visibility</p:attrName>
                                        </p:attrNameLst>
                                      </p:cBhvr>
                                      <p:to>
                                        <p:strVal val="visible"/>
                                      </p:to>
                                    </p:set>
                                    <p:animEffect transition="in" filter="wipe(down)">
                                      <p:cBhvr>
                                        <p:cTn id="61" dur="500"/>
                                        <p:tgtEl>
                                          <p:spTgt spid="90"/>
                                        </p:tgtEl>
                                      </p:cBhvr>
                                    </p:animEffect>
                                  </p:childTnLst>
                                </p:cTn>
                              </p:par>
                            </p:childTnLst>
                          </p:cTn>
                        </p:par>
                        <p:par>
                          <p:cTn id="62" fill="hold">
                            <p:stCondLst>
                              <p:cond delay="4100"/>
                            </p:stCondLst>
                            <p:childTnLst>
                              <p:par>
                                <p:cTn id="63" presetID="22" presetClass="entr" presetSubtype="4" fill="hold" grpId="0" nodeType="afterEffect">
                                  <p:stCondLst>
                                    <p:cond delay="0"/>
                                  </p:stCondLst>
                                  <p:childTnLst>
                                    <p:set>
                                      <p:cBhvr>
                                        <p:cTn id="64" dur="1" fill="hold">
                                          <p:stCondLst>
                                            <p:cond delay="0"/>
                                          </p:stCondLst>
                                        </p:cTn>
                                        <p:tgtEl>
                                          <p:spTgt spid="91"/>
                                        </p:tgtEl>
                                        <p:attrNameLst>
                                          <p:attrName>style.visibility</p:attrName>
                                        </p:attrNameLst>
                                      </p:cBhvr>
                                      <p:to>
                                        <p:strVal val="visible"/>
                                      </p:to>
                                    </p:set>
                                    <p:animEffect transition="in" filter="wipe(down)">
                                      <p:cBhvr>
                                        <p:cTn id="65" dur="500"/>
                                        <p:tgtEl>
                                          <p:spTgt spid="91"/>
                                        </p:tgtEl>
                                      </p:cBhvr>
                                    </p:animEffect>
                                  </p:childTnLst>
                                </p:cTn>
                              </p:par>
                              <p:par>
                                <p:cTn id="66" presetID="22" presetClass="entr" presetSubtype="4" fill="hold" grpId="0" nodeType="withEffect">
                                  <p:stCondLst>
                                    <p:cond delay="200"/>
                                  </p:stCondLst>
                                  <p:childTnLst>
                                    <p:set>
                                      <p:cBhvr>
                                        <p:cTn id="67" dur="1" fill="hold">
                                          <p:stCondLst>
                                            <p:cond delay="0"/>
                                          </p:stCondLst>
                                        </p:cTn>
                                        <p:tgtEl>
                                          <p:spTgt spid="92"/>
                                        </p:tgtEl>
                                        <p:attrNameLst>
                                          <p:attrName>style.visibility</p:attrName>
                                        </p:attrNameLst>
                                      </p:cBhvr>
                                      <p:to>
                                        <p:strVal val="visible"/>
                                      </p:to>
                                    </p:set>
                                    <p:animEffect transition="in" filter="wipe(down)">
                                      <p:cBhvr>
                                        <p:cTn id="68" dur="500"/>
                                        <p:tgtEl>
                                          <p:spTgt spid="92"/>
                                        </p:tgtEl>
                                      </p:cBhvr>
                                    </p:animEffect>
                                  </p:childTnLst>
                                </p:cTn>
                              </p:par>
                              <p:par>
                                <p:cTn id="69" presetID="22" presetClass="entr" presetSubtype="4" fill="hold" grpId="0" nodeType="withEffect">
                                  <p:stCondLst>
                                    <p:cond delay="400"/>
                                  </p:stCondLst>
                                  <p:childTnLst>
                                    <p:set>
                                      <p:cBhvr>
                                        <p:cTn id="70" dur="1" fill="hold">
                                          <p:stCondLst>
                                            <p:cond delay="0"/>
                                          </p:stCondLst>
                                        </p:cTn>
                                        <p:tgtEl>
                                          <p:spTgt spid="93"/>
                                        </p:tgtEl>
                                        <p:attrNameLst>
                                          <p:attrName>style.visibility</p:attrName>
                                        </p:attrNameLst>
                                      </p:cBhvr>
                                      <p:to>
                                        <p:strVal val="visible"/>
                                      </p:to>
                                    </p:set>
                                    <p:animEffect transition="in" filter="wipe(down)">
                                      <p:cBhvr>
                                        <p:cTn id="71" dur="500"/>
                                        <p:tgtEl>
                                          <p:spTgt spid="93"/>
                                        </p:tgtEl>
                                      </p:cBhvr>
                                    </p:animEffect>
                                  </p:childTnLst>
                                </p:cTn>
                              </p:par>
                              <p:par>
                                <p:cTn id="72" presetID="22" presetClass="entr" presetSubtype="4" fill="hold" grpId="0" nodeType="withEffect">
                                  <p:stCondLst>
                                    <p:cond delay="600"/>
                                  </p:stCondLst>
                                  <p:childTnLst>
                                    <p:set>
                                      <p:cBhvr>
                                        <p:cTn id="73" dur="1" fill="hold">
                                          <p:stCondLst>
                                            <p:cond delay="0"/>
                                          </p:stCondLst>
                                        </p:cTn>
                                        <p:tgtEl>
                                          <p:spTgt spid="94"/>
                                        </p:tgtEl>
                                        <p:attrNameLst>
                                          <p:attrName>style.visibility</p:attrName>
                                        </p:attrNameLst>
                                      </p:cBhvr>
                                      <p:to>
                                        <p:strVal val="visible"/>
                                      </p:to>
                                    </p:set>
                                    <p:animEffect transition="in" filter="wipe(down)">
                                      <p:cBhvr>
                                        <p:cTn id="74" dur="500"/>
                                        <p:tgtEl>
                                          <p:spTgt spid="94"/>
                                        </p:tgtEl>
                                      </p:cBhvr>
                                    </p:animEffect>
                                  </p:childTnLst>
                                </p:cTn>
                              </p:par>
                            </p:childTnLst>
                          </p:cTn>
                        </p:par>
                        <p:par>
                          <p:cTn id="75" fill="hold">
                            <p:stCondLst>
                              <p:cond delay="5200"/>
                            </p:stCondLst>
                            <p:childTnLst>
                              <p:par>
                                <p:cTn id="76" presetID="12" presetClass="entr" presetSubtype="4" fill="hold" grpId="0" nodeType="afterEffect">
                                  <p:stCondLst>
                                    <p:cond delay="0"/>
                                  </p:stCondLst>
                                  <p:iterate type="lt">
                                    <p:tmPct val="50000"/>
                                  </p:iterate>
                                  <p:childTnLst>
                                    <p:set>
                                      <p:cBhvr>
                                        <p:cTn id="77" dur="1" fill="hold">
                                          <p:stCondLst>
                                            <p:cond delay="0"/>
                                          </p:stCondLst>
                                        </p:cTn>
                                        <p:tgtEl>
                                          <p:spTgt spid="86"/>
                                        </p:tgtEl>
                                        <p:attrNameLst>
                                          <p:attrName>style.visibility</p:attrName>
                                        </p:attrNameLst>
                                      </p:cBhvr>
                                      <p:to>
                                        <p:strVal val="visible"/>
                                      </p:to>
                                    </p:set>
                                    <p:anim calcmode="lin" valueType="num">
                                      <p:cBhvr additive="base">
                                        <p:cTn id="78" dur="200"/>
                                        <p:tgtEl>
                                          <p:spTgt spid="86"/>
                                        </p:tgtEl>
                                        <p:attrNameLst>
                                          <p:attrName>ppt_y</p:attrName>
                                        </p:attrNameLst>
                                      </p:cBhvr>
                                      <p:tavLst>
                                        <p:tav tm="0">
                                          <p:val>
                                            <p:strVal val="#ppt_y+#ppt_h*1.125000"/>
                                          </p:val>
                                        </p:tav>
                                        <p:tav tm="100000">
                                          <p:val>
                                            <p:strVal val="#ppt_y"/>
                                          </p:val>
                                        </p:tav>
                                      </p:tavLst>
                                    </p:anim>
                                    <p:animEffect transition="in" filter="wipe(up)">
                                      <p:cBhvr>
                                        <p:cTn id="79" dur="200"/>
                                        <p:tgtEl>
                                          <p:spTgt spid="86"/>
                                        </p:tgtEl>
                                      </p:cBhvr>
                                    </p:animEffect>
                                  </p:childTnLst>
                                </p:cTn>
                              </p:par>
                              <p:par>
                                <p:cTn id="80" presetID="12" presetClass="entr" presetSubtype="1" fill="hold" grpId="0" nodeType="withEffect">
                                  <p:stCondLst>
                                    <p:cond delay="0"/>
                                  </p:stCondLst>
                                  <p:childTnLst>
                                    <p:set>
                                      <p:cBhvr>
                                        <p:cTn id="81" dur="1" fill="hold">
                                          <p:stCondLst>
                                            <p:cond delay="0"/>
                                          </p:stCondLst>
                                        </p:cTn>
                                        <p:tgtEl>
                                          <p:spTgt spid="99"/>
                                        </p:tgtEl>
                                        <p:attrNameLst>
                                          <p:attrName>style.visibility</p:attrName>
                                        </p:attrNameLst>
                                      </p:cBhvr>
                                      <p:to>
                                        <p:strVal val="visible"/>
                                      </p:to>
                                    </p:set>
                                    <p:anim calcmode="lin" valueType="num">
                                      <p:cBhvr additive="base">
                                        <p:cTn id="82" dur="500"/>
                                        <p:tgtEl>
                                          <p:spTgt spid="99"/>
                                        </p:tgtEl>
                                        <p:attrNameLst>
                                          <p:attrName>ppt_y</p:attrName>
                                        </p:attrNameLst>
                                      </p:cBhvr>
                                      <p:tavLst>
                                        <p:tav tm="0">
                                          <p:val>
                                            <p:strVal val="#ppt_y-#ppt_h*1.125000"/>
                                          </p:val>
                                        </p:tav>
                                        <p:tav tm="100000">
                                          <p:val>
                                            <p:strVal val="#ppt_y"/>
                                          </p:val>
                                        </p:tav>
                                      </p:tavLst>
                                    </p:anim>
                                    <p:animEffect transition="in" filter="wipe(down)">
                                      <p:cBhvr>
                                        <p:cTn id="83" dur="500"/>
                                        <p:tgtEl>
                                          <p:spTgt spid="99"/>
                                        </p:tgtEl>
                                      </p:cBhvr>
                                    </p:animEffect>
                                  </p:childTnLst>
                                </p:cTn>
                              </p:par>
                            </p:childTnLst>
                          </p:cTn>
                        </p:par>
                        <p:par>
                          <p:cTn id="84" fill="hold">
                            <p:stCondLst>
                              <p:cond delay="5900"/>
                            </p:stCondLst>
                            <p:childTnLst>
                              <p:par>
                                <p:cTn id="85" presetID="2" presetClass="entr" presetSubtype="8" fill="hold" grpId="0" nodeType="afterEffect">
                                  <p:stCondLst>
                                    <p:cond delay="0"/>
                                  </p:stCondLst>
                                  <p:childTnLst>
                                    <p:set>
                                      <p:cBhvr>
                                        <p:cTn id="86" dur="1" fill="hold">
                                          <p:stCondLst>
                                            <p:cond delay="0"/>
                                          </p:stCondLst>
                                        </p:cTn>
                                        <p:tgtEl>
                                          <p:spTgt spid="100"/>
                                        </p:tgtEl>
                                        <p:attrNameLst>
                                          <p:attrName>style.visibility</p:attrName>
                                        </p:attrNameLst>
                                      </p:cBhvr>
                                      <p:to>
                                        <p:strVal val="visible"/>
                                      </p:to>
                                    </p:set>
                                    <p:anim calcmode="lin" valueType="num">
                                      <p:cBhvr additive="base">
                                        <p:cTn id="87" dur="500" fill="hold"/>
                                        <p:tgtEl>
                                          <p:spTgt spid="100"/>
                                        </p:tgtEl>
                                        <p:attrNameLst>
                                          <p:attrName>ppt_x</p:attrName>
                                        </p:attrNameLst>
                                      </p:cBhvr>
                                      <p:tavLst>
                                        <p:tav tm="0">
                                          <p:val>
                                            <p:strVal val="0-#ppt_w/2"/>
                                          </p:val>
                                        </p:tav>
                                        <p:tav tm="100000">
                                          <p:val>
                                            <p:strVal val="#ppt_x"/>
                                          </p:val>
                                        </p:tav>
                                      </p:tavLst>
                                    </p:anim>
                                    <p:anim calcmode="lin" valueType="num">
                                      <p:cBhvr additive="base">
                                        <p:cTn id="88" dur="500" fill="hold"/>
                                        <p:tgtEl>
                                          <p:spTgt spid="100"/>
                                        </p:tgtEl>
                                        <p:attrNameLst>
                                          <p:attrName>ppt_y</p:attrName>
                                        </p:attrNameLst>
                                      </p:cBhvr>
                                      <p:tavLst>
                                        <p:tav tm="0">
                                          <p:val>
                                            <p:strVal val="#ppt_y"/>
                                          </p:val>
                                        </p:tav>
                                        <p:tav tm="100000">
                                          <p:val>
                                            <p:strVal val="#ppt_y"/>
                                          </p:val>
                                        </p:tav>
                                      </p:tavLst>
                                    </p:anim>
                                  </p:childTnLst>
                                </p:cTn>
                              </p:par>
                            </p:childTnLst>
                          </p:cTn>
                        </p:par>
                        <p:par>
                          <p:cTn id="89" fill="hold">
                            <p:stCondLst>
                              <p:cond delay="6400"/>
                            </p:stCondLst>
                            <p:childTnLst>
                              <p:par>
                                <p:cTn id="90" presetID="16" presetClass="entr" presetSubtype="21" fill="hold" grpId="0" nodeType="afterEffect">
                                  <p:stCondLst>
                                    <p:cond delay="0"/>
                                  </p:stCondLst>
                                  <p:childTnLst>
                                    <p:set>
                                      <p:cBhvr>
                                        <p:cTn id="91" dur="1" fill="hold">
                                          <p:stCondLst>
                                            <p:cond delay="0"/>
                                          </p:stCondLst>
                                        </p:cTn>
                                        <p:tgtEl>
                                          <p:spTgt spid="101"/>
                                        </p:tgtEl>
                                        <p:attrNameLst>
                                          <p:attrName>style.visibility</p:attrName>
                                        </p:attrNameLst>
                                      </p:cBhvr>
                                      <p:to>
                                        <p:strVal val="visible"/>
                                      </p:to>
                                    </p:set>
                                    <p:animEffect transition="in" filter="barn(inVertical)">
                                      <p:cBhvr>
                                        <p:cTn id="92" dur="500"/>
                                        <p:tgtEl>
                                          <p:spTgt spid="101"/>
                                        </p:tgtEl>
                                      </p:cBhvr>
                                    </p:animEffect>
                                  </p:childTnLst>
                                </p:cTn>
                              </p:par>
                            </p:childTnLst>
                          </p:cTn>
                        </p:par>
                        <p:par>
                          <p:cTn id="93" fill="hold">
                            <p:stCondLst>
                              <p:cond delay="6900"/>
                            </p:stCondLst>
                            <p:childTnLst>
                              <p:par>
                                <p:cTn id="94" presetID="22" presetClass="entr" presetSubtype="8" fill="hold" nodeType="afterEffect">
                                  <p:stCondLst>
                                    <p:cond delay="0"/>
                                  </p:stCondLst>
                                  <p:childTnLst>
                                    <p:set>
                                      <p:cBhvr>
                                        <p:cTn id="95" dur="1" fill="hold">
                                          <p:stCondLst>
                                            <p:cond delay="0"/>
                                          </p:stCondLst>
                                        </p:cTn>
                                        <p:tgtEl>
                                          <p:spTgt spid="102"/>
                                        </p:tgtEl>
                                        <p:attrNameLst>
                                          <p:attrName>style.visibility</p:attrName>
                                        </p:attrNameLst>
                                      </p:cBhvr>
                                      <p:to>
                                        <p:strVal val="visible"/>
                                      </p:to>
                                    </p:set>
                                    <p:animEffect transition="in" filter="wipe(left)">
                                      <p:cBhvr>
                                        <p:cTn id="96" dur="500"/>
                                        <p:tgtEl>
                                          <p:spTgt spid="102"/>
                                        </p:tgtEl>
                                      </p:cBhvr>
                                    </p:animEffect>
                                  </p:childTnLst>
                                </p:cTn>
                              </p:par>
                            </p:childTnLst>
                          </p:cTn>
                        </p:par>
                        <p:par>
                          <p:cTn id="97" fill="hold">
                            <p:stCondLst>
                              <p:cond delay="7400"/>
                            </p:stCondLst>
                            <p:childTnLst>
                              <p:par>
                                <p:cTn id="98" presetID="2" presetClass="entr" presetSubtype="4" fill="hold" grpId="0" nodeType="afterEffect">
                                  <p:stCondLst>
                                    <p:cond delay="0"/>
                                  </p:stCondLst>
                                  <p:childTnLst>
                                    <p:set>
                                      <p:cBhvr>
                                        <p:cTn id="99" dur="1" fill="hold">
                                          <p:stCondLst>
                                            <p:cond delay="0"/>
                                          </p:stCondLst>
                                        </p:cTn>
                                        <p:tgtEl>
                                          <p:spTgt spid="112"/>
                                        </p:tgtEl>
                                        <p:attrNameLst>
                                          <p:attrName>style.visibility</p:attrName>
                                        </p:attrNameLst>
                                      </p:cBhvr>
                                      <p:to>
                                        <p:strVal val="visible"/>
                                      </p:to>
                                    </p:set>
                                    <p:anim calcmode="lin" valueType="num">
                                      <p:cBhvr additive="base">
                                        <p:cTn id="100" dur="500" fill="hold"/>
                                        <p:tgtEl>
                                          <p:spTgt spid="112"/>
                                        </p:tgtEl>
                                        <p:attrNameLst>
                                          <p:attrName>ppt_x</p:attrName>
                                        </p:attrNameLst>
                                      </p:cBhvr>
                                      <p:tavLst>
                                        <p:tav tm="0">
                                          <p:val>
                                            <p:strVal val="#ppt_x"/>
                                          </p:val>
                                        </p:tav>
                                        <p:tav tm="100000">
                                          <p:val>
                                            <p:strVal val="#ppt_x"/>
                                          </p:val>
                                        </p:tav>
                                      </p:tavLst>
                                    </p:anim>
                                    <p:anim calcmode="lin" valueType="num">
                                      <p:cBhvr additive="base">
                                        <p:cTn id="101" dur="500" fill="hold"/>
                                        <p:tgtEl>
                                          <p:spTgt spid="112"/>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113"/>
                                        </p:tgtEl>
                                        <p:attrNameLst>
                                          <p:attrName>style.visibility</p:attrName>
                                        </p:attrNameLst>
                                      </p:cBhvr>
                                      <p:to>
                                        <p:strVal val="visible"/>
                                      </p:to>
                                    </p:set>
                                    <p:anim calcmode="lin" valueType="num">
                                      <p:cBhvr additive="base">
                                        <p:cTn id="104" dur="500" fill="hold"/>
                                        <p:tgtEl>
                                          <p:spTgt spid="113"/>
                                        </p:tgtEl>
                                        <p:attrNameLst>
                                          <p:attrName>ppt_x</p:attrName>
                                        </p:attrNameLst>
                                      </p:cBhvr>
                                      <p:tavLst>
                                        <p:tav tm="0">
                                          <p:val>
                                            <p:strVal val="#ppt_x"/>
                                          </p:val>
                                        </p:tav>
                                        <p:tav tm="100000">
                                          <p:val>
                                            <p:strVal val="#ppt_x"/>
                                          </p:val>
                                        </p:tav>
                                      </p:tavLst>
                                    </p:anim>
                                    <p:anim calcmode="lin" valueType="num">
                                      <p:cBhvr additive="base">
                                        <p:cTn id="105" dur="500" fill="hold"/>
                                        <p:tgtEl>
                                          <p:spTgt spid="113"/>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114"/>
                                        </p:tgtEl>
                                        <p:attrNameLst>
                                          <p:attrName>style.visibility</p:attrName>
                                        </p:attrNameLst>
                                      </p:cBhvr>
                                      <p:to>
                                        <p:strVal val="visible"/>
                                      </p:to>
                                    </p:set>
                                    <p:anim calcmode="lin" valueType="num">
                                      <p:cBhvr additive="base">
                                        <p:cTn id="108" dur="500" fill="hold"/>
                                        <p:tgtEl>
                                          <p:spTgt spid="114"/>
                                        </p:tgtEl>
                                        <p:attrNameLst>
                                          <p:attrName>ppt_x</p:attrName>
                                        </p:attrNameLst>
                                      </p:cBhvr>
                                      <p:tavLst>
                                        <p:tav tm="0">
                                          <p:val>
                                            <p:strVal val="#ppt_x"/>
                                          </p:val>
                                        </p:tav>
                                        <p:tav tm="100000">
                                          <p:val>
                                            <p:strVal val="#ppt_x"/>
                                          </p:val>
                                        </p:tav>
                                      </p:tavLst>
                                    </p:anim>
                                    <p:anim calcmode="lin" valueType="num">
                                      <p:cBhvr additive="base">
                                        <p:cTn id="109" dur="500" fill="hold"/>
                                        <p:tgtEl>
                                          <p:spTgt spid="114"/>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115"/>
                                        </p:tgtEl>
                                        <p:attrNameLst>
                                          <p:attrName>style.visibility</p:attrName>
                                        </p:attrNameLst>
                                      </p:cBhvr>
                                      <p:to>
                                        <p:strVal val="visible"/>
                                      </p:to>
                                    </p:set>
                                    <p:anim calcmode="lin" valueType="num">
                                      <p:cBhvr additive="base">
                                        <p:cTn id="112" dur="500" fill="hold"/>
                                        <p:tgtEl>
                                          <p:spTgt spid="115"/>
                                        </p:tgtEl>
                                        <p:attrNameLst>
                                          <p:attrName>ppt_x</p:attrName>
                                        </p:attrNameLst>
                                      </p:cBhvr>
                                      <p:tavLst>
                                        <p:tav tm="0">
                                          <p:val>
                                            <p:strVal val="#ppt_x"/>
                                          </p:val>
                                        </p:tav>
                                        <p:tav tm="100000">
                                          <p:val>
                                            <p:strVal val="#ppt_x"/>
                                          </p:val>
                                        </p:tav>
                                      </p:tavLst>
                                    </p:anim>
                                    <p:anim calcmode="lin" valueType="num">
                                      <p:cBhvr additive="base">
                                        <p:cTn id="113" dur="500" fill="hold"/>
                                        <p:tgtEl>
                                          <p:spTgt spid="115"/>
                                        </p:tgtEl>
                                        <p:attrNameLst>
                                          <p:attrName>ppt_y</p:attrName>
                                        </p:attrNameLst>
                                      </p:cBhvr>
                                      <p:tavLst>
                                        <p:tav tm="0">
                                          <p:val>
                                            <p:strVal val="1+#ppt_h/2"/>
                                          </p:val>
                                        </p:tav>
                                        <p:tav tm="100000">
                                          <p:val>
                                            <p:strVal val="#ppt_y"/>
                                          </p:val>
                                        </p:tav>
                                      </p:tavLst>
                                    </p:anim>
                                  </p:childTnLst>
                                </p:cTn>
                              </p:par>
                            </p:childTnLst>
                          </p:cTn>
                        </p:par>
                        <p:par>
                          <p:cTn id="114" fill="hold">
                            <p:stCondLst>
                              <p:cond delay="7900"/>
                            </p:stCondLst>
                            <p:childTnLst>
                              <p:par>
                                <p:cTn id="115" presetID="22" presetClass="entr" presetSubtype="4" fill="hold" grpId="0" nodeType="afterEffect">
                                  <p:stCondLst>
                                    <p:cond delay="0"/>
                                  </p:stCondLst>
                                  <p:childTnLst>
                                    <p:set>
                                      <p:cBhvr>
                                        <p:cTn id="116" dur="1" fill="hold">
                                          <p:stCondLst>
                                            <p:cond delay="0"/>
                                          </p:stCondLst>
                                        </p:cTn>
                                        <p:tgtEl>
                                          <p:spTgt spid="104"/>
                                        </p:tgtEl>
                                        <p:attrNameLst>
                                          <p:attrName>style.visibility</p:attrName>
                                        </p:attrNameLst>
                                      </p:cBhvr>
                                      <p:to>
                                        <p:strVal val="visible"/>
                                      </p:to>
                                    </p:set>
                                    <p:animEffect transition="in" filter="wipe(down)">
                                      <p:cBhvr>
                                        <p:cTn id="117" dur="500"/>
                                        <p:tgtEl>
                                          <p:spTgt spid="104"/>
                                        </p:tgtEl>
                                      </p:cBhvr>
                                    </p:animEffect>
                                  </p:childTnLst>
                                </p:cTn>
                              </p:par>
                              <p:par>
                                <p:cTn id="118" presetID="22" presetClass="entr" presetSubtype="4" fill="hold" grpId="0" nodeType="withEffect">
                                  <p:stCondLst>
                                    <p:cond delay="200"/>
                                  </p:stCondLst>
                                  <p:childTnLst>
                                    <p:set>
                                      <p:cBhvr>
                                        <p:cTn id="119" dur="1" fill="hold">
                                          <p:stCondLst>
                                            <p:cond delay="0"/>
                                          </p:stCondLst>
                                        </p:cTn>
                                        <p:tgtEl>
                                          <p:spTgt spid="105"/>
                                        </p:tgtEl>
                                        <p:attrNameLst>
                                          <p:attrName>style.visibility</p:attrName>
                                        </p:attrNameLst>
                                      </p:cBhvr>
                                      <p:to>
                                        <p:strVal val="visible"/>
                                      </p:to>
                                    </p:set>
                                    <p:animEffect transition="in" filter="wipe(down)">
                                      <p:cBhvr>
                                        <p:cTn id="120" dur="500"/>
                                        <p:tgtEl>
                                          <p:spTgt spid="105"/>
                                        </p:tgtEl>
                                      </p:cBhvr>
                                    </p:animEffect>
                                  </p:childTnLst>
                                </p:cTn>
                              </p:par>
                              <p:par>
                                <p:cTn id="121" presetID="22" presetClass="entr" presetSubtype="4" fill="hold" grpId="0" nodeType="withEffect">
                                  <p:stCondLst>
                                    <p:cond delay="400"/>
                                  </p:stCondLst>
                                  <p:childTnLst>
                                    <p:set>
                                      <p:cBhvr>
                                        <p:cTn id="122" dur="1" fill="hold">
                                          <p:stCondLst>
                                            <p:cond delay="0"/>
                                          </p:stCondLst>
                                        </p:cTn>
                                        <p:tgtEl>
                                          <p:spTgt spid="106"/>
                                        </p:tgtEl>
                                        <p:attrNameLst>
                                          <p:attrName>style.visibility</p:attrName>
                                        </p:attrNameLst>
                                      </p:cBhvr>
                                      <p:to>
                                        <p:strVal val="visible"/>
                                      </p:to>
                                    </p:set>
                                    <p:animEffect transition="in" filter="wipe(down)">
                                      <p:cBhvr>
                                        <p:cTn id="123" dur="500"/>
                                        <p:tgtEl>
                                          <p:spTgt spid="106"/>
                                        </p:tgtEl>
                                      </p:cBhvr>
                                    </p:animEffect>
                                  </p:childTnLst>
                                </p:cTn>
                              </p:par>
                              <p:par>
                                <p:cTn id="124" presetID="22" presetClass="entr" presetSubtype="4" fill="hold" grpId="0" nodeType="withEffect">
                                  <p:stCondLst>
                                    <p:cond delay="600"/>
                                  </p:stCondLst>
                                  <p:childTnLst>
                                    <p:set>
                                      <p:cBhvr>
                                        <p:cTn id="125" dur="1" fill="hold">
                                          <p:stCondLst>
                                            <p:cond delay="0"/>
                                          </p:stCondLst>
                                        </p:cTn>
                                        <p:tgtEl>
                                          <p:spTgt spid="107"/>
                                        </p:tgtEl>
                                        <p:attrNameLst>
                                          <p:attrName>style.visibility</p:attrName>
                                        </p:attrNameLst>
                                      </p:cBhvr>
                                      <p:to>
                                        <p:strVal val="visible"/>
                                      </p:to>
                                    </p:set>
                                    <p:animEffect transition="in" filter="wipe(down)">
                                      <p:cBhvr>
                                        <p:cTn id="126" dur="500"/>
                                        <p:tgtEl>
                                          <p:spTgt spid="107"/>
                                        </p:tgtEl>
                                      </p:cBhvr>
                                    </p:animEffect>
                                  </p:childTnLst>
                                </p:cTn>
                              </p:par>
                            </p:childTnLst>
                          </p:cTn>
                        </p:par>
                        <p:par>
                          <p:cTn id="127" fill="hold">
                            <p:stCondLst>
                              <p:cond delay="9000"/>
                            </p:stCondLst>
                            <p:childTnLst>
                              <p:par>
                                <p:cTn id="128" presetID="22" presetClass="entr" presetSubtype="4" fill="hold" grpId="0" nodeType="afterEffect">
                                  <p:stCondLst>
                                    <p:cond delay="0"/>
                                  </p:stCondLst>
                                  <p:childTnLst>
                                    <p:set>
                                      <p:cBhvr>
                                        <p:cTn id="129" dur="1" fill="hold">
                                          <p:stCondLst>
                                            <p:cond delay="0"/>
                                          </p:stCondLst>
                                        </p:cTn>
                                        <p:tgtEl>
                                          <p:spTgt spid="108"/>
                                        </p:tgtEl>
                                        <p:attrNameLst>
                                          <p:attrName>style.visibility</p:attrName>
                                        </p:attrNameLst>
                                      </p:cBhvr>
                                      <p:to>
                                        <p:strVal val="visible"/>
                                      </p:to>
                                    </p:set>
                                    <p:animEffect transition="in" filter="wipe(down)">
                                      <p:cBhvr>
                                        <p:cTn id="130" dur="500"/>
                                        <p:tgtEl>
                                          <p:spTgt spid="108"/>
                                        </p:tgtEl>
                                      </p:cBhvr>
                                    </p:animEffect>
                                  </p:childTnLst>
                                </p:cTn>
                              </p:par>
                              <p:par>
                                <p:cTn id="131" presetID="22" presetClass="entr" presetSubtype="4" fill="hold" grpId="0" nodeType="withEffect">
                                  <p:stCondLst>
                                    <p:cond delay="200"/>
                                  </p:stCondLst>
                                  <p:childTnLst>
                                    <p:set>
                                      <p:cBhvr>
                                        <p:cTn id="132" dur="1" fill="hold">
                                          <p:stCondLst>
                                            <p:cond delay="0"/>
                                          </p:stCondLst>
                                        </p:cTn>
                                        <p:tgtEl>
                                          <p:spTgt spid="109"/>
                                        </p:tgtEl>
                                        <p:attrNameLst>
                                          <p:attrName>style.visibility</p:attrName>
                                        </p:attrNameLst>
                                      </p:cBhvr>
                                      <p:to>
                                        <p:strVal val="visible"/>
                                      </p:to>
                                    </p:set>
                                    <p:animEffect transition="in" filter="wipe(down)">
                                      <p:cBhvr>
                                        <p:cTn id="133" dur="500"/>
                                        <p:tgtEl>
                                          <p:spTgt spid="109"/>
                                        </p:tgtEl>
                                      </p:cBhvr>
                                    </p:animEffect>
                                  </p:childTnLst>
                                </p:cTn>
                              </p:par>
                              <p:par>
                                <p:cTn id="134" presetID="22" presetClass="entr" presetSubtype="4" fill="hold" grpId="0" nodeType="withEffect">
                                  <p:stCondLst>
                                    <p:cond delay="400"/>
                                  </p:stCondLst>
                                  <p:childTnLst>
                                    <p:set>
                                      <p:cBhvr>
                                        <p:cTn id="135" dur="1" fill="hold">
                                          <p:stCondLst>
                                            <p:cond delay="0"/>
                                          </p:stCondLst>
                                        </p:cTn>
                                        <p:tgtEl>
                                          <p:spTgt spid="110"/>
                                        </p:tgtEl>
                                        <p:attrNameLst>
                                          <p:attrName>style.visibility</p:attrName>
                                        </p:attrNameLst>
                                      </p:cBhvr>
                                      <p:to>
                                        <p:strVal val="visible"/>
                                      </p:to>
                                    </p:set>
                                    <p:animEffect transition="in" filter="wipe(down)">
                                      <p:cBhvr>
                                        <p:cTn id="136" dur="500"/>
                                        <p:tgtEl>
                                          <p:spTgt spid="110"/>
                                        </p:tgtEl>
                                      </p:cBhvr>
                                    </p:animEffect>
                                  </p:childTnLst>
                                </p:cTn>
                              </p:par>
                              <p:par>
                                <p:cTn id="137" presetID="22" presetClass="entr" presetSubtype="4" fill="hold" grpId="0" nodeType="withEffect">
                                  <p:stCondLst>
                                    <p:cond delay="600"/>
                                  </p:stCondLst>
                                  <p:childTnLst>
                                    <p:set>
                                      <p:cBhvr>
                                        <p:cTn id="138" dur="1" fill="hold">
                                          <p:stCondLst>
                                            <p:cond delay="0"/>
                                          </p:stCondLst>
                                        </p:cTn>
                                        <p:tgtEl>
                                          <p:spTgt spid="111"/>
                                        </p:tgtEl>
                                        <p:attrNameLst>
                                          <p:attrName>style.visibility</p:attrName>
                                        </p:attrNameLst>
                                      </p:cBhvr>
                                      <p:to>
                                        <p:strVal val="visible"/>
                                      </p:to>
                                    </p:set>
                                    <p:animEffect transition="in" filter="wipe(down)">
                                      <p:cBhvr>
                                        <p:cTn id="139" dur="500"/>
                                        <p:tgtEl>
                                          <p:spTgt spid="111"/>
                                        </p:tgtEl>
                                      </p:cBhvr>
                                    </p:animEffect>
                                  </p:childTnLst>
                                </p:cTn>
                              </p:par>
                            </p:childTnLst>
                          </p:cTn>
                        </p:par>
                        <p:par>
                          <p:cTn id="140" fill="hold">
                            <p:stCondLst>
                              <p:cond delay="10100"/>
                            </p:stCondLst>
                            <p:childTnLst>
                              <p:par>
                                <p:cTn id="141" presetID="12" presetClass="entr" presetSubtype="4" fill="hold" grpId="0" nodeType="afterEffect">
                                  <p:stCondLst>
                                    <p:cond delay="0"/>
                                  </p:stCondLst>
                                  <p:iterate type="lt">
                                    <p:tmPct val="50000"/>
                                  </p:iterate>
                                  <p:childTnLst>
                                    <p:set>
                                      <p:cBhvr>
                                        <p:cTn id="142" dur="1" fill="hold">
                                          <p:stCondLst>
                                            <p:cond delay="0"/>
                                          </p:stCondLst>
                                        </p:cTn>
                                        <p:tgtEl>
                                          <p:spTgt spid="103"/>
                                        </p:tgtEl>
                                        <p:attrNameLst>
                                          <p:attrName>style.visibility</p:attrName>
                                        </p:attrNameLst>
                                      </p:cBhvr>
                                      <p:to>
                                        <p:strVal val="visible"/>
                                      </p:to>
                                    </p:set>
                                    <p:anim calcmode="lin" valueType="num">
                                      <p:cBhvr additive="base">
                                        <p:cTn id="143" dur="200"/>
                                        <p:tgtEl>
                                          <p:spTgt spid="103"/>
                                        </p:tgtEl>
                                        <p:attrNameLst>
                                          <p:attrName>ppt_y</p:attrName>
                                        </p:attrNameLst>
                                      </p:cBhvr>
                                      <p:tavLst>
                                        <p:tav tm="0">
                                          <p:val>
                                            <p:strVal val="#ppt_y+#ppt_h*1.125000"/>
                                          </p:val>
                                        </p:tav>
                                        <p:tav tm="100000">
                                          <p:val>
                                            <p:strVal val="#ppt_y"/>
                                          </p:val>
                                        </p:tav>
                                      </p:tavLst>
                                    </p:anim>
                                    <p:animEffect transition="in" filter="wipe(up)">
                                      <p:cBhvr>
                                        <p:cTn id="144" dur="200"/>
                                        <p:tgtEl>
                                          <p:spTgt spid="103"/>
                                        </p:tgtEl>
                                      </p:cBhvr>
                                    </p:animEffect>
                                  </p:childTnLst>
                                </p:cTn>
                              </p:par>
                              <p:par>
                                <p:cTn id="145" presetID="12" presetClass="entr" presetSubtype="1" fill="hold" grpId="0" nodeType="withEffect">
                                  <p:stCondLst>
                                    <p:cond delay="0"/>
                                  </p:stCondLst>
                                  <p:childTnLst>
                                    <p:set>
                                      <p:cBhvr>
                                        <p:cTn id="146" dur="1" fill="hold">
                                          <p:stCondLst>
                                            <p:cond delay="0"/>
                                          </p:stCondLst>
                                        </p:cTn>
                                        <p:tgtEl>
                                          <p:spTgt spid="116"/>
                                        </p:tgtEl>
                                        <p:attrNameLst>
                                          <p:attrName>style.visibility</p:attrName>
                                        </p:attrNameLst>
                                      </p:cBhvr>
                                      <p:to>
                                        <p:strVal val="visible"/>
                                      </p:to>
                                    </p:set>
                                    <p:anim calcmode="lin" valueType="num">
                                      <p:cBhvr additive="base">
                                        <p:cTn id="147" dur="500"/>
                                        <p:tgtEl>
                                          <p:spTgt spid="116"/>
                                        </p:tgtEl>
                                        <p:attrNameLst>
                                          <p:attrName>ppt_y</p:attrName>
                                        </p:attrNameLst>
                                      </p:cBhvr>
                                      <p:tavLst>
                                        <p:tav tm="0">
                                          <p:val>
                                            <p:strVal val="#ppt_y-#ppt_h*1.125000"/>
                                          </p:val>
                                        </p:tav>
                                        <p:tav tm="100000">
                                          <p:val>
                                            <p:strVal val="#ppt_y"/>
                                          </p:val>
                                        </p:tav>
                                      </p:tavLst>
                                    </p:anim>
                                    <p:animEffect transition="in" filter="wipe(down)">
                                      <p:cBhvr>
                                        <p:cTn id="14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animBg="1"/>
      <p:bldP spid="84" grpId="0"/>
      <p:bldP spid="86" grpId="0"/>
      <p:bldP spid="87" grpId="0" animBg="1"/>
      <p:bldP spid="88" grpId="0" animBg="1"/>
      <p:bldP spid="89" grpId="0" animBg="1"/>
      <p:bldP spid="90" grpId="0" animBg="1"/>
      <p:bldP spid="91" grpId="0" animBg="1"/>
      <p:bldP spid="92" grpId="0" animBg="1"/>
      <p:bldP spid="93" grpId="0" animBg="1"/>
      <p:bldP spid="94" grpId="0" animBg="1"/>
      <p:bldP spid="95" grpId="0"/>
      <p:bldP spid="96" grpId="0"/>
      <p:bldP spid="97" grpId="0"/>
      <p:bldP spid="98" grpId="0"/>
      <p:bldP spid="99" grpId="0"/>
      <p:bldP spid="100" grpId="0" animBg="1"/>
      <p:bldP spid="101" grpId="0"/>
      <p:bldP spid="103" grpId="0"/>
      <p:bldP spid="104" grpId="0" animBg="1"/>
      <p:bldP spid="105" grpId="0" animBg="1"/>
      <p:bldP spid="106" grpId="0" animBg="1"/>
      <p:bldP spid="107" grpId="0" animBg="1"/>
      <p:bldP spid="108" grpId="0" animBg="1"/>
      <p:bldP spid="109" grpId="0" animBg="1"/>
      <p:bldP spid="110" grpId="0" animBg="1"/>
      <p:bldP spid="111" grpId="0" animBg="1"/>
      <p:bldP spid="112" grpId="0"/>
      <p:bldP spid="113" grpId="0"/>
      <p:bldP spid="114" grpId="0"/>
      <p:bldP spid="115" grpId="0"/>
      <p:bldP spid="116" grpId="0"/>
      <p:bldP spid="4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8"/>
          <p:cNvSpPr>
            <a:spLocks noEditPoints="1"/>
          </p:cNvSpPr>
          <p:nvPr/>
        </p:nvSpPr>
        <p:spPr bwMode="auto">
          <a:xfrm>
            <a:off x="4343446" y="2139702"/>
            <a:ext cx="457108" cy="457049"/>
          </a:xfrm>
          <a:custGeom>
            <a:avLst/>
            <a:gdLst>
              <a:gd name="T0" fmla="*/ 0 w 140"/>
              <a:gd name="T1" fmla="*/ 70 h 140"/>
              <a:gd name="T2" fmla="*/ 140 w 140"/>
              <a:gd name="T3" fmla="*/ 70 h 140"/>
              <a:gd name="T4" fmla="*/ 126 w 140"/>
              <a:gd name="T5" fmla="*/ 70 h 140"/>
              <a:gd name="T6" fmla="*/ 15 w 140"/>
              <a:gd name="T7" fmla="*/ 70 h 140"/>
              <a:gd name="T8" fmla="*/ 126 w 140"/>
              <a:gd name="T9" fmla="*/ 70 h 140"/>
              <a:gd name="T10" fmla="*/ 75 w 140"/>
              <a:gd name="T11" fmla="*/ 64 h 140"/>
              <a:gd name="T12" fmla="*/ 66 w 140"/>
              <a:gd name="T13" fmla="*/ 61 h 140"/>
              <a:gd name="T14" fmla="*/ 65 w 140"/>
              <a:gd name="T15" fmla="*/ 61 h 140"/>
              <a:gd name="T16" fmla="*/ 64 w 140"/>
              <a:gd name="T17" fmla="*/ 60 h 140"/>
              <a:gd name="T18" fmla="*/ 64 w 140"/>
              <a:gd name="T19" fmla="*/ 59 h 140"/>
              <a:gd name="T20" fmla="*/ 63 w 140"/>
              <a:gd name="T21" fmla="*/ 59 h 140"/>
              <a:gd name="T22" fmla="*/ 63 w 140"/>
              <a:gd name="T23" fmla="*/ 58 h 140"/>
              <a:gd name="T24" fmla="*/ 66 w 140"/>
              <a:gd name="T25" fmla="*/ 54 h 140"/>
              <a:gd name="T26" fmla="*/ 72 w 140"/>
              <a:gd name="T27" fmla="*/ 53 h 140"/>
              <a:gd name="T28" fmla="*/ 75 w 140"/>
              <a:gd name="T29" fmla="*/ 53 h 140"/>
              <a:gd name="T30" fmla="*/ 77 w 140"/>
              <a:gd name="T31" fmla="*/ 53 h 140"/>
              <a:gd name="T32" fmla="*/ 79 w 140"/>
              <a:gd name="T33" fmla="*/ 54 h 140"/>
              <a:gd name="T34" fmla="*/ 88 w 140"/>
              <a:gd name="T35" fmla="*/ 58 h 140"/>
              <a:gd name="T36" fmla="*/ 89 w 140"/>
              <a:gd name="T37" fmla="*/ 50 h 140"/>
              <a:gd name="T38" fmla="*/ 89 w 140"/>
              <a:gd name="T39" fmla="*/ 47 h 140"/>
              <a:gd name="T40" fmla="*/ 82 w 140"/>
              <a:gd name="T41" fmla="*/ 39 h 140"/>
              <a:gd name="T42" fmla="*/ 72 w 140"/>
              <a:gd name="T43" fmla="*/ 38 h 140"/>
              <a:gd name="T44" fmla="*/ 72 w 140"/>
              <a:gd name="T45" fmla="*/ 44 h 140"/>
              <a:gd name="T46" fmla="*/ 68 w 140"/>
              <a:gd name="T47" fmla="*/ 44 h 140"/>
              <a:gd name="T48" fmla="*/ 68 w 140"/>
              <a:gd name="T49" fmla="*/ 38 h 140"/>
              <a:gd name="T50" fmla="*/ 57 w 140"/>
              <a:gd name="T51" fmla="*/ 39 h 140"/>
              <a:gd name="T52" fmla="*/ 56 w 140"/>
              <a:gd name="T53" fmla="*/ 48 h 140"/>
              <a:gd name="T54" fmla="*/ 50 w 140"/>
              <a:gd name="T55" fmla="*/ 60 h 140"/>
              <a:gd name="T56" fmla="*/ 52 w 140"/>
              <a:gd name="T57" fmla="*/ 68 h 140"/>
              <a:gd name="T58" fmla="*/ 53 w 140"/>
              <a:gd name="T59" fmla="*/ 69 h 140"/>
              <a:gd name="T60" fmla="*/ 54 w 140"/>
              <a:gd name="T61" fmla="*/ 70 h 140"/>
              <a:gd name="T62" fmla="*/ 55 w 140"/>
              <a:gd name="T63" fmla="*/ 70 h 140"/>
              <a:gd name="T64" fmla="*/ 56 w 140"/>
              <a:gd name="T65" fmla="*/ 71 h 140"/>
              <a:gd name="T66" fmla="*/ 67 w 140"/>
              <a:gd name="T67" fmla="*/ 75 h 140"/>
              <a:gd name="T68" fmla="*/ 76 w 140"/>
              <a:gd name="T69" fmla="*/ 77 h 140"/>
              <a:gd name="T70" fmla="*/ 78 w 140"/>
              <a:gd name="T71" fmla="*/ 81 h 140"/>
              <a:gd name="T72" fmla="*/ 78 w 140"/>
              <a:gd name="T73" fmla="*/ 82 h 140"/>
              <a:gd name="T74" fmla="*/ 77 w 140"/>
              <a:gd name="T75" fmla="*/ 82 h 140"/>
              <a:gd name="T76" fmla="*/ 77 w 140"/>
              <a:gd name="T77" fmla="*/ 83 h 140"/>
              <a:gd name="T78" fmla="*/ 72 w 140"/>
              <a:gd name="T79" fmla="*/ 85 h 140"/>
              <a:gd name="T80" fmla="*/ 59 w 140"/>
              <a:gd name="T81" fmla="*/ 84 h 140"/>
              <a:gd name="T82" fmla="*/ 49 w 140"/>
              <a:gd name="T83" fmla="*/ 79 h 140"/>
              <a:gd name="T84" fmla="*/ 49 w 140"/>
              <a:gd name="T85" fmla="*/ 91 h 140"/>
              <a:gd name="T86" fmla="*/ 57 w 140"/>
              <a:gd name="T87" fmla="*/ 102 h 140"/>
              <a:gd name="T88" fmla="*/ 68 w 140"/>
              <a:gd name="T89" fmla="*/ 95 h 140"/>
              <a:gd name="T90" fmla="*/ 72 w 140"/>
              <a:gd name="T91" fmla="*/ 95 h 140"/>
              <a:gd name="T92" fmla="*/ 82 w 140"/>
              <a:gd name="T93" fmla="*/ 102 h 140"/>
              <a:gd name="T94" fmla="*/ 85 w 140"/>
              <a:gd name="T95" fmla="*/ 90 h 140"/>
              <a:gd name="T96" fmla="*/ 91 w 140"/>
              <a:gd name="T97" fmla="*/ 79 h 140"/>
              <a:gd name="T98" fmla="*/ 89 w 140"/>
              <a:gd name="T99" fmla="*/ 7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0" h="140">
                <a:moveTo>
                  <a:pt x="70" y="0"/>
                </a:moveTo>
                <a:cubicBezTo>
                  <a:pt x="32" y="0"/>
                  <a:pt x="0" y="31"/>
                  <a:pt x="0" y="70"/>
                </a:cubicBezTo>
                <a:cubicBezTo>
                  <a:pt x="0" y="109"/>
                  <a:pt x="32" y="140"/>
                  <a:pt x="70" y="140"/>
                </a:cubicBezTo>
                <a:cubicBezTo>
                  <a:pt x="109" y="140"/>
                  <a:pt x="140" y="109"/>
                  <a:pt x="140" y="70"/>
                </a:cubicBezTo>
                <a:cubicBezTo>
                  <a:pt x="140" y="31"/>
                  <a:pt x="109" y="0"/>
                  <a:pt x="70" y="0"/>
                </a:cubicBezTo>
                <a:close/>
                <a:moveTo>
                  <a:pt x="126" y="70"/>
                </a:moveTo>
                <a:cubicBezTo>
                  <a:pt x="126" y="101"/>
                  <a:pt x="101" y="126"/>
                  <a:pt x="70" y="126"/>
                </a:cubicBezTo>
                <a:cubicBezTo>
                  <a:pt x="40" y="126"/>
                  <a:pt x="15" y="101"/>
                  <a:pt x="15" y="70"/>
                </a:cubicBezTo>
                <a:cubicBezTo>
                  <a:pt x="15" y="39"/>
                  <a:pt x="40" y="14"/>
                  <a:pt x="70" y="14"/>
                </a:cubicBezTo>
                <a:cubicBezTo>
                  <a:pt x="101" y="14"/>
                  <a:pt x="126" y="39"/>
                  <a:pt x="126" y="70"/>
                </a:cubicBezTo>
                <a:close/>
                <a:moveTo>
                  <a:pt x="80" y="65"/>
                </a:moveTo>
                <a:cubicBezTo>
                  <a:pt x="79" y="65"/>
                  <a:pt x="77" y="64"/>
                  <a:pt x="75" y="64"/>
                </a:cubicBezTo>
                <a:cubicBezTo>
                  <a:pt x="74" y="63"/>
                  <a:pt x="72" y="63"/>
                  <a:pt x="70" y="63"/>
                </a:cubicBezTo>
                <a:cubicBezTo>
                  <a:pt x="68" y="62"/>
                  <a:pt x="67" y="62"/>
                  <a:pt x="66" y="61"/>
                </a:cubicBezTo>
                <a:cubicBezTo>
                  <a:pt x="66" y="61"/>
                  <a:pt x="66" y="61"/>
                  <a:pt x="65" y="61"/>
                </a:cubicBezTo>
                <a:cubicBezTo>
                  <a:pt x="65" y="61"/>
                  <a:pt x="65" y="61"/>
                  <a:pt x="65" y="61"/>
                </a:cubicBezTo>
                <a:cubicBezTo>
                  <a:pt x="65" y="61"/>
                  <a:pt x="65" y="61"/>
                  <a:pt x="65" y="61"/>
                </a:cubicBezTo>
                <a:cubicBezTo>
                  <a:pt x="64" y="60"/>
                  <a:pt x="64" y="60"/>
                  <a:pt x="64" y="60"/>
                </a:cubicBezTo>
                <a:cubicBezTo>
                  <a:pt x="64" y="60"/>
                  <a:pt x="64" y="60"/>
                  <a:pt x="64" y="60"/>
                </a:cubicBezTo>
                <a:cubicBezTo>
                  <a:pt x="64" y="60"/>
                  <a:pt x="64" y="60"/>
                  <a:pt x="64" y="59"/>
                </a:cubicBezTo>
                <a:cubicBezTo>
                  <a:pt x="64" y="59"/>
                  <a:pt x="64" y="59"/>
                  <a:pt x="64" y="59"/>
                </a:cubicBezTo>
                <a:cubicBezTo>
                  <a:pt x="63" y="59"/>
                  <a:pt x="63" y="59"/>
                  <a:pt x="63" y="59"/>
                </a:cubicBezTo>
                <a:cubicBezTo>
                  <a:pt x="63" y="59"/>
                  <a:pt x="63" y="58"/>
                  <a:pt x="63" y="58"/>
                </a:cubicBezTo>
                <a:cubicBezTo>
                  <a:pt x="63" y="58"/>
                  <a:pt x="63" y="58"/>
                  <a:pt x="63" y="58"/>
                </a:cubicBezTo>
                <a:cubicBezTo>
                  <a:pt x="63" y="57"/>
                  <a:pt x="64" y="56"/>
                  <a:pt x="64" y="55"/>
                </a:cubicBezTo>
                <a:cubicBezTo>
                  <a:pt x="65" y="55"/>
                  <a:pt x="65" y="54"/>
                  <a:pt x="66" y="54"/>
                </a:cubicBezTo>
                <a:cubicBezTo>
                  <a:pt x="67" y="53"/>
                  <a:pt x="68" y="53"/>
                  <a:pt x="69" y="53"/>
                </a:cubicBezTo>
                <a:cubicBezTo>
                  <a:pt x="70" y="53"/>
                  <a:pt x="71" y="53"/>
                  <a:pt x="72" y="53"/>
                </a:cubicBezTo>
                <a:cubicBezTo>
                  <a:pt x="73" y="53"/>
                  <a:pt x="74" y="53"/>
                  <a:pt x="74" y="53"/>
                </a:cubicBezTo>
                <a:cubicBezTo>
                  <a:pt x="74" y="53"/>
                  <a:pt x="75" y="53"/>
                  <a:pt x="75" y="53"/>
                </a:cubicBezTo>
                <a:cubicBezTo>
                  <a:pt x="75" y="53"/>
                  <a:pt x="76" y="53"/>
                  <a:pt x="76" y="53"/>
                </a:cubicBezTo>
                <a:cubicBezTo>
                  <a:pt x="77" y="53"/>
                  <a:pt x="77" y="53"/>
                  <a:pt x="77" y="53"/>
                </a:cubicBezTo>
                <a:cubicBezTo>
                  <a:pt x="77" y="53"/>
                  <a:pt x="78" y="53"/>
                  <a:pt x="78" y="53"/>
                </a:cubicBezTo>
                <a:cubicBezTo>
                  <a:pt x="79" y="53"/>
                  <a:pt x="79" y="54"/>
                  <a:pt x="79" y="54"/>
                </a:cubicBezTo>
                <a:cubicBezTo>
                  <a:pt x="80" y="54"/>
                  <a:pt x="80" y="54"/>
                  <a:pt x="81" y="54"/>
                </a:cubicBezTo>
                <a:cubicBezTo>
                  <a:pt x="84" y="55"/>
                  <a:pt x="86" y="57"/>
                  <a:pt x="88" y="58"/>
                </a:cubicBezTo>
                <a:cubicBezTo>
                  <a:pt x="89" y="58"/>
                  <a:pt x="89" y="58"/>
                  <a:pt x="89" y="58"/>
                </a:cubicBezTo>
                <a:cubicBezTo>
                  <a:pt x="89" y="50"/>
                  <a:pt x="89" y="50"/>
                  <a:pt x="89" y="50"/>
                </a:cubicBezTo>
                <a:cubicBezTo>
                  <a:pt x="89" y="48"/>
                  <a:pt x="89" y="48"/>
                  <a:pt x="89" y="48"/>
                </a:cubicBezTo>
                <a:cubicBezTo>
                  <a:pt x="89" y="47"/>
                  <a:pt x="89" y="47"/>
                  <a:pt x="89" y="47"/>
                </a:cubicBezTo>
                <a:cubicBezTo>
                  <a:pt x="87" y="46"/>
                  <a:pt x="85" y="45"/>
                  <a:pt x="82" y="45"/>
                </a:cubicBezTo>
                <a:cubicBezTo>
                  <a:pt x="82" y="39"/>
                  <a:pt x="82" y="39"/>
                  <a:pt x="82" y="39"/>
                </a:cubicBezTo>
                <a:cubicBezTo>
                  <a:pt x="82" y="38"/>
                  <a:pt x="82" y="38"/>
                  <a:pt x="82" y="38"/>
                </a:cubicBezTo>
                <a:cubicBezTo>
                  <a:pt x="72" y="38"/>
                  <a:pt x="72" y="38"/>
                  <a:pt x="72" y="38"/>
                </a:cubicBezTo>
                <a:cubicBezTo>
                  <a:pt x="72" y="39"/>
                  <a:pt x="72" y="39"/>
                  <a:pt x="72" y="39"/>
                </a:cubicBezTo>
                <a:cubicBezTo>
                  <a:pt x="72" y="44"/>
                  <a:pt x="72" y="44"/>
                  <a:pt x="72" y="44"/>
                </a:cubicBezTo>
                <a:cubicBezTo>
                  <a:pt x="72" y="44"/>
                  <a:pt x="72" y="44"/>
                  <a:pt x="72" y="44"/>
                </a:cubicBezTo>
                <a:cubicBezTo>
                  <a:pt x="70" y="44"/>
                  <a:pt x="69" y="44"/>
                  <a:pt x="68" y="44"/>
                </a:cubicBezTo>
                <a:cubicBezTo>
                  <a:pt x="68" y="39"/>
                  <a:pt x="68" y="39"/>
                  <a:pt x="68" y="39"/>
                </a:cubicBezTo>
                <a:cubicBezTo>
                  <a:pt x="68" y="38"/>
                  <a:pt x="68" y="38"/>
                  <a:pt x="68" y="38"/>
                </a:cubicBezTo>
                <a:cubicBezTo>
                  <a:pt x="57" y="38"/>
                  <a:pt x="57" y="38"/>
                  <a:pt x="57" y="38"/>
                </a:cubicBezTo>
                <a:cubicBezTo>
                  <a:pt x="57" y="39"/>
                  <a:pt x="57" y="39"/>
                  <a:pt x="57" y="39"/>
                </a:cubicBezTo>
                <a:cubicBezTo>
                  <a:pt x="57" y="47"/>
                  <a:pt x="57" y="47"/>
                  <a:pt x="57" y="47"/>
                </a:cubicBezTo>
                <a:cubicBezTo>
                  <a:pt x="57" y="47"/>
                  <a:pt x="56" y="48"/>
                  <a:pt x="56" y="48"/>
                </a:cubicBezTo>
                <a:cubicBezTo>
                  <a:pt x="52" y="51"/>
                  <a:pt x="50" y="54"/>
                  <a:pt x="50" y="59"/>
                </a:cubicBezTo>
                <a:cubicBezTo>
                  <a:pt x="50" y="59"/>
                  <a:pt x="50" y="59"/>
                  <a:pt x="50" y="60"/>
                </a:cubicBezTo>
                <a:cubicBezTo>
                  <a:pt x="50" y="60"/>
                  <a:pt x="50" y="59"/>
                  <a:pt x="50" y="59"/>
                </a:cubicBezTo>
                <a:cubicBezTo>
                  <a:pt x="50" y="63"/>
                  <a:pt x="51" y="65"/>
                  <a:pt x="52" y="68"/>
                </a:cubicBezTo>
                <a:cubicBezTo>
                  <a:pt x="53" y="68"/>
                  <a:pt x="53" y="68"/>
                  <a:pt x="53" y="68"/>
                </a:cubicBezTo>
                <a:cubicBezTo>
                  <a:pt x="53" y="69"/>
                  <a:pt x="53" y="69"/>
                  <a:pt x="53" y="69"/>
                </a:cubicBezTo>
                <a:cubicBezTo>
                  <a:pt x="54" y="69"/>
                  <a:pt x="54" y="69"/>
                  <a:pt x="54" y="69"/>
                </a:cubicBezTo>
                <a:cubicBezTo>
                  <a:pt x="54" y="69"/>
                  <a:pt x="54" y="69"/>
                  <a:pt x="54" y="70"/>
                </a:cubicBezTo>
                <a:cubicBezTo>
                  <a:pt x="54" y="70"/>
                  <a:pt x="55" y="70"/>
                  <a:pt x="55" y="70"/>
                </a:cubicBezTo>
                <a:cubicBezTo>
                  <a:pt x="55" y="70"/>
                  <a:pt x="55" y="70"/>
                  <a:pt x="55" y="70"/>
                </a:cubicBezTo>
                <a:cubicBezTo>
                  <a:pt x="55" y="70"/>
                  <a:pt x="56" y="70"/>
                  <a:pt x="56" y="71"/>
                </a:cubicBezTo>
                <a:cubicBezTo>
                  <a:pt x="56" y="71"/>
                  <a:pt x="56" y="71"/>
                  <a:pt x="56" y="71"/>
                </a:cubicBezTo>
                <a:cubicBezTo>
                  <a:pt x="57" y="72"/>
                  <a:pt x="59" y="72"/>
                  <a:pt x="61" y="73"/>
                </a:cubicBezTo>
                <a:cubicBezTo>
                  <a:pt x="63" y="74"/>
                  <a:pt x="65" y="74"/>
                  <a:pt x="67" y="75"/>
                </a:cubicBezTo>
                <a:cubicBezTo>
                  <a:pt x="69" y="75"/>
                  <a:pt x="71" y="75"/>
                  <a:pt x="73" y="76"/>
                </a:cubicBezTo>
                <a:cubicBezTo>
                  <a:pt x="74" y="76"/>
                  <a:pt x="75" y="77"/>
                  <a:pt x="76" y="77"/>
                </a:cubicBezTo>
                <a:cubicBezTo>
                  <a:pt x="77" y="78"/>
                  <a:pt x="78" y="79"/>
                  <a:pt x="78" y="80"/>
                </a:cubicBezTo>
                <a:cubicBezTo>
                  <a:pt x="78" y="81"/>
                  <a:pt x="78" y="81"/>
                  <a:pt x="78" y="81"/>
                </a:cubicBezTo>
                <a:cubicBezTo>
                  <a:pt x="78" y="81"/>
                  <a:pt x="78" y="81"/>
                  <a:pt x="78" y="81"/>
                </a:cubicBezTo>
                <a:cubicBezTo>
                  <a:pt x="78" y="82"/>
                  <a:pt x="78" y="82"/>
                  <a:pt x="78" y="82"/>
                </a:cubicBezTo>
                <a:cubicBezTo>
                  <a:pt x="78" y="82"/>
                  <a:pt x="78" y="82"/>
                  <a:pt x="77" y="82"/>
                </a:cubicBezTo>
                <a:cubicBezTo>
                  <a:pt x="77" y="82"/>
                  <a:pt x="77" y="82"/>
                  <a:pt x="77" y="82"/>
                </a:cubicBezTo>
                <a:cubicBezTo>
                  <a:pt x="77" y="82"/>
                  <a:pt x="77" y="83"/>
                  <a:pt x="77" y="83"/>
                </a:cubicBezTo>
                <a:cubicBezTo>
                  <a:pt x="77" y="83"/>
                  <a:pt x="77" y="83"/>
                  <a:pt x="77" y="83"/>
                </a:cubicBezTo>
                <a:cubicBezTo>
                  <a:pt x="76" y="84"/>
                  <a:pt x="75" y="84"/>
                  <a:pt x="74" y="85"/>
                </a:cubicBezTo>
                <a:cubicBezTo>
                  <a:pt x="74" y="85"/>
                  <a:pt x="73" y="85"/>
                  <a:pt x="72" y="85"/>
                </a:cubicBezTo>
                <a:cubicBezTo>
                  <a:pt x="70" y="86"/>
                  <a:pt x="69" y="86"/>
                  <a:pt x="69" y="86"/>
                </a:cubicBezTo>
                <a:cubicBezTo>
                  <a:pt x="66" y="86"/>
                  <a:pt x="63" y="85"/>
                  <a:pt x="59" y="84"/>
                </a:cubicBezTo>
                <a:cubicBezTo>
                  <a:pt x="56" y="83"/>
                  <a:pt x="53" y="81"/>
                  <a:pt x="51" y="79"/>
                </a:cubicBezTo>
                <a:cubicBezTo>
                  <a:pt x="49" y="79"/>
                  <a:pt x="49" y="79"/>
                  <a:pt x="49" y="79"/>
                </a:cubicBezTo>
                <a:cubicBezTo>
                  <a:pt x="49" y="80"/>
                  <a:pt x="49" y="80"/>
                  <a:pt x="49" y="80"/>
                </a:cubicBezTo>
                <a:cubicBezTo>
                  <a:pt x="49" y="91"/>
                  <a:pt x="49" y="91"/>
                  <a:pt x="49" y="91"/>
                </a:cubicBezTo>
                <a:cubicBezTo>
                  <a:pt x="52" y="92"/>
                  <a:pt x="54" y="93"/>
                  <a:pt x="57" y="93"/>
                </a:cubicBezTo>
                <a:cubicBezTo>
                  <a:pt x="57" y="102"/>
                  <a:pt x="57" y="102"/>
                  <a:pt x="57" y="102"/>
                </a:cubicBezTo>
                <a:cubicBezTo>
                  <a:pt x="68" y="102"/>
                  <a:pt x="68" y="102"/>
                  <a:pt x="68" y="102"/>
                </a:cubicBezTo>
                <a:cubicBezTo>
                  <a:pt x="68" y="95"/>
                  <a:pt x="68" y="95"/>
                  <a:pt x="68" y="95"/>
                </a:cubicBezTo>
                <a:cubicBezTo>
                  <a:pt x="68" y="95"/>
                  <a:pt x="68" y="95"/>
                  <a:pt x="68" y="95"/>
                </a:cubicBezTo>
                <a:cubicBezTo>
                  <a:pt x="70" y="95"/>
                  <a:pt x="71" y="95"/>
                  <a:pt x="72" y="95"/>
                </a:cubicBezTo>
                <a:cubicBezTo>
                  <a:pt x="72" y="102"/>
                  <a:pt x="72" y="102"/>
                  <a:pt x="72" y="102"/>
                </a:cubicBezTo>
                <a:cubicBezTo>
                  <a:pt x="82" y="102"/>
                  <a:pt x="82" y="102"/>
                  <a:pt x="82" y="102"/>
                </a:cubicBezTo>
                <a:cubicBezTo>
                  <a:pt x="82" y="92"/>
                  <a:pt x="82" y="92"/>
                  <a:pt x="82" y="92"/>
                </a:cubicBezTo>
                <a:cubicBezTo>
                  <a:pt x="83" y="91"/>
                  <a:pt x="84" y="91"/>
                  <a:pt x="85" y="90"/>
                </a:cubicBezTo>
                <a:cubicBezTo>
                  <a:pt x="89" y="87"/>
                  <a:pt x="91" y="83"/>
                  <a:pt x="91" y="79"/>
                </a:cubicBezTo>
                <a:cubicBezTo>
                  <a:pt x="91" y="79"/>
                  <a:pt x="91" y="79"/>
                  <a:pt x="91" y="79"/>
                </a:cubicBezTo>
                <a:cubicBezTo>
                  <a:pt x="91" y="79"/>
                  <a:pt x="91" y="79"/>
                  <a:pt x="91" y="78"/>
                </a:cubicBezTo>
                <a:cubicBezTo>
                  <a:pt x="91" y="75"/>
                  <a:pt x="90" y="72"/>
                  <a:pt x="89" y="70"/>
                </a:cubicBezTo>
                <a:cubicBezTo>
                  <a:pt x="87" y="68"/>
                  <a:pt x="84" y="66"/>
                  <a:pt x="80" y="65"/>
                </a:cubicBezTo>
                <a:close/>
              </a:path>
            </a:pathLst>
          </a:custGeom>
          <a:gradFill flip="none" rotWithShape="1">
            <a:gsLst>
              <a:gs pos="30000">
                <a:srgbClr val="EAD3B8"/>
              </a:gs>
              <a:gs pos="100000">
                <a:srgbClr val="C49766"/>
              </a:gs>
              <a:gs pos="0">
                <a:srgbClr val="C49166"/>
              </a:gs>
              <a:gs pos="66000">
                <a:srgbClr val="9B723B"/>
              </a:gs>
            </a:gsLst>
            <a:lin ang="2700000" scaled="1"/>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2700" dirty="0">
              <a:solidFill>
                <a:srgbClr val="50301B"/>
              </a:solidFill>
              <a:latin typeface="HelveticaNeueLT Pro 55 Roman" pitchFamily="34" charset="0"/>
            </a:endParaRPr>
          </a:p>
        </p:txBody>
      </p:sp>
      <p:sp>
        <p:nvSpPr>
          <p:cNvPr id="7" name="Freeform 12"/>
          <p:cNvSpPr>
            <a:spLocks noEditPoints="1"/>
          </p:cNvSpPr>
          <p:nvPr/>
        </p:nvSpPr>
        <p:spPr bwMode="auto">
          <a:xfrm flipH="1">
            <a:off x="3470886" y="2031690"/>
            <a:ext cx="2202228" cy="1499895"/>
          </a:xfrm>
          <a:custGeom>
            <a:avLst/>
            <a:gdLst>
              <a:gd name="T0" fmla="*/ 4905 w 5127"/>
              <a:gd name="T1" fmla="*/ 1457 h 3492"/>
              <a:gd name="T2" fmla="*/ 3893 w 5127"/>
              <a:gd name="T3" fmla="*/ 2511 h 3492"/>
              <a:gd name="T4" fmla="*/ 4439 w 5127"/>
              <a:gd name="T5" fmla="*/ 2733 h 3492"/>
              <a:gd name="T6" fmla="*/ 4029 w 5127"/>
              <a:gd name="T7" fmla="*/ 3492 h 3492"/>
              <a:gd name="T8" fmla="*/ 4515 w 5127"/>
              <a:gd name="T9" fmla="*/ 3230 h 3492"/>
              <a:gd name="T10" fmla="*/ 5000 w 5127"/>
              <a:gd name="T11" fmla="*/ 3492 h 3492"/>
              <a:gd name="T12" fmla="*/ 4590 w 5127"/>
              <a:gd name="T13" fmla="*/ 2733 h 3492"/>
              <a:gd name="T14" fmla="*/ 5127 w 5127"/>
              <a:gd name="T15" fmla="*/ 1457 h 3492"/>
              <a:gd name="T16" fmla="*/ 222 w 5127"/>
              <a:gd name="T17" fmla="*/ 1457 h 3492"/>
              <a:gd name="T18" fmla="*/ 1235 w 5127"/>
              <a:gd name="T19" fmla="*/ 2511 h 3492"/>
              <a:gd name="T20" fmla="*/ 689 w 5127"/>
              <a:gd name="T21" fmla="*/ 2733 h 3492"/>
              <a:gd name="T22" fmla="*/ 1099 w 5127"/>
              <a:gd name="T23" fmla="*/ 3492 h 3492"/>
              <a:gd name="T24" fmla="*/ 613 w 5127"/>
              <a:gd name="T25" fmla="*/ 3230 h 3492"/>
              <a:gd name="T26" fmla="*/ 127 w 5127"/>
              <a:gd name="T27" fmla="*/ 3492 h 3492"/>
              <a:gd name="T28" fmla="*/ 538 w 5127"/>
              <a:gd name="T29" fmla="*/ 2733 h 3492"/>
              <a:gd name="T30" fmla="*/ 0 w 5127"/>
              <a:gd name="T31" fmla="*/ 1457 h 3492"/>
              <a:gd name="T32" fmla="*/ 970 w 5127"/>
              <a:gd name="T33" fmla="*/ 816 h 3492"/>
              <a:gd name="T34" fmla="*/ 936 w 5127"/>
              <a:gd name="T35" fmla="*/ 823 h 3492"/>
              <a:gd name="T36" fmla="*/ 1242 w 5127"/>
              <a:gd name="T37" fmla="*/ 1487 h 3492"/>
              <a:gd name="T38" fmla="*/ 1911 w 5127"/>
              <a:gd name="T39" fmla="*/ 1670 h 3492"/>
              <a:gd name="T40" fmla="*/ 3215 w 5127"/>
              <a:gd name="T41" fmla="*/ 1487 h 3492"/>
              <a:gd name="T42" fmla="*/ 4186 w 5127"/>
              <a:gd name="T43" fmla="*/ 1201 h 3492"/>
              <a:gd name="T44" fmla="*/ 4191 w 5127"/>
              <a:gd name="T45" fmla="*/ 823 h 3492"/>
              <a:gd name="T46" fmla="*/ 4398 w 5127"/>
              <a:gd name="T47" fmla="*/ 136 h 3492"/>
              <a:gd name="T48" fmla="*/ 4377 w 5127"/>
              <a:gd name="T49" fmla="*/ 745 h 3492"/>
              <a:gd name="T50" fmla="*/ 4722 w 5127"/>
              <a:gd name="T51" fmla="*/ 2398 h 3492"/>
              <a:gd name="T52" fmla="*/ 3707 w 5127"/>
              <a:gd name="T53" fmla="*/ 2513 h 3492"/>
              <a:gd name="T54" fmla="*/ 3432 w 5127"/>
              <a:gd name="T55" fmla="*/ 3076 h 3492"/>
              <a:gd name="T56" fmla="*/ 3654 w 5127"/>
              <a:gd name="T57" fmla="*/ 2105 h 3492"/>
              <a:gd name="T58" fmla="*/ 4292 w 5127"/>
              <a:gd name="T59" fmla="*/ 1622 h 3492"/>
              <a:gd name="T60" fmla="*/ 4005 w 5127"/>
              <a:gd name="T61" fmla="*/ 1670 h 3492"/>
              <a:gd name="T62" fmla="*/ 3568 w 5127"/>
              <a:gd name="T63" fmla="*/ 1884 h 3492"/>
              <a:gd name="T64" fmla="*/ 3044 w 5127"/>
              <a:gd name="T65" fmla="*/ 3421 h 3492"/>
              <a:gd name="T66" fmla="*/ 2084 w 5127"/>
              <a:gd name="T67" fmla="*/ 1884 h 3492"/>
              <a:gd name="T68" fmla="*/ 1560 w 5127"/>
              <a:gd name="T69" fmla="*/ 1670 h 3492"/>
              <a:gd name="T70" fmla="*/ 989 w 5127"/>
              <a:gd name="T71" fmla="*/ 1586 h 3492"/>
              <a:gd name="T72" fmla="*/ 836 w 5127"/>
              <a:gd name="T73" fmla="*/ 2105 h 3492"/>
              <a:gd name="T74" fmla="*/ 1696 w 5127"/>
              <a:gd name="T75" fmla="*/ 2481 h 3492"/>
              <a:gd name="T76" fmla="*/ 1413 w 5127"/>
              <a:gd name="T77" fmla="*/ 3076 h 3492"/>
              <a:gd name="T78" fmla="*/ 1087 w 5127"/>
              <a:gd name="T79" fmla="*/ 2398 h 3492"/>
              <a:gd name="T80" fmla="*/ 406 w 5127"/>
              <a:gd name="T81" fmla="*/ 1601 h 3492"/>
              <a:gd name="T82" fmla="*/ 750 w 5127"/>
              <a:gd name="T83" fmla="*/ 745 h 3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7" h="3492">
                <a:moveTo>
                  <a:pt x="5127" y="1457"/>
                </a:moveTo>
                <a:cubicBezTo>
                  <a:pt x="4905" y="1457"/>
                  <a:pt x="4905" y="1457"/>
                  <a:pt x="4905" y="1457"/>
                </a:cubicBezTo>
                <a:cubicBezTo>
                  <a:pt x="4905" y="2511"/>
                  <a:pt x="4905" y="2511"/>
                  <a:pt x="4905" y="2511"/>
                </a:cubicBezTo>
                <a:cubicBezTo>
                  <a:pt x="3893" y="2511"/>
                  <a:pt x="3893" y="2511"/>
                  <a:pt x="3893" y="2511"/>
                </a:cubicBezTo>
                <a:cubicBezTo>
                  <a:pt x="3893" y="2733"/>
                  <a:pt x="3893" y="2733"/>
                  <a:pt x="3893" y="2733"/>
                </a:cubicBezTo>
                <a:cubicBezTo>
                  <a:pt x="4439" y="2733"/>
                  <a:pt x="4439" y="2733"/>
                  <a:pt x="4439" y="2733"/>
                </a:cubicBezTo>
                <a:cubicBezTo>
                  <a:pt x="4439" y="3196"/>
                  <a:pt x="4439" y="3196"/>
                  <a:pt x="4439" y="3196"/>
                </a:cubicBezTo>
                <a:cubicBezTo>
                  <a:pt x="4029" y="3492"/>
                  <a:pt x="4029" y="3492"/>
                  <a:pt x="4029" y="3492"/>
                </a:cubicBezTo>
                <a:cubicBezTo>
                  <a:pt x="4152" y="3492"/>
                  <a:pt x="4152" y="3492"/>
                  <a:pt x="4152" y="3492"/>
                </a:cubicBezTo>
                <a:cubicBezTo>
                  <a:pt x="4515" y="3230"/>
                  <a:pt x="4515" y="3230"/>
                  <a:pt x="4515" y="3230"/>
                </a:cubicBezTo>
                <a:cubicBezTo>
                  <a:pt x="4877" y="3492"/>
                  <a:pt x="4877" y="3492"/>
                  <a:pt x="4877" y="3492"/>
                </a:cubicBezTo>
                <a:cubicBezTo>
                  <a:pt x="5000" y="3492"/>
                  <a:pt x="5000" y="3492"/>
                  <a:pt x="5000" y="3492"/>
                </a:cubicBezTo>
                <a:cubicBezTo>
                  <a:pt x="4590" y="3196"/>
                  <a:pt x="4590" y="3196"/>
                  <a:pt x="4590" y="3196"/>
                </a:cubicBezTo>
                <a:cubicBezTo>
                  <a:pt x="4590" y="2733"/>
                  <a:pt x="4590" y="2733"/>
                  <a:pt x="4590" y="2733"/>
                </a:cubicBezTo>
                <a:cubicBezTo>
                  <a:pt x="5127" y="2733"/>
                  <a:pt x="5127" y="2733"/>
                  <a:pt x="5127" y="2733"/>
                </a:cubicBezTo>
                <a:cubicBezTo>
                  <a:pt x="5127" y="2308"/>
                  <a:pt x="5127" y="1882"/>
                  <a:pt x="5127" y="1457"/>
                </a:cubicBezTo>
                <a:close/>
                <a:moveTo>
                  <a:pt x="0" y="1457"/>
                </a:moveTo>
                <a:cubicBezTo>
                  <a:pt x="222" y="1457"/>
                  <a:pt x="222" y="1457"/>
                  <a:pt x="222" y="1457"/>
                </a:cubicBezTo>
                <a:cubicBezTo>
                  <a:pt x="222" y="2511"/>
                  <a:pt x="222" y="2511"/>
                  <a:pt x="222" y="2511"/>
                </a:cubicBezTo>
                <a:cubicBezTo>
                  <a:pt x="1235" y="2511"/>
                  <a:pt x="1235" y="2511"/>
                  <a:pt x="1235" y="2511"/>
                </a:cubicBezTo>
                <a:cubicBezTo>
                  <a:pt x="1235" y="2733"/>
                  <a:pt x="1235" y="2733"/>
                  <a:pt x="1235" y="2733"/>
                </a:cubicBezTo>
                <a:cubicBezTo>
                  <a:pt x="689" y="2733"/>
                  <a:pt x="689" y="2733"/>
                  <a:pt x="689" y="2733"/>
                </a:cubicBezTo>
                <a:cubicBezTo>
                  <a:pt x="689" y="3196"/>
                  <a:pt x="689" y="3196"/>
                  <a:pt x="689" y="3196"/>
                </a:cubicBezTo>
                <a:cubicBezTo>
                  <a:pt x="1099" y="3492"/>
                  <a:pt x="1099" y="3492"/>
                  <a:pt x="1099" y="3492"/>
                </a:cubicBezTo>
                <a:cubicBezTo>
                  <a:pt x="976" y="3492"/>
                  <a:pt x="976" y="3492"/>
                  <a:pt x="976" y="3492"/>
                </a:cubicBezTo>
                <a:cubicBezTo>
                  <a:pt x="613" y="3230"/>
                  <a:pt x="613" y="3230"/>
                  <a:pt x="613" y="3230"/>
                </a:cubicBezTo>
                <a:cubicBezTo>
                  <a:pt x="250" y="3492"/>
                  <a:pt x="250" y="3492"/>
                  <a:pt x="250" y="3492"/>
                </a:cubicBezTo>
                <a:cubicBezTo>
                  <a:pt x="127" y="3492"/>
                  <a:pt x="127" y="3492"/>
                  <a:pt x="127" y="3492"/>
                </a:cubicBezTo>
                <a:cubicBezTo>
                  <a:pt x="538" y="3196"/>
                  <a:pt x="538" y="3196"/>
                  <a:pt x="538" y="3196"/>
                </a:cubicBezTo>
                <a:cubicBezTo>
                  <a:pt x="538" y="2733"/>
                  <a:pt x="538" y="2733"/>
                  <a:pt x="538" y="2733"/>
                </a:cubicBezTo>
                <a:cubicBezTo>
                  <a:pt x="0" y="2733"/>
                  <a:pt x="0" y="2733"/>
                  <a:pt x="0" y="2733"/>
                </a:cubicBezTo>
                <a:cubicBezTo>
                  <a:pt x="0" y="2308"/>
                  <a:pt x="0" y="1882"/>
                  <a:pt x="0" y="1457"/>
                </a:cubicBezTo>
                <a:close/>
                <a:moveTo>
                  <a:pt x="730" y="136"/>
                </a:moveTo>
                <a:cubicBezTo>
                  <a:pt x="1114" y="0"/>
                  <a:pt x="1217" y="729"/>
                  <a:pt x="970" y="816"/>
                </a:cubicBezTo>
                <a:cubicBezTo>
                  <a:pt x="959" y="820"/>
                  <a:pt x="948" y="822"/>
                  <a:pt x="936" y="823"/>
                </a:cubicBezTo>
                <a:cubicBezTo>
                  <a:pt x="936" y="823"/>
                  <a:pt x="936" y="823"/>
                  <a:pt x="936" y="823"/>
                </a:cubicBezTo>
                <a:cubicBezTo>
                  <a:pt x="861" y="917"/>
                  <a:pt x="903" y="1099"/>
                  <a:pt x="942" y="1201"/>
                </a:cubicBezTo>
                <a:cubicBezTo>
                  <a:pt x="998" y="1346"/>
                  <a:pt x="1102" y="1487"/>
                  <a:pt x="1242" y="1487"/>
                </a:cubicBezTo>
                <a:cubicBezTo>
                  <a:pt x="1913" y="1487"/>
                  <a:pt x="1913" y="1487"/>
                  <a:pt x="1913" y="1487"/>
                </a:cubicBezTo>
                <a:cubicBezTo>
                  <a:pt x="1911" y="1670"/>
                  <a:pt x="1911" y="1670"/>
                  <a:pt x="1911" y="1670"/>
                </a:cubicBezTo>
                <a:cubicBezTo>
                  <a:pt x="3217" y="1670"/>
                  <a:pt x="3217" y="1670"/>
                  <a:pt x="3217" y="1670"/>
                </a:cubicBezTo>
                <a:cubicBezTo>
                  <a:pt x="3215" y="1487"/>
                  <a:pt x="3215" y="1487"/>
                  <a:pt x="3215" y="1487"/>
                </a:cubicBezTo>
                <a:cubicBezTo>
                  <a:pt x="3886" y="1487"/>
                  <a:pt x="3886" y="1487"/>
                  <a:pt x="3886" y="1487"/>
                </a:cubicBezTo>
                <a:cubicBezTo>
                  <a:pt x="4025" y="1487"/>
                  <a:pt x="4130" y="1346"/>
                  <a:pt x="4186" y="1201"/>
                </a:cubicBezTo>
                <a:cubicBezTo>
                  <a:pt x="4225" y="1099"/>
                  <a:pt x="4267" y="917"/>
                  <a:pt x="4191" y="823"/>
                </a:cubicBezTo>
                <a:cubicBezTo>
                  <a:pt x="4191" y="823"/>
                  <a:pt x="4191" y="823"/>
                  <a:pt x="4191" y="823"/>
                </a:cubicBezTo>
                <a:cubicBezTo>
                  <a:pt x="4180" y="822"/>
                  <a:pt x="4169" y="820"/>
                  <a:pt x="4157" y="816"/>
                </a:cubicBezTo>
                <a:cubicBezTo>
                  <a:pt x="3911" y="729"/>
                  <a:pt x="4014" y="0"/>
                  <a:pt x="4398" y="136"/>
                </a:cubicBezTo>
                <a:cubicBezTo>
                  <a:pt x="4673" y="233"/>
                  <a:pt x="4556" y="586"/>
                  <a:pt x="4377" y="745"/>
                </a:cubicBezTo>
                <a:cubicBezTo>
                  <a:pt x="4377" y="745"/>
                  <a:pt x="4377" y="745"/>
                  <a:pt x="4377" y="745"/>
                </a:cubicBezTo>
                <a:cubicBezTo>
                  <a:pt x="4510" y="915"/>
                  <a:pt x="4722" y="1351"/>
                  <a:pt x="4722" y="1601"/>
                </a:cubicBezTo>
                <a:cubicBezTo>
                  <a:pt x="4722" y="2398"/>
                  <a:pt x="4722" y="2398"/>
                  <a:pt x="4722" y="2398"/>
                </a:cubicBezTo>
                <a:cubicBezTo>
                  <a:pt x="4041" y="2398"/>
                  <a:pt x="4041" y="2398"/>
                  <a:pt x="4041" y="2398"/>
                </a:cubicBezTo>
                <a:cubicBezTo>
                  <a:pt x="3938" y="2398"/>
                  <a:pt x="3717" y="2382"/>
                  <a:pt x="3707" y="2513"/>
                </a:cubicBezTo>
                <a:cubicBezTo>
                  <a:pt x="3714" y="3076"/>
                  <a:pt x="3714" y="3076"/>
                  <a:pt x="3714" y="3076"/>
                </a:cubicBezTo>
                <a:cubicBezTo>
                  <a:pt x="3432" y="3076"/>
                  <a:pt x="3432" y="3076"/>
                  <a:pt x="3432" y="3076"/>
                </a:cubicBezTo>
                <a:cubicBezTo>
                  <a:pt x="3432" y="2481"/>
                  <a:pt x="3432" y="2481"/>
                  <a:pt x="3432" y="2481"/>
                </a:cubicBezTo>
                <a:cubicBezTo>
                  <a:pt x="3432" y="2481"/>
                  <a:pt x="3414" y="2105"/>
                  <a:pt x="3654" y="2105"/>
                </a:cubicBezTo>
                <a:cubicBezTo>
                  <a:pt x="4292" y="2105"/>
                  <a:pt x="4292" y="2105"/>
                  <a:pt x="4292" y="2105"/>
                </a:cubicBezTo>
                <a:cubicBezTo>
                  <a:pt x="4292" y="1622"/>
                  <a:pt x="4292" y="1622"/>
                  <a:pt x="4292" y="1622"/>
                </a:cubicBezTo>
                <a:cubicBezTo>
                  <a:pt x="4292" y="1622"/>
                  <a:pt x="4281" y="1497"/>
                  <a:pt x="4139" y="1586"/>
                </a:cubicBezTo>
                <a:cubicBezTo>
                  <a:pt x="4005" y="1670"/>
                  <a:pt x="4005" y="1670"/>
                  <a:pt x="4005" y="1670"/>
                </a:cubicBezTo>
                <a:cubicBezTo>
                  <a:pt x="3568" y="1670"/>
                  <a:pt x="3568" y="1670"/>
                  <a:pt x="3568" y="1670"/>
                </a:cubicBezTo>
                <a:cubicBezTo>
                  <a:pt x="3568" y="1884"/>
                  <a:pt x="3568" y="1884"/>
                  <a:pt x="3568" y="1884"/>
                </a:cubicBezTo>
                <a:cubicBezTo>
                  <a:pt x="3044" y="1884"/>
                  <a:pt x="3044" y="1884"/>
                  <a:pt x="3044" y="1884"/>
                </a:cubicBezTo>
                <a:cubicBezTo>
                  <a:pt x="3044" y="3421"/>
                  <a:pt x="3044" y="3421"/>
                  <a:pt x="3044" y="3421"/>
                </a:cubicBezTo>
                <a:cubicBezTo>
                  <a:pt x="2084" y="3421"/>
                  <a:pt x="2084" y="3421"/>
                  <a:pt x="2084" y="3421"/>
                </a:cubicBezTo>
                <a:cubicBezTo>
                  <a:pt x="2084" y="1884"/>
                  <a:pt x="2084" y="1884"/>
                  <a:pt x="2084" y="1884"/>
                </a:cubicBezTo>
                <a:cubicBezTo>
                  <a:pt x="1560" y="1884"/>
                  <a:pt x="1560" y="1884"/>
                  <a:pt x="1560" y="1884"/>
                </a:cubicBezTo>
                <a:cubicBezTo>
                  <a:pt x="1560" y="1670"/>
                  <a:pt x="1560" y="1670"/>
                  <a:pt x="1560" y="1670"/>
                </a:cubicBezTo>
                <a:cubicBezTo>
                  <a:pt x="1123" y="1670"/>
                  <a:pt x="1123" y="1670"/>
                  <a:pt x="1123" y="1670"/>
                </a:cubicBezTo>
                <a:cubicBezTo>
                  <a:pt x="989" y="1586"/>
                  <a:pt x="989" y="1586"/>
                  <a:pt x="989" y="1586"/>
                </a:cubicBezTo>
                <a:cubicBezTo>
                  <a:pt x="847" y="1497"/>
                  <a:pt x="836" y="1622"/>
                  <a:pt x="836" y="1622"/>
                </a:cubicBezTo>
                <a:cubicBezTo>
                  <a:pt x="836" y="2105"/>
                  <a:pt x="836" y="2105"/>
                  <a:pt x="836" y="2105"/>
                </a:cubicBezTo>
                <a:cubicBezTo>
                  <a:pt x="1474" y="2105"/>
                  <a:pt x="1474" y="2105"/>
                  <a:pt x="1474" y="2105"/>
                </a:cubicBezTo>
                <a:cubicBezTo>
                  <a:pt x="1713" y="2105"/>
                  <a:pt x="1696" y="2481"/>
                  <a:pt x="1696" y="2481"/>
                </a:cubicBezTo>
                <a:cubicBezTo>
                  <a:pt x="1696" y="3076"/>
                  <a:pt x="1696" y="3076"/>
                  <a:pt x="1696" y="3076"/>
                </a:cubicBezTo>
                <a:cubicBezTo>
                  <a:pt x="1413" y="3076"/>
                  <a:pt x="1413" y="3076"/>
                  <a:pt x="1413" y="3076"/>
                </a:cubicBezTo>
                <a:cubicBezTo>
                  <a:pt x="1420" y="2513"/>
                  <a:pt x="1420" y="2513"/>
                  <a:pt x="1420" y="2513"/>
                </a:cubicBezTo>
                <a:cubicBezTo>
                  <a:pt x="1411" y="2382"/>
                  <a:pt x="1189" y="2398"/>
                  <a:pt x="1087" y="2398"/>
                </a:cubicBezTo>
                <a:cubicBezTo>
                  <a:pt x="406" y="2398"/>
                  <a:pt x="406" y="2398"/>
                  <a:pt x="406" y="2398"/>
                </a:cubicBezTo>
                <a:cubicBezTo>
                  <a:pt x="406" y="1601"/>
                  <a:pt x="406" y="1601"/>
                  <a:pt x="406" y="1601"/>
                </a:cubicBezTo>
                <a:cubicBezTo>
                  <a:pt x="406" y="1351"/>
                  <a:pt x="618" y="915"/>
                  <a:pt x="750" y="745"/>
                </a:cubicBezTo>
                <a:cubicBezTo>
                  <a:pt x="750" y="745"/>
                  <a:pt x="750" y="745"/>
                  <a:pt x="750" y="745"/>
                </a:cubicBezTo>
                <a:cubicBezTo>
                  <a:pt x="571" y="586"/>
                  <a:pt x="454" y="233"/>
                  <a:pt x="730" y="136"/>
                </a:cubicBezTo>
                <a:close/>
              </a:path>
            </a:pathLst>
          </a:custGeom>
          <a:solidFill>
            <a:srgbClr val="FFFFFF">
              <a:alpha val="30196"/>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2700" dirty="0">
              <a:gradFill>
                <a:gsLst>
                  <a:gs pos="30000">
                    <a:srgbClr val="E9DAB8"/>
                  </a:gs>
                  <a:gs pos="100000">
                    <a:srgbClr val="C29F67"/>
                  </a:gs>
                  <a:gs pos="0">
                    <a:srgbClr val="C29F67"/>
                  </a:gs>
                  <a:gs pos="66000">
                    <a:srgbClr val="99763C"/>
                  </a:gs>
                </a:gsLst>
                <a:lin ang="2700000" scaled="1"/>
              </a:gradFill>
              <a:latin typeface="HelveticaNeueLT Pro 55 Roman" pitchFamily="34" charset="0"/>
            </a:endParaRPr>
          </a:p>
        </p:txBody>
      </p:sp>
      <p:sp>
        <p:nvSpPr>
          <p:cNvPr id="8" name="圆角矩形标注 7"/>
          <p:cNvSpPr/>
          <p:nvPr/>
        </p:nvSpPr>
        <p:spPr>
          <a:xfrm>
            <a:off x="2222434" y="1329612"/>
            <a:ext cx="1171411" cy="1132260"/>
          </a:xfrm>
          <a:prstGeom prst="wedgeRoundRectCallout">
            <a:avLst>
              <a:gd name="adj1" fmla="val 85262"/>
              <a:gd name="adj2" fmla="val -6572"/>
              <a:gd name="adj3" fmla="val 16667"/>
            </a:avLst>
          </a:prstGeom>
          <a:gradFill flip="none" rotWithShape="1">
            <a:gsLst>
              <a:gs pos="30000">
                <a:srgbClr val="EAD3B8"/>
              </a:gs>
              <a:gs pos="100000">
                <a:srgbClr val="C49766"/>
              </a:gs>
              <a:gs pos="0">
                <a:srgbClr val="C49166"/>
              </a:gs>
              <a:gs pos="66000">
                <a:srgbClr val="9B723B"/>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nSpc>
                <a:spcPts val="1275"/>
              </a:lnSpc>
            </a:pPr>
            <a:r>
              <a:rPr lang="zh-CN" altLang="en-US" sz="800" dirty="0">
                <a:solidFill>
                  <a:srgbClr val="50301B"/>
                </a:solidFill>
                <a:latin typeface="微软雅黑" pitchFamily="34" charset="-122"/>
                <a:ea typeface="微软雅黑" pitchFamily="34" charset="-122"/>
              </a:rPr>
              <a:t>您的内容打在这里，或者通过复制您的文本后，在此框中选择粘贴，并选择只保留文字。</a:t>
            </a:r>
          </a:p>
        </p:txBody>
      </p:sp>
      <p:sp>
        <p:nvSpPr>
          <p:cNvPr id="9" name="圆角矩形标注 8"/>
          <p:cNvSpPr/>
          <p:nvPr/>
        </p:nvSpPr>
        <p:spPr>
          <a:xfrm>
            <a:off x="5750155" y="1329612"/>
            <a:ext cx="1171411" cy="1132260"/>
          </a:xfrm>
          <a:prstGeom prst="wedgeRoundRectCallout">
            <a:avLst>
              <a:gd name="adj1" fmla="val -85547"/>
              <a:gd name="adj2" fmla="val -5039"/>
              <a:gd name="adj3" fmla="val 16667"/>
            </a:avLst>
          </a:prstGeom>
          <a:gradFill flip="none" rotWithShape="1">
            <a:gsLst>
              <a:gs pos="30000">
                <a:srgbClr val="EAD3B8"/>
              </a:gs>
              <a:gs pos="100000">
                <a:srgbClr val="C49766"/>
              </a:gs>
              <a:gs pos="0">
                <a:srgbClr val="C49166"/>
              </a:gs>
              <a:gs pos="66000">
                <a:srgbClr val="9B723B"/>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nSpc>
                <a:spcPts val="1275"/>
              </a:lnSpc>
            </a:pPr>
            <a:r>
              <a:rPr lang="zh-CN" altLang="en-US" sz="800" dirty="0">
                <a:solidFill>
                  <a:srgbClr val="50301B"/>
                </a:solidFill>
                <a:latin typeface="微软雅黑" pitchFamily="34" charset="-122"/>
                <a:ea typeface="微软雅黑" pitchFamily="34" charset="-122"/>
              </a:rPr>
              <a:t>您的内容打在这里，或者通过复制您的文本后，在此框中选择粘贴，并选择只保留文字。</a:t>
            </a:r>
          </a:p>
        </p:txBody>
      </p:sp>
      <p:sp>
        <p:nvSpPr>
          <p:cNvPr id="10" name="TextBox 9"/>
          <p:cNvSpPr txBox="1"/>
          <p:nvPr/>
        </p:nvSpPr>
        <p:spPr>
          <a:xfrm>
            <a:off x="812796" y="2781639"/>
            <a:ext cx="2484599" cy="709425"/>
          </a:xfrm>
          <a:prstGeom prst="rect">
            <a:avLst/>
          </a:prstGeom>
          <a:noFill/>
        </p:spPr>
        <p:txBody>
          <a:bodyPr wrap="square" lIns="68580" tIns="34290" rIns="68580" bIns="34290" rtlCol="0">
            <a:spAutoFit/>
          </a:bodyPr>
          <a:lstStyle/>
          <a:p>
            <a:pPr algn="r">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您的内容打在这里，或者通过复制您的文本后，在此框中选择粘贴，并选择只保留文字。您的内容打在这里，或者通过复制您的文本后，在此框中选择粘贴，并选择只保留文字。您的内容打在这里。</a:t>
            </a:r>
          </a:p>
        </p:txBody>
      </p:sp>
      <p:sp>
        <p:nvSpPr>
          <p:cNvPr id="11" name="TextBox 10"/>
          <p:cNvSpPr txBox="1"/>
          <p:nvPr/>
        </p:nvSpPr>
        <p:spPr>
          <a:xfrm>
            <a:off x="5846609" y="2781639"/>
            <a:ext cx="2484599" cy="709425"/>
          </a:xfrm>
          <a:prstGeom prst="rect">
            <a:avLst/>
          </a:prstGeom>
          <a:noFill/>
        </p:spPr>
        <p:txBody>
          <a:bodyPr wrap="square" lIns="68580" tIns="34290" rIns="68580" bIns="34290" rtlCol="0">
            <a:spAutoFit/>
          </a:bodyPr>
          <a:lstStyle/>
          <a:p>
            <a:pPr>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您的内容打在这里，或者通过复制您的文本后，在此框中选择粘贴，并选择只保留文字。您的内容打在这里，或者通过复制您的文本后，在此框中选择粘贴，并选择只保留文字。您的内容打在这里。</a:t>
            </a:r>
          </a:p>
        </p:txBody>
      </p:sp>
      <p:sp>
        <p:nvSpPr>
          <p:cNvPr id="12" name="TextBox 11"/>
          <p:cNvSpPr txBox="1"/>
          <p:nvPr/>
        </p:nvSpPr>
        <p:spPr>
          <a:xfrm>
            <a:off x="899114" y="4083921"/>
            <a:ext cx="7345772" cy="389337"/>
          </a:xfrm>
          <a:prstGeom prst="rect">
            <a:avLst/>
          </a:prstGeom>
          <a:noFill/>
        </p:spPr>
        <p:txBody>
          <a:bodyPr wrap="square" lIns="68580" tIns="34290" rIns="68580" bIns="34290" rtlCol="0">
            <a:spAutoFit/>
          </a:bodyPr>
          <a:lstStyle/>
          <a:p>
            <a:pPr algn="ctr">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p>
        </p:txBody>
      </p:sp>
      <p:sp>
        <p:nvSpPr>
          <p:cNvPr id="13" name="圆角矩形标注 12"/>
          <p:cNvSpPr/>
          <p:nvPr/>
        </p:nvSpPr>
        <p:spPr>
          <a:xfrm>
            <a:off x="1038102" y="1913437"/>
            <a:ext cx="486117" cy="469871"/>
          </a:xfrm>
          <a:prstGeom prst="wedgeRoundRectCallout">
            <a:avLst>
              <a:gd name="adj1" fmla="val 85262"/>
              <a:gd name="adj2" fmla="val -6572"/>
              <a:gd name="adj3" fmla="val 16667"/>
            </a:avLst>
          </a:prstGeom>
          <a:blipFill>
            <a:blip r:embed="rId3"/>
            <a:stretch>
              <a:fillRect/>
            </a:stretch>
          </a:blipFill>
          <a:ln w="9525">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gradFill>
                <a:gsLst>
                  <a:gs pos="30000">
                    <a:srgbClr val="EAD3B8"/>
                  </a:gs>
                  <a:gs pos="100000">
                    <a:srgbClr val="C49766"/>
                  </a:gs>
                  <a:gs pos="0">
                    <a:srgbClr val="C49166"/>
                  </a:gs>
                  <a:gs pos="66000">
                    <a:srgbClr val="9B723B"/>
                  </a:gs>
                </a:gsLst>
              </a:gradFill>
              <a:latin typeface="HelveticaNeueLT Pro 55 Roman" pitchFamily="34" charset="0"/>
            </a:endParaRPr>
          </a:p>
        </p:txBody>
      </p:sp>
      <p:sp>
        <p:nvSpPr>
          <p:cNvPr id="14" name="圆角矩形标注 13"/>
          <p:cNvSpPr/>
          <p:nvPr/>
        </p:nvSpPr>
        <p:spPr>
          <a:xfrm>
            <a:off x="1441093" y="1441765"/>
            <a:ext cx="324078" cy="313247"/>
          </a:xfrm>
          <a:prstGeom prst="wedgeRoundRectCallout">
            <a:avLst>
              <a:gd name="adj1" fmla="val 85262"/>
              <a:gd name="adj2" fmla="val -6572"/>
              <a:gd name="adj3" fmla="val 16667"/>
            </a:avLst>
          </a:prstGeom>
          <a:blipFill>
            <a:blip r:embed="rId3"/>
            <a:stretch>
              <a:fillRect/>
            </a:stretch>
          </a:blipFill>
          <a:ln w="9525">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gradFill>
                <a:gsLst>
                  <a:gs pos="30000">
                    <a:srgbClr val="EAD3B8"/>
                  </a:gs>
                  <a:gs pos="100000">
                    <a:srgbClr val="C49766"/>
                  </a:gs>
                  <a:gs pos="0">
                    <a:srgbClr val="C49166"/>
                  </a:gs>
                  <a:gs pos="66000">
                    <a:srgbClr val="9B723B"/>
                  </a:gs>
                </a:gsLst>
              </a:gradFill>
              <a:latin typeface="HelveticaNeueLT Pro 55 Roman" pitchFamily="34" charset="0"/>
            </a:endParaRPr>
          </a:p>
        </p:txBody>
      </p:sp>
      <p:sp>
        <p:nvSpPr>
          <p:cNvPr id="15" name="圆角矩形标注 14"/>
          <p:cNvSpPr/>
          <p:nvPr/>
        </p:nvSpPr>
        <p:spPr>
          <a:xfrm>
            <a:off x="1709312" y="1791330"/>
            <a:ext cx="216051" cy="208831"/>
          </a:xfrm>
          <a:prstGeom prst="wedgeRoundRectCallout">
            <a:avLst>
              <a:gd name="adj1" fmla="val 85262"/>
              <a:gd name="adj2" fmla="val -6572"/>
              <a:gd name="adj3" fmla="val 16667"/>
            </a:avLst>
          </a:prstGeom>
          <a:blipFill>
            <a:blip r:embed="rId3"/>
            <a:stretch>
              <a:fillRect/>
            </a:stretch>
          </a:blipFill>
          <a:ln w="9525">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gradFill>
                <a:gsLst>
                  <a:gs pos="30000">
                    <a:srgbClr val="EAD3B8"/>
                  </a:gs>
                  <a:gs pos="100000">
                    <a:srgbClr val="C49766"/>
                  </a:gs>
                  <a:gs pos="0">
                    <a:srgbClr val="C49166"/>
                  </a:gs>
                  <a:gs pos="66000">
                    <a:srgbClr val="9B723B"/>
                  </a:gs>
                </a:gsLst>
              </a:gradFill>
              <a:latin typeface="HelveticaNeueLT Pro 55 Roman" pitchFamily="34" charset="0"/>
            </a:endParaRPr>
          </a:p>
        </p:txBody>
      </p:sp>
      <p:sp>
        <p:nvSpPr>
          <p:cNvPr id="16" name="圆角矩形标注 15"/>
          <p:cNvSpPr/>
          <p:nvPr/>
        </p:nvSpPr>
        <p:spPr>
          <a:xfrm>
            <a:off x="7603838" y="1913437"/>
            <a:ext cx="486117" cy="469871"/>
          </a:xfrm>
          <a:prstGeom prst="wedgeRoundRectCallout">
            <a:avLst>
              <a:gd name="adj1" fmla="val -86196"/>
              <a:gd name="adj2" fmla="val -6572"/>
              <a:gd name="adj3" fmla="val 16667"/>
            </a:avLst>
          </a:prstGeom>
          <a:blipFill>
            <a:blip r:embed="rId4"/>
            <a:stretch>
              <a:fillRect/>
            </a:stretch>
          </a:blipFill>
          <a:ln w="9525">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17" name="圆角矩形标注 16"/>
          <p:cNvSpPr/>
          <p:nvPr/>
        </p:nvSpPr>
        <p:spPr>
          <a:xfrm>
            <a:off x="7401421" y="1441765"/>
            <a:ext cx="324078" cy="313247"/>
          </a:xfrm>
          <a:prstGeom prst="wedgeRoundRectCallout">
            <a:avLst>
              <a:gd name="adj1" fmla="val -88875"/>
              <a:gd name="adj2" fmla="val -9343"/>
              <a:gd name="adj3" fmla="val 16667"/>
            </a:avLst>
          </a:prstGeom>
          <a:blipFill>
            <a:blip r:embed="rId4"/>
            <a:stretch>
              <a:fillRect/>
            </a:stretch>
          </a:blipFill>
          <a:ln w="9525">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19" name="圆角矩形标注 18"/>
          <p:cNvSpPr/>
          <p:nvPr/>
        </p:nvSpPr>
        <p:spPr>
          <a:xfrm>
            <a:off x="7185372" y="1791330"/>
            <a:ext cx="216051" cy="208831"/>
          </a:xfrm>
          <a:prstGeom prst="wedgeRoundRectCallout">
            <a:avLst>
              <a:gd name="adj1" fmla="val -91555"/>
              <a:gd name="adj2" fmla="val -6572"/>
              <a:gd name="adj3" fmla="val 16667"/>
            </a:avLst>
          </a:prstGeom>
          <a:blipFill>
            <a:blip r:embed="rId4"/>
            <a:stretch>
              <a:fillRect/>
            </a:stretch>
          </a:blipFill>
          <a:ln w="9525">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20" name="TextBox 19"/>
          <p:cNvSpPr txBox="1"/>
          <p:nvPr/>
        </p:nvSpPr>
        <p:spPr>
          <a:xfrm>
            <a:off x="4284810" y="325934"/>
            <a:ext cx="1523692" cy="346249"/>
          </a:xfrm>
          <a:prstGeom prst="rect">
            <a:avLst/>
          </a:prstGeom>
          <a:noFill/>
        </p:spPr>
        <p:txBody>
          <a:bodyPr wrap="none" lIns="68580" tIns="34290" rIns="68580" bIns="34290" rtlCol="0">
            <a:spAutoFit/>
          </a:bodyPr>
          <a:lstStyle/>
          <a:p>
            <a:r>
              <a:rPr lang="zh-CN" altLang="en-US" dirty="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rPr>
              <a:t>点击添加标题</a:t>
            </a:r>
          </a:p>
        </p:txBody>
      </p:sp>
      <p:grpSp>
        <p:nvGrpSpPr>
          <p:cNvPr id="21" name="组合 20"/>
          <p:cNvGrpSpPr>
            <a:grpSpLocks noChangeAspect="1"/>
          </p:cNvGrpSpPr>
          <p:nvPr/>
        </p:nvGrpSpPr>
        <p:grpSpPr>
          <a:xfrm>
            <a:off x="3662010" y="159572"/>
            <a:ext cx="622800" cy="678972"/>
            <a:chOff x="4161788" y="733377"/>
            <a:chExt cx="1677546" cy="1828848"/>
          </a:xfrm>
        </p:grpSpPr>
        <p:sp>
          <p:nvSpPr>
            <p:cNvPr id="22" name="矩形 10"/>
            <p:cNvSpPr>
              <a:spLocks noChangeAspect="1"/>
            </p:cNvSpPr>
            <p:nvPr/>
          </p:nvSpPr>
          <p:spPr>
            <a:xfrm>
              <a:off x="4161788" y="733377"/>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27" name="Freeform 43"/>
            <p:cNvSpPr>
              <a:spLocks noEditPoints="1"/>
            </p:cNvSpPr>
            <p:nvPr/>
          </p:nvSpPr>
          <p:spPr bwMode="auto">
            <a:xfrm>
              <a:off x="4650589" y="1255894"/>
              <a:ext cx="801434" cy="783814"/>
            </a:xfrm>
            <a:custGeom>
              <a:avLst/>
              <a:gdLst>
                <a:gd name="T0" fmla="*/ 343 w 697"/>
                <a:gd name="T1" fmla="*/ 4 h 682"/>
                <a:gd name="T2" fmla="*/ 323 w 697"/>
                <a:gd name="T3" fmla="*/ 109 h 682"/>
                <a:gd name="T4" fmla="*/ 171 w 697"/>
                <a:gd name="T5" fmla="*/ 210 h 682"/>
                <a:gd name="T6" fmla="*/ 168 w 697"/>
                <a:gd name="T7" fmla="*/ 313 h 682"/>
                <a:gd name="T8" fmla="*/ 205 w 697"/>
                <a:gd name="T9" fmla="*/ 327 h 682"/>
                <a:gd name="T10" fmla="*/ 137 w 697"/>
                <a:gd name="T11" fmla="*/ 523 h 682"/>
                <a:gd name="T12" fmla="*/ 254 w 697"/>
                <a:gd name="T13" fmla="*/ 403 h 682"/>
                <a:gd name="T14" fmla="*/ 336 w 697"/>
                <a:gd name="T15" fmla="*/ 356 h 682"/>
                <a:gd name="T16" fmla="*/ 318 w 697"/>
                <a:gd name="T17" fmla="*/ 429 h 682"/>
                <a:gd name="T18" fmla="*/ 394 w 697"/>
                <a:gd name="T19" fmla="*/ 377 h 682"/>
                <a:gd name="T20" fmla="*/ 375 w 697"/>
                <a:gd name="T21" fmla="*/ 295 h 682"/>
                <a:gd name="T22" fmla="*/ 372 w 697"/>
                <a:gd name="T23" fmla="*/ 295 h 682"/>
                <a:gd name="T24" fmla="*/ 358 w 697"/>
                <a:gd name="T25" fmla="*/ 294 h 682"/>
                <a:gd name="T26" fmla="*/ 306 w 697"/>
                <a:gd name="T27" fmla="*/ 290 h 682"/>
                <a:gd name="T28" fmla="*/ 349 w 697"/>
                <a:gd name="T29" fmla="*/ 212 h 682"/>
                <a:gd name="T30" fmla="*/ 367 w 697"/>
                <a:gd name="T31" fmla="*/ 239 h 682"/>
                <a:gd name="T32" fmla="*/ 392 w 697"/>
                <a:gd name="T33" fmla="*/ 254 h 682"/>
                <a:gd name="T34" fmla="*/ 394 w 697"/>
                <a:gd name="T35" fmla="*/ 254 h 682"/>
                <a:gd name="T36" fmla="*/ 512 w 697"/>
                <a:gd name="T37" fmla="*/ 256 h 682"/>
                <a:gd name="T38" fmla="*/ 406 w 697"/>
                <a:gd name="T39" fmla="*/ 199 h 682"/>
                <a:gd name="T40" fmla="*/ 391 w 697"/>
                <a:gd name="T41" fmla="*/ 182 h 682"/>
                <a:gd name="T42" fmla="*/ 338 w 697"/>
                <a:gd name="T43" fmla="*/ 130 h 682"/>
                <a:gd name="T44" fmla="*/ 339 w 697"/>
                <a:gd name="T45" fmla="*/ 147 h 682"/>
                <a:gd name="T46" fmla="*/ 324 w 697"/>
                <a:gd name="T47" fmla="*/ 172 h 682"/>
                <a:gd name="T48" fmla="*/ 315 w 697"/>
                <a:gd name="T49" fmla="*/ 142 h 682"/>
                <a:gd name="T50" fmla="*/ 321 w 697"/>
                <a:gd name="T51" fmla="*/ 120 h 682"/>
                <a:gd name="T52" fmla="*/ 303 w 697"/>
                <a:gd name="T53" fmla="*/ 135 h 682"/>
                <a:gd name="T54" fmla="*/ 274 w 697"/>
                <a:gd name="T55" fmla="*/ 222 h 682"/>
                <a:gd name="T56" fmla="*/ 289 w 697"/>
                <a:gd name="T57" fmla="*/ 143 h 682"/>
                <a:gd name="T58" fmla="*/ 296 w 697"/>
                <a:gd name="T59" fmla="*/ 113 h 682"/>
                <a:gd name="T60" fmla="*/ 231 w 697"/>
                <a:gd name="T61" fmla="*/ 105 h 682"/>
                <a:gd name="T62" fmla="*/ 78 w 697"/>
                <a:gd name="T63" fmla="*/ 270 h 682"/>
                <a:gd name="T64" fmla="*/ 171 w 697"/>
                <a:gd name="T65" fmla="*/ 210 h 682"/>
                <a:gd name="T66" fmla="*/ 9 w 697"/>
                <a:gd name="T67" fmla="*/ 395 h 682"/>
                <a:gd name="T68" fmla="*/ 2 w 697"/>
                <a:gd name="T69" fmla="*/ 377 h 682"/>
                <a:gd name="T70" fmla="*/ 40 w 697"/>
                <a:gd name="T71" fmla="*/ 302 h 682"/>
                <a:gd name="T72" fmla="*/ 60 w 697"/>
                <a:gd name="T73" fmla="*/ 306 h 682"/>
                <a:gd name="T74" fmla="*/ 111 w 697"/>
                <a:gd name="T75" fmla="*/ 301 h 682"/>
                <a:gd name="T76" fmla="*/ 123 w 697"/>
                <a:gd name="T77" fmla="*/ 328 h 682"/>
                <a:gd name="T78" fmla="*/ 151 w 697"/>
                <a:gd name="T79" fmla="*/ 352 h 682"/>
                <a:gd name="T80" fmla="*/ 114 w 697"/>
                <a:gd name="T81" fmla="*/ 427 h 682"/>
                <a:gd name="T82" fmla="*/ 109 w 697"/>
                <a:gd name="T83" fmla="*/ 431 h 682"/>
                <a:gd name="T84" fmla="*/ 100 w 697"/>
                <a:gd name="T85" fmla="*/ 424 h 682"/>
                <a:gd name="T86" fmla="*/ 23 w 697"/>
                <a:gd name="T87" fmla="*/ 398 h 682"/>
                <a:gd name="T88" fmla="*/ 18 w 697"/>
                <a:gd name="T89" fmla="*/ 402 h 682"/>
                <a:gd name="T90" fmla="*/ 70 w 697"/>
                <a:gd name="T91" fmla="*/ 312 h 682"/>
                <a:gd name="T92" fmla="*/ 113 w 697"/>
                <a:gd name="T93" fmla="*/ 323 h 682"/>
                <a:gd name="T94" fmla="*/ 81 w 697"/>
                <a:gd name="T95" fmla="*/ 303 h 682"/>
                <a:gd name="T96" fmla="*/ 70 w 697"/>
                <a:gd name="T97" fmla="*/ 312 h 682"/>
                <a:gd name="T98" fmla="*/ 579 w 697"/>
                <a:gd name="T99" fmla="*/ 311 h 682"/>
                <a:gd name="T100" fmla="*/ 451 w 697"/>
                <a:gd name="T101" fmla="*/ 490 h 682"/>
                <a:gd name="T102" fmla="*/ 211 w 697"/>
                <a:gd name="T103" fmla="*/ 584 h 682"/>
                <a:gd name="T104" fmla="*/ 11 w 697"/>
                <a:gd name="T105" fmla="*/ 644 h 682"/>
                <a:gd name="T106" fmla="*/ 118 w 697"/>
                <a:gd name="T107" fmla="*/ 608 h 682"/>
                <a:gd name="T108" fmla="*/ 339 w 697"/>
                <a:gd name="T109" fmla="*/ 540 h 682"/>
                <a:gd name="T110" fmla="*/ 654 w 697"/>
                <a:gd name="T111" fmla="*/ 366 h 682"/>
                <a:gd name="T112" fmla="*/ 697 w 697"/>
                <a:gd name="T113" fmla="*/ 26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7" h="682">
                  <a:moveTo>
                    <a:pt x="291" y="48"/>
                  </a:moveTo>
                  <a:cubicBezTo>
                    <a:pt x="296" y="19"/>
                    <a:pt x="320" y="0"/>
                    <a:pt x="343" y="4"/>
                  </a:cubicBezTo>
                  <a:cubicBezTo>
                    <a:pt x="367" y="9"/>
                    <a:pt x="381" y="36"/>
                    <a:pt x="375" y="65"/>
                  </a:cubicBezTo>
                  <a:cubicBezTo>
                    <a:pt x="370" y="94"/>
                    <a:pt x="346" y="114"/>
                    <a:pt x="323" y="109"/>
                  </a:cubicBezTo>
                  <a:cubicBezTo>
                    <a:pt x="299" y="104"/>
                    <a:pt x="285" y="77"/>
                    <a:pt x="291" y="48"/>
                  </a:cubicBezTo>
                  <a:close/>
                  <a:moveTo>
                    <a:pt x="171" y="210"/>
                  </a:moveTo>
                  <a:cubicBezTo>
                    <a:pt x="215" y="177"/>
                    <a:pt x="215" y="177"/>
                    <a:pt x="215" y="177"/>
                  </a:cubicBezTo>
                  <a:cubicBezTo>
                    <a:pt x="199" y="223"/>
                    <a:pt x="183" y="268"/>
                    <a:pt x="168" y="313"/>
                  </a:cubicBezTo>
                  <a:cubicBezTo>
                    <a:pt x="168" y="314"/>
                    <a:pt x="168" y="314"/>
                    <a:pt x="168" y="315"/>
                  </a:cubicBezTo>
                  <a:cubicBezTo>
                    <a:pt x="180" y="319"/>
                    <a:pt x="192" y="323"/>
                    <a:pt x="205" y="327"/>
                  </a:cubicBezTo>
                  <a:cubicBezTo>
                    <a:pt x="198" y="358"/>
                    <a:pt x="191" y="392"/>
                    <a:pt x="187" y="413"/>
                  </a:cubicBezTo>
                  <a:cubicBezTo>
                    <a:pt x="137" y="523"/>
                    <a:pt x="137" y="523"/>
                    <a:pt x="137" y="523"/>
                  </a:cubicBezTo>
                  <a:cubicBezTo>
                    <a:pt x="190" y="549"/>
                    <a:pt x="190" y="549"/>
                    <a:pt x="190" y="549"/>
                  </a:cubicBezTo>
                  <a:cubicBezTo>
                    <a:pt x="208" y="508"/>
                    <a:pt x="239" y="467"/>
                    <a:pt x="254" y="403"/>
                  </a:cubicBezTo>
                  <a:cubicBezTo>
                    <a:pt x="259" y="385"/>
                    <a:pt x="262" y="368"/>
                    <a:pt x="266" y="353"/>
                  </a:cubicBezTo>
                  <a:cubicBezTo>
                    <a:pt x="336" y="356"/>
                    <a:pt x="336" y="356"/>
                    <a:pt x="336" y="356"/>
                  </a:cubicBezTo>
                  <a:cubicBezTo>
                    <a:pt x="332" y="372"/>
                    <a:pt x="332" y="372"/>
                    <a:pt x="332" y="372"/>
                  </a:cubicBezTo>
                  <a:cubicBezTo>
                    <a:pt x="318" y="429"/>
                    <a:pt x="318" y="429"/>
                    <a:pt x="318" y="429"/>
                  </a:cubicBezTo>
                  <a:cubicBezTo>
                    <a:pt x="375" y="444"/>
                    <a:pt x="375" y="444"/>
                    <a:pt x="375" y="444"/>
                  </a:cubicBezTo>
                  <a:cubicBezTo>
                    <a:pt x="381" y="425"/>
                    <a:pt x="387" y="402"/>
                    <a:pt x="394" y="377"/>
                  </a:cubicBezTo>
                  <a:cubicBezTo>
                    <a:pt x="404" y="339"/>
                    <a:pt x="404" y="339"/>
                    <a:pt x="404" y="339"/>
                  </a:cubicBezTo>
                  <a:cubicBezTo>
                    <a:pt x="375" y="295"/>
                    <a:pt x="375" y="295"/>
                    <a:pt x="375" y="295"/>
                  </a:cubicBezTo>
                  <a:cubicBezTo>
                    <a:pt x="375" y="295"/>
                    <a:pt x="375" y="295"/>
                    <a:pt x="375" y="295"/>
                  </a:cubicBezTo>
                  <a:cubicBezTo>
                    <a:pt x="372" y="295"/>
                    <a:pt x="372" y="295"/>
                    <a:pt x="372" y="295"/>
                  </a:cubicBezTo>
                  <a:cubicBezTo>
                    <a:pt x="368" y="295"/>
                    <a:pt x="368" y="295"/>
                    <a:pt x="368" y="295"/>
                  </a:cubicBezTo>
                  <a:cubicBezTo>
                    <a:pt x="358" y="294"/>
                    <a:pt x="358" y="294"/>
                    <a:pt x="358" y="294"/>
                  </a:cubicBezTo>
                  <a:cubicBezTo>
                    <a:pt x="339" y="293"/>
                    <a:pt x="339" y="293"/>
                    <a:pt x="339" y="293"/>
                  </a:cubicBezTo>
                  <a:cubicBezTo>
                    <a:pt x="327" y="292"/>
                    <a:pt x="316" y="291"/>
                    <a:pt x="306" y="290"/>
                  </a:cubicBezTo>
                  <a:cubicBezTo>
                    <a:pt x="316" y="258"/>
                    <a:pt x="325" y="225"/>
                    <a:pt x="335" y="192"/>
                  </a:cubicBezTo>
                  <a:cubicBezTo>
                    <a:pt x="349" y="212"/>
                    <a:pt x="349" y="212"/>
                    <a:pt x="349" y="212"/>
                  </a:cubicBezTo>
                  <a:cubicBezTo>
                    <a:pt x="363" y="234"/>
                    <a:pt x="363" y="234"/>
                    <a:pt x="363" y="234"/>
                  </a:cubicBezTo>
                  <a:cubicBezTo>
                    <a:pt x="367" y="239"/>
                    <a:pt x="367" y="239"/>
                    <a:pt x="367" y="239"/>
                  </a:cubicBezTo>
                  <a:cubicBezTo>
                    <a:pt x="392" y="254"/>
                    <a:pt x="392" y="254"/>
                    <a:pt x="392" y="254"/>
                  </a:cubicBezTo>
                  <a:cubicBezTo>
                    <a:pt x="392" y="254"/>
                    <a:pt x="392" y="254"/>
                    <a:pt x="392" y="254"/>
                  </a:cubicBezTo>
                  <a:cubicBezTo>
                    <a:pt x="392" y="254"/>
                    <a:pt x="392" y="254"/>
                    <a:pt x="392" y="254"/>
                  </a:cubicBezTo>
                  <a:cubicBezTo>
                    <a:pt x="394" y="254"/>
                    <a:pt x="394" y="254"/>
                    <a:pt x="394" y="254"/>
                  </a:cubicBezTo>
                  <a:cubicBezTo>
                    <a:pt x="407" y="254"/>
                    <a:pt x="407" y="254"/>
                    <a:pt x="407" y="254"/>
                  </a:cubicBezTo>
                  <a:cubicBezTo>
                    <a:pt x="512" y="256"/>
                    <a:pt x="512" y="256"/>
                    <a:pt x="512" y="256"/>
                  </a:cubicBezTo>
                  <a:cubicBezTo>
                    <a:pt x="512" y="236"/>
                    <a:pt x="512" y="216"/>
                    <a:pt x="511" y="195"/>
                  </a:cubicBezTo>
                  <a:cubicBezTo>
                    <a:pt x="406" y="199"/>
                    <a:pt x="406" y="199"/>
                    <a:pt x="406" y="199"/>
                  </a:cubicBezTo>
                  <a:cubicBezTo>
                    <a:pt x="404" y="200"/>
                    <a:pt x="404" y="200"/>
                    <a:pt x="404" y="200"/>
                  </a:cubicBezTo>
                  <a:cubicBezTo>
                    <a:pt x="391" y="182"/>
                    <a:pt x="391" y="182"/>
                    <a:pt x="391" y="182"/>
                  </a:cubicBezTo>
                  <a:cubicBezTo>
                    <a:pt x="359" y="141"/>
                    <a:pt x="359" y="141"/>
                    <a:pt x="359" y="141"/>
                  </a:cubicBezTo>
                  <a:cubicBezTo>
                    <a:pt x="354" y="134"/>
                    <a:pt x="348" y="133"/>
                    <a:pt x="338" y="130"/>
                  </a:cubicBezTo>
                  <a:cubicBezTo>
                    <a:pt x="337" y="129"/>
                    <a:pt x="336" y="129"/>
                    <a:pt x="335" y="128"/>
                  </a:cubicBezTo>
                  <a:cubicBezTo>
                    <a:pt x="339" y="147"/>
                    <a:pt x="339" y="147"/>
                    <a:pt x="339" y="147"/>
                  </a:cubicBezTo>
                  <a:cubicBezTo>
                    <a:pt x="324" y="154"/>
                    <a:pt x="324" y="154"/>
                    <a:pt x="324" y="154"/>
                  </a:cubicBezTo>
                  <a:cubicBezTo>
                    <a:pt x="324" y="172"/>
                    <a:pt x="324" y="172"/>
                    <a:pt x="324" y="172"/>
                  </a:cubicBezTo>
                  <a:cubicBezTo>
                    <a:pt x="290" y="227"/>
                    <a:pt x="290" y="227"/>
                    <a:pt x="290" y="227"/>
                  </a:cubicBezTo>
                  <a:cubicBezTo>
                    <a:pt x="315" y="142"/>
                    <a:pt x="315" y="142"/>
                    <a:pt x="315" y="142"/>
                  </a:cubicBezTo>
                  <a:cubicBezTo>
                    <a:pt x="318" y="140"/>
                    <a:pt x="318" y="140"/>
                    <a:pt x="318" y="140"/>
                  </a:cubicBezTo>
                  <a:cubicBezTo>
                    <a:pt x="321" y="120"/>
                    <a:pt x="321" y="120"/>
                    <a:pt x="321" y="120"/>
                  </a:cubicBezTo>
                  <a:cubicBezTo>
                    <a:pt x="312" y="117"/>
                    <a:pt x="312" y="117"/>
                    <a:pt x="312" y="117"/>
                  </a:cubicBezTo>
                  <a:cubicBezTo>
                    <a:pt x="303" y="135"/>
                    <a:pt x="303" y="135"/>
                    <a:pt x="303" y="135"/>
                  </a:cubicBezTo>
                  <a:cubicBezTo>
                    <a:pt x="304" y="139"/>
                    <a:pt x="304" y="139"/>
                    <a:pt x="304" y="139"/>
                  </a:cubicBezTo>
                  <a:cubicBezTo>
                    <a:pt x="274" y="222"/>
                    <a:pt x="274" y="222"/>
                    <a:pt x="274" y="222"/>
                  </a:cubicBezTo>
                  <a:cubicBezTo>
                    <a:pt x="278" y="158"/>
                    <a:pt x="278" y="158"/>
                    <a:pt x="278" y="158"/>
                  </a:cubicBezTo>
                  <a:cubicBezTo>
                    <a:pt x="289" y="143"/>
                    <a:pt x="289" y="143"/>
                    <a:pt x="289" y="143"/>
                  </a:cubicBezTo>
                  <a:cubicBezTo>
                    <a:pt x="281" y="128"/>
                    <a:pt x="281" y="128"/>
                    <a:pt x="281" y="128"/>
                  </a:cubicBezTo>
                  <a:cubicBezTo>
                    <a:pt x="296" y="113"/>
                    <a:pt x="296" y="113"/>
                    <a:pt x="296" y="113"/>
                  </a:cubicBezTo>
                  <a:cubicBezTo>
                    <a:pt x="284" y="109"/>
                    <a:pt x="273" y="106"/>
                    <a:pt x="261" y="104"/>
                  </a:cubicBezTo>
                  <a:cubicBezTo>
                    <a:pt x="246" y="101"/>
                    <a:pt x="240" y="99"/>
                    <a:pt x="231" y="105"/>
                  </a:cubicBezTo>
                  <a:cubicBezTo>
                    <a:pt x="140" y="165"/>
                    <a:pt x="140" y="165"/>
                    <a:pt x="140" y="165"/>
                  </a:cubicBezTo>
                  <a:cubicBezTo>
                    <a:pt x="103" y="216"/>
                    <a:pt x="100" y="234"/>
                    <a:pt x="78" y="270"/>
                  </a:cubicBezTo>
                  <a:cubicBezTo>
                    <a:pt x="96" y="280"/>
                    <a:pt x="114" y="289"/>
                    <a:pt x="132" y="298"/>
                  </a:cubicBezTo>
                  <a:cubicBezTo>
                    <a:pt x="144" y="270"/>
                    <a:pt x="171" y="221"/>
                    <a:pt x="171" y="210"/>
                  </a:cubicBezTo>
                  <a:close/>
                  <a:moveTo>
                    <a:pt x="12" y="400"/>
                  </a:moveTo>
                  <a:cubicBezTo>
                    <a:pt x="10" y="399"/>
                    <a:pt x="9" y="397"/>
                    <a:pt x="9" y="395"/>
                  </a:cubicBezTo>
                  <a:cubicBezTo>
                    <a:pt x="9" y="395"/>
                    <a:pt x="10" y="394"/>
                    <a:pt x="10" y="394"/>
                  </a:cubicBezTo>
                  <a:cubicBezTo>
                    <a:pt x="3" y="391"/>
                    <a:pt x="0" y="384"/>
                    <a:pt x="2" y="377"/>
                  </a:cubicBezTo>
                  <a:cubicBezTo>
                    <a:pt x="23" y="312"/>
                    <a:pt x="23" y="312"/>
                    <a:pt x="23" y="312"/>
                  </a:cubicBezTo>
                  <a:cubicBezTo>
                    <a:pt x="25" y="304"/>
                    <a:pt x="33" y="300"/>
                    <a:pt x="40" y="302"/>
                  </a:cubicBezTo>
                  <a:cubicBezTo>
                    <a:pt x="59" y="308"/>
                    <a:pt x="59" y="308"/>
                    <a:pt x="59" y="308"/>
                  </a:cubicBezTo>
                  <a:cubicBezTo>
                    <a:pt x="60" y="306"/>
                    <a:pt x="60" y="306"/>
                    <a:pt x="60" y="306"/>
                  </a:cubicBezTo>
                  <a:cubicBezTo>
                    <a:pt x="63" y="296"/>
                    <a:pt x="74" y="290"/>
                    <a:pt x="85" y="293"/>
                  </a:cubicBezTo>
                  <a:cubicBezTo>
                    <a:pt x="111" y="301"/>
                    <a:pt x="111" y="301"/>
                    <a:pt x="111" y="301"/>
                  </a:cubicBezTo>
                  <a:cubicBezTo>
                    <a:pt x="121" y="305"/>
                    <a:pt x="127" y="316"/>
                    <a:pt x="124" y="326"/>
                  </a:cubicBezTo>
                  <a:cubicBezTo>
                    <a:pt x="123" y="328"/>
                    <a:pt x="123" y="328"/>
                    <a:pt x="123" y="328"/>
                  </a:cubicBezTo>
                  <a:cubicBezTo>
                    <a:pt x="142" y="334"/>
                    <a:pt x="142" y="334"/>
                    <a:pt x="142" y="334"/>
                  </a:cubicBezTo>
                  <a:cubicBezTo>
                    <a:pt x="149" y="337"/>
                    <a:pt x="154" y="345"/>
                    <a:pt x="151" y="352"/>
                  </a:cubicBezTo>
                  <a:cubicBezTo>
                    <a:pt x="131" y="417"/>
                    <a:pt x="131" y="417"/>
                    <a:pt x="131" y="417"/>
                  </a:cubicBezTo>
                  <a:cubicBezTo>
                    <a:pt x="128" y="424"/>
                    <a:pt x="121" y="428"/>
                    <a:pt x="114" y="427"/>
                  </a:cubicBezTo>
                  <a:cubicBezTo>
                    <a:pt x="114" y="427"/>
                    <a:pt x="114" y="428"/>
                    <a:pt x="114" y="428"/>
                  </a:cubicBezTo>
                  <a:cubicBezTo>
                    <a:pt x="113" y="430"/>
                    <a:pt x="111" y="431"/>
                    <a:pt x="109" y="431"/>
                  </a:cubicBezTo>
                  <a:cubicBezTo>
                    <a:pt x="103" y="429"/>
                    <a:pt x="103" y="429"/>
                    <a:pt x="103" y="429"/>
                  </a:cubicBezTo>
                  <a:cubicBezTo>
                    <a:pt x="101" y="428"/>
                    <a:pt x="99" y="426"/>
                    <a:pt x="100" y="424"/>
                  </a:cubicBezTo>
                  <a:cubicBezTo>
                    <a:pt x="100" y="423"/>
                    <a:pt x="100" y="423"/>
                    <a:pt x="101" y="423"/>
                  </a:cubicBezTo>
                  <a:cubicBezTo>
                    <a:pt x="23" y="398"/>
                    <a:pt x="23" y="398"/>
                    <a:pt x="23" y="398"/>
                  </a:cubicBezTo>
                  <a:cubicBezTo>
                    <a:pt x="23" y="399"/>
                    <a:pt x="23" y="399"/>
                    <a:pt x="23" y="400"/>
                  </a:cubicBezTo>
                  <a:cubicBezTo>
                    <a:pt x="23" y="402"/>
                    <a:pt x="20" y="403"/>
                    <a:pt x="18" y="402"/>
                  </a:cubicBezTo>
                  <a:lnTo>
                    <a:pt x="12" y="400"/>
                  </a:lnTo>
                  <a:close/>
                  <a:moveTo>
                    <a:pt x="70" y="312"/>
                  </a:moveTo>
                  <a:cubicBezTo>
                    <a:pt x="113" y="325"/>
                    <a:pt x="113" y="325"/>
                    <a:pt x="113" y="325"/>
                  </a:cubicBezTo>
                  <a:cubicBezTo>
                    <a:pt x="113" y="323"/>
                    <a:pt x="113" y="323"/>
                    <a:pt x="113" y="323"/>
                  </a:cubicBezTo>
                  <a:cubicBezTo>
                    <a:pt x="115" y="318"/>
                    <a:pt x="112" y="313"/>
                    <a:pt x="108" y="312"/>
                  </a:cubicBezTo>
                  <a:cubicBezTo>
                    <a:pt x="81" y="303"/>
                    <a:pt x="81" y="303"/>
                    <a:pt x="81" y="303"/>
                  </a:cubicBezTo>
                  <a:cubicBezTo>
                    <a:pt x="77" y="302"/>
                    <a:pt x="72" y="305"/>
                    <a:pt x="70" y="309"/>
                  </a:cubicBezTo>
                  <a:lnTo>
                    <a:pt x="70" y="312"/>
                  </a:lnTo>
                  <a:close/>
                  <a:moveTo>
                    <a:pt x="697" y="261"/>
                  </a:moveTo>
                  <a:cubicBezTo>
                    <a:pt x="579" y="311"/>
                    <a:pt x="579" y="311"/>
                    <a:pt x="579" y="311"/>
                  </a:cubicBezTo>
                  <a:cubicBezTo>
                    <a:pt x="603" y="329"/>
                    <a:pt x="603" y="329"/>
                    <a:pt x="603" y="329"/>
                  </a:cubicBezTo>
                  <a:cubicBezTo>
                    <a:pt x="451" y="490"/>
                    <a:pt x="451" y="490"/>
                    <a:pt x="451" y="490"/>
                  </a:cubicBezTo>
                  <a:cubicBezTo>
                    <a:pt x="315" y="474"/>
                    <a:pt x="315" y="474"/>
                    <a:pt x="315" y="474"/>
                  </a:cubicBezTo>
                  <a:cubicBezTo>
                    <a:pt x="211" y="584"/>
                    <a:pt x="211" y="584"/>
                    <a:pt x="211" y="584"/>
                  </a:cubicBezTo>
                  <a:cubicBezTo>
                    <a:pt x="99" y="530"/>
                    <a:pt x="99" y="530"/>
                    <a:pt x="99" y="530"/>
                  </a:cubicBezTo>
                  <a:cubicBezTo>
                    <a:pt x="11" y="644"/>
                    <a:pt x="11" y="644"/>
                    <a:pt x="11" y="644"/>
                  </a:cubicBezTo>
                  <a:cubicBezTo>
                    <a:pt x="60" y="682"/>
                    <a:pt x="60" y="682"/>
                    <a:pt x="60" y="682"/>
                  </a:cubicBezTo>
                  <a:cubicBezTo>
                    <a:pt x="118" y="608"/>
                    <a:pt x="118" y="608"/>
                    <a:pt x="118" y="608"/>
                  </a:cubicBezTo>
                  <a:cubicBezTo>
                    <a:pt x="225" y="660"/>
                    <a:pt x="225" y="660"/>
                    <a:pt x="225" y="660"/>
                  </a:cubicBezTo>
                  <a:cubicBezTo>
                    <a:pt x="339" y="540"/>
                    <a:pt x="339" y="540"/>
                    <a:pt x="339" y="540"/>
                  </a:cubicBezTo>
                  <a:cubicBezTo>
                    <a:pt x="474" y="555"/>
                    <a:pt x="474" y="555"/>
                    <a:pt x="474" y="555"/>
                  </a:cubicBezTo>
                  <a:cubicBezTo>
                    <a:pt x="654" y="366"/>
                    <a:pt x="654" y="366"/>
                    <a:pt x="654" y="366"/>
                  </a:cubicBezTo>
                  <a:cubicBezTo>
                    <a:pt x="686" y="389"/>
                    <a:pt x="686" y="389"/>
                    <a:pt x="686" y="389"/>
                  </a:cubicBezTo>
                  <a:lnTo>
                    <a:pt x="697" y="261"/>
                  </a:lnTo>
                  <a:close/>
                </a:path>
              </a:pathLst>
            </a:custGeom>
            <a:blipFill>
              <a:blip r:embed="rId4"/>
              <a:stretch>
                <a:fillRect/>
              </a:stretch>
            </a:blip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Tree>
    <p:extLst>
      <p:ext uri="{BB962C8B-B14F-4D97-AF65-F5344CB8AC3E}">
        <p14:creationId xmlns:p14="http://schemas.microsoft.com/office/powerpoint/2010/main" val="11955975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45"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anim calcmode="lin" valueType="num">
                                      <p:cBhvr>
                                        <p:cTn id="23" dur="500" fill="hold"/>
                                        <p:tgtEl>
                                          <p:spTgt spid="6"/>
                                        </p:tgtEl>
                                        <p:attrNameLst>
                                          <p:attrName>ppt_w</p:attrName>
                                        </p:attrNameLst>
                                      </p:cBhvr>
                                      <p:tavLst>
                                        <p:tav tm="0" fmla="#ppt_w*sin(2.5*pi*$)">
                                          <p:val>
                                            <p:fltVal val="0"/>
                                          </p:val>
                                        </p:tav>
                                        <p:tav tm="100000">
                                          <p:val>
                                            <p:fltVal val="1"/>
                                          </p:val>
                                        </p:tav>
                                      </p:tavLst>
                                    </p:anim>
                                    <p:anim calcmode="lin" valueType="num">
                                      <p:cBhvr>
                                        <p:cTn id="24" dur="500" fill="hold"/>
                                        <p:tgtEl>
                                          <p:spTgt spid="6"/>
                                        </p:tgtEl>
                                        <p:attrNameLst>
                                          <p:attrName>ppt_h</p:attrName>
                                        </p:attrNameLst>
                                      </p:cBhvr>
                                      <p:tavLst>
                                        <p:tav tm="0">
                                          <p:val>
                                            <p:strVal val="#ppt_h"/>
                                          </p:val>
                                        </p:tav>
                                        <p:tav tm="100000">
                                          <p:val>
                                            <p:strVal val="#ppt_h"/>
                                          </p:val>
                                        </p:tav>
                                      </p:tavLst>
                                    </p:anim>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childTnLst>
                                </p:cTn>
                              </p:par>
                              <p:par>
                                <p:cTn id="31" presetID="53" presetClass="entr" presetSubtype="16" fill="hold" grpId="0" nodeType="withEffect">
                                  <p:stCondLst>
                                    <p:cond delay="10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Effect transition="in" filter="fade">
                                      <p:cBhvr>
                                        <p:cTn id="40" dur="500"/>
                                        <p:tgtEl>
                                          <p:spTgt spid="16"/>
                                        </p:tgtEl>
                                      </p:cBhvr>
                                    </p:animEffect>
                                  </p:childTnLst>
                                </p:cTn>
                              </p:par>
                              <p:par>
                                <p:cTn id="41" presetID="53" presetClass="entr" presetSubtype="16" fill="hold" grpId="0" nodeType="withEffect">
                                  <p:stCondLst>
                                    <p:cond delay="30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Effect transition="in" filter="fade">
                                      <p:cBhvr>
                                        <p:cTn id="45" dur="500"/>
                                        <p:tgtEl>
                                          <p:spTgt spid="19"/>
                                        </p:tgtEl>
                                      </p:cBhvr>
                                    </p:animEffect>
                                  </p:childTnLst>
                                </p:cTn>
                              </p:par>
                              <p:par>
                                <p:cTn id="46" presetID="53" presetClass="entr" presetSubtype="16" fill="hold" grpId="0" nodeType="withEffect">
                                  <p:stCondLst>
                                    <p:cond delay="400"/>
                                  </p:stCondLst>
                                  <p:childTnLst>
                                    <p:set>
                                      <p:cBhvr>
                                        <p:cTn id="47" dur="1" fill="hold">
                                          <p:stCondLst>
                                            <p:cond delay="0"/>
                                          </p:stCondLst>
                                        </p:cTn>
                                        <p:tgtEl>
                                          <p:spTgt spid="13"/>
                                        </p:tgtEl>
                                        <p:attrNameLst>
                                          <p:attrName>style.visibility</p:attrName>
                                        </p:attrNameLst>
                                      </p:cBhvr>
                                      <p:to>
                                        <p:strVal val="visible"/>
                                      </p:to>
                                    </p:set>
                                    <p:anim calcmode="lin" valueType="num">
                                      <p:cBhvr>
                                        <p:cTn id="48" dur="500" fill="hold"/>
                                        <p:tgtEl>
                                          <p:spTgt spid="13"/>
                                        </p:tgtEl>
                                        <p:attrNameLst>
                                          <p:attrName>ppt_w</p:attrName>
                                        </p:attrNameLst>
                                      </p:cBhvr>
                                      <p:tavLst>
                                        <p:tav tm="0">
                                          <p:val>
                                            <p:fltVal val="0"/>
                                          </p:val>
                                        </p:tav>
                                        <p:tav tm="100000">
                                          <p:val>
                                            <p:strVal val="#ppt_w"/>
                                          </p:val>
                                        </p:tav>
                                      </p:tavLst>
                                    </p:anim>
                                    <p:anim calcmode="lin" valueType="num">
                                      <p:cBhvr>
                                        <p:cTn id="49" dur="500" fill="hold"/>
                                        <p:tgtEl>
                                          <p:spTgt spid="13"/>
                                        </p:tgtEl>
                                        <p:attrNameLst>
                                          <p:attrName>ppt_h</p:attrName>
                                        </p:attrNameLst>
                                      </p:cBhvr>
                                      <p:tavLst>
                                        <p:tav tm="0">
                                          <p:val>
                                            <p:fltVal val="0"/>
                                          </p:val>
                                        </p:tav>
                                        <p:tav tm="100000">
                                          <p:val>
                                            <p:strVal val="#ppt_h"/>
                                          </p:val>
                                        </p:tav>
                                      </p:tavLst>
                                    </p:anim>
                                    <p:animEffect transition="in" filter="fade">
                                      <p:cBhvr>
                                        <p:cTn id="50" dur="500"/>
                                        <p:tgtEl>
                                          <p:spTgt spid="13"/>
                                        </p:tgtEl>
                                      </p:cBhvr>
                                    </p:animEffect>
                                  </p:childTnLst>
                                </p:cTn>
                              </p:par>
                              <p:par>
                                <p:cTn id="51" presetID="53" presetClass="entr" presetSubtype="16" fill="hold" grpId="0" nodeType="withEffect">
                                  <p:stCondLst>
                                    <p:cond delay="500"/>
                                  </p:stCondLst>
                                  <p:childTnLst>
                                    <p:set>
                                      <p:cBhvr>
                                        <p:cTn id="52" dur="1" fill="hold">
                                          <p:stCondLst>
                                            <p:cond delay="0"/>
                                          </p:stCondLst>
                                        </p:cTn>
                                        <p:tgtEl>
                                          <p:spTgt spid="17"/>
                                        </p:tgtEl>
                                        <p:attrNameLst>
                                          <p:attrName>style.visibility</p:attrName>
                                        </p:attrNameLst>
                                      </p:cBhvr>
                                      <p:to>
                                        <p:strVal val="visible"/>
                                      </p:to>
                                    </p:set>
                                    <p:anim calcmode="lin" valueType="num">
                                      <p:cBhvr>
                                        <p:cTn id="53" dur="500" fill="hold"/>
                                        <p:tgtEl>
                                          <p:spTgt spid="17"/>
                                        </p:tgtEl>
                                        <p:attrNameLst>
                                          <p:attrName>ppt_w</p:attrName>
                                        </p:attrNameLst>
                                      </p:cBhvr>
                                      <p:tavLst>
                                        <p:tav tm="0">
                                          <p:val>
                                            <p:fltVal val="0"/>
                                          </p:val>
                                        </p:tav>
                                        <p:tav tm="100000">
                                          <p:val>
                                            <p:strVal val="#ppt_w"/>
                                          </p:val>
                                        </p:tav>
                                      </p:tavLst>
                                    </p:anim>
                                    <p:anim calcmode="lin" valueType="num">
                                      <p:cBhvr>
                                        <p:cTn id="54" dur="500" fill="hold"/>
                                        <p:tgtEl>
                                          <p:spTgt spid="17"/>
                                        </p:tgtEl>
                                        <p:attrNameLst>
                                          <p:attrName>ppt_h</p:attrName>
                                        </p:attrNameLst>
                                      </p:cBhvr>
                                      <p:tavLst>
                                        <p:tav tm="0">
                                          <p:val>
                                            <p:fltVal val="0"/>
                                          </p:val>
                                        </p:tav>
                                        <p:tav tm="100000">
                                          <p:val>
                                            <p:strVal val="#ppt_h"/>
                                          </p:val>
                                        </p:tav>
                                      </p:tavLst>
                                    </p:anim>
                                    <p:animEffect transition="in" filter="fade">
                                      <p:cBhvr>
                                        <p:cTn id="55" dur="500"/>
                                        <p:tgtEl>
                                          <p:spTgt spid="17"/>
                                        </p:tgtEl>
                                      </p:cBhvr>
                                    </p:animEffect>
                                  </p:childTnLst>
                                </p:cTn>
                              </p:par>
                            </p:childTnLst>
                          </p:cTn>
                        </p:par>
                        <p:par>
                          <p:cTn id="56" fill="hold">
                            <p:stCondLst>
                              <p:cond delay="3000"/>
                            </p:stCondLst>
                            <p:childTnLst>
                              <p:par>
                                <p:cTn id="57" presetID="12" presetClass="entr" presetSubtype="2"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p:tgtEl>
                                          <p:spTgt spid="8"/>
                                        </p:tgtEl>
                                        <p:attrNameLst>
                                          <p:attrName>ppt_x</p:attrName>
                                        </p:attrNameLst>
                                      </p:cBhvr>
                                      <p:tavLst>
                                        <p:tav tm="0">
                                          <p:val>
                                            <p:strVal val="#ppt_x+#ppt_w*1.125000"/>
                                          </p:val>
                                        </p:tav>
                                        <p:tav tm="100000">
                                          <p:val>
                                            <p:strVal val="#ppt_x"/>
                                          </p:val>
                                        </p:tav>
                                      </p:tavLst>
                                    </p:anim>
                                    <p:animEffect transition="in" filter="wipe(left)">
                                      <p:cBhvr>
                                        <p:cTn id="60" dur="500"/>
                                        <p:tgtEl>
                                          <p:spTgt spid="8"/>
                                        </p:tgtEl>
                                      </p:cBhvr>
                                    </p:animEffect>
                                  </p:childTnLst>
                                </p:cTn>
                              </p:par>
                              <p:par>
                                <p:cTn id="61" presetID="12" presetClass="entr" presetSubtype="8"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500"/>
                                        <p:tgtEl>
                                          <p:spTgt spid="9"/>
                                        </p:tgtEl>
                                        <p:attrNameLst>
                                          <p:attrName>ppt_x</p:attrName>
                                        </p:attrNameLst>
                                      </p:cBhvr>
                                      <p:tavLst>
                                        <p:tav tm="0">
                                          <p:val>
                                            <p:strVal val="#ppt_x-#ppt_w*1.125000"/>
                                          </p:val>
                                        </p:tav>
                                        <p:tav tm="100000">
                                          <p:val>
                                            <p:strVal val="#ppt_x"/>
                                          </p:val>
                                        </p:tav>
                                      </p:tavLst>
                                    </p:anim>
                                    <p:animEffect transition="in" filter="wipe(right)">
                                      <p:cBhvr>
                                        <p:cTn id="64" dur="500"/>
                                        <p:tgtEl>
                                          <p:spTgt spid="9"/>
                                        </p:tgtEl>
                                      </p:cBhvr>
                                    </p:animEffect>
                                  </p:childTnLst>
                                </p:cTn>
                              </p:par>
                            </p:childTnLst>
                          </p:cTn>
                        </p:par>
                        <p:par>
                          <p:cTn id="65" fill="hold">
                            <p:stCondLst>
                              <p:cond delay="3500"/>
                            </p:stCondLst>
                            <p:childTnLst>
                              <p:par>
                                <p:cTn id="66" presetID="2" presetClass="entr" presetSubtype="8" decel="100000" fill="hold" grpId="0" nodeType="afterEffect">
                                  <p:stCondLst>
                                    <p:cond delay="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0-#ppt_w/2"/>
                                          </p:val>
                                        </p:tav>
                                        <p:tav tm="100000">
                                          <p:val>
                                            <p:strVal val="#ppt_x"/>
                                          </p:val>
                                        </p:tav>
                                      </p:tavLst>
                                    </p:anim>
                                    <p:anim calcmode="lin" valueType="num">
                                      <p:cBhvr additive="base">
                                        <p:cTn id="69" dur="500" fill="hold"/>
                                        <p:tgtEl>
                                          <p:spTgt spid="10"/>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0"/>
                                  </p:stCondLst>
                                  <p:childTnLst>
                                    <p:set>
                                      <p:cBhvr>
                                        <p:cTn id="71" dur="1" fill="hold">
                                          <p:stCondLst>
                                            <p:cond delay="0"/>
                                          </p:stCondLst>
                                        </p:cTn>
                                        <p:tgtEl>
                                          <p:spTgt spid="11"/>
                                        </p:tgtEl>
                                        <p:attrNameLst>
                                          <p:attrName>style.visibility</p:attrName>
                                        </p:attrNameLst>
                                      </p:cBhvr>
                                      <p:to>
                                        <p:strVal val="visible"/>
                                      </p:to>
                                    </p:set>
                                    <p:anim calcmode="lin" valueType="num">
                                      <p:cBhvr additive="base">
                                        <p:cTn id="72" dur="500" fill="hold"/>
                                        <p:tgtEl>
                                          <p:spTgt spid="11"/>
                                        </p:tgtEl>
                                        <p:attrNameLst>
                                          <p:attrName>ppt_x</p:attrName>
                                        </p:attrNameLst>
                                      </p:cBhvr>
                                      <p:tavLst>
                                        <p:tav tm="0">
                                          <p:val>
                                            <p:strVal val="1+#ppt_w/2"/>
                                          </p:val>
                                        </p:tav>
                                        <p:tav tm="100000">
                                          <p:val>
                                            <p:strVal val="#ppt_x"/>
                                          </p:val>
                                        </p:tav>
                                      </p:tavLst>
                                    </p:anim>
                                    <p:anim calcmode="lin" valueType="num">
                                      <p:cBhvr additive="base">
                                        <p:cTn id="73" dur="500" fill="hold"/>
                                        <p:tgtEl>
                                          <p:spTgt spid="11"/>
                                        </p:tgtEl>
                                        <p:attrNameLst>
                                          <p:attrName>ppt_y</p:attrName>
                                        </p:attrNameLst>
                                      </p:cBhvr>
                                      <p:tavLst>
                                        <p:tav tm="0">
                                          <p:val>
                                            <p:strVal val="#ppt_y"/>
                                          </p:val>
                                        </p:tav>
                                        <p:tav tm="100000">
                                          <p:val>
                                            <p:strVal val="#ppt_y"/>
                                          </p:val>
                                        </p:tav>
                                      </p:tavLst>
                                    </p:anim>
                                  </p:childTnLst>
                                </p:cTn>
                              </p:par>
                            </p:childTnLst>
                          </p:cTn>
                        </p:par>
                        <p:par>
                          <p:cTn id="74" fill="hold">
                            <p:stCondLst>
                              <p:cond delay="4000"/>
                            </p:stCondLst>
                            <p:childTnLst>
                              <p:par>
                                <p:cTn id="75" presetID="16" presetClass="entr" presetSubtype="37" fill="hold" grpId="0" nodeType="after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barn(outVertical)">
                                      <p:cBhvr>
                                        <p:cTn id="7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animBg="1"/>
      <p:bldP spid="14" grpId="0" animBg="1"/>
      <p:bldP spid="15" grpId="0" animBg="1"/>
      <p:bldP spid="16" grpId="0" animBg="1"/>
      <p:bldP spid="17" grpId="0" animBg="1"/>
      <p:bldP spid="19" grpId="0" animBg="1"/>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flipV="1">
            <a:off x="0" y="2793097"/>
            <a:ext cx="9144000" cy="52293"/>
          </a:xfrm>
          <a:prstGeom prst="rect">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7" name="椭圆 6"/>
          <p:cNvSpPr/>
          <p:nvPr/>
        </p:nvSpPr>
        <p:spPr>
          <a:xfrm>
            <a:off x="1936499" y="2500797"/>
            <a:ext cx="584221" cy="584603"/>
          </a:xfrm>
          <a:prstGeom prst="ellipse">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50301B"/>
              </a:solidFill>
              <a:latin typeface="HelveticaNeueLT Pro 55 Roman" pitchFamily="34" charset="0"/>
            </a:endParaRPr>
          </a:p>
        </p:txBody>
      </p:sp>
      <p:sp>
        <p:nvSpPr>
          <p:cNvPr id="8" name="椭圆 7"/>
          <p:cNvSpPr/>
          <p:nvPr/>
        </p:nvSpPr>
        <p:spPr>
          <a:xfrm>
            <a:off x="3181319" y="2500797"/>
            <a:ext cx="584221" cy="584603"/>
          </a:xfrm>
          <a:prstGeom prst="ellipse">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50301B"/>
              </a:solidFill>
              <a:latin typeface="HelveticaNeueLT Pro 55 Roman" pitchFamily="34" charset="0"/>
            </a:endParaRPr>
          </a:p>
        </p:txBody>
      </p:sp>
      <p:sp>
        <p:nvSpPr>
          <p:cNvPr id="9" name="椭圆 8"/>
          <p:cNvSpPr/>
          <p:nvPr/>
        </p:nvSpPr>
        <p:spPr>
          <a:xfrm>
            <a:off x="4424798" y="2500797"/>
            <a:ext cx="584221" cy="584603"/>
          </a:xfrm>
          <a:prstGeom prst="ellipse">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50301B"/>
              </a:solidFill>
              <a:latin typeface="HelveticaNeueLT Pro 55 Roman" pitchFamily="34" charset="0"/>
            </a:endParaRPr>
          </a:p>
        </p:txBody>
      </p:sp>
      <p:sp>
        <p:nvSpPr>
          <p:cNvPr id="10" name="椭圆 9"/>
          <p:cNvSpPr/>
          <p:nvPr/>
        </p:nvSpPr>
        <p:spPr>
          <a:xfrm>
            <a:off x="5668278" y="2500797"/>
            <a:ext cx="585561" cy="584603"/>
          </a:xfrm>
          <a:prstGeom prst="ellipse">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50301B"/>
              </a:solidFill>
              <a:latin typeface="HelveticaNeueLT Pro 55 Roman" pitchFamily="34" charset="0"/>
            </a:endParaRPr>
          </a:p>
        </p:txBody>
      </p:sp>
      <p:sp>
        <p:nvSpPr>
          <p:cNvPr id="11" name="椭圆 10"/>
          <p:cNvSpPr/>
          <p:nvPr/>
        </p:nvSpPr>
        <p:spPr>
          <a:xfrm>
            <a:off x="6913099" y="2500797"/>
            <a:ext cx="584221" cy="584603"/>
          </a:xfrm>
          <a:prstGeom prst="ellipse">
            <a:avLst/>
          </a:prstGeom>
          <a:blipFill>
            <a:blip r:embed="rId3"/>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50301B"/>
              </a:solidFill>
              <a:latin typeface="HelveticaNeueLT Pro 55 Roman" pitchFamily="34" charset="0"/>
            </a:endParaRPr>
          </a:p>
        </p:txBody>
      </p:sp>
      <p:sp>
        <p:nvSpPr>
          <p:cNvPr id="12" name="椭圆 11"/>
          <p:cNvSpPr/>
          <p:nvPr/>
        </p:nvSpPr>
        <p:spPr>
          <a:xfrm>
            <a:off x="2000817" y="2565157"/>
            <a:ext cx="455585" cy="455883"/>
          </a:xfrm>
          <a:prstGeom prst="ellipse">
            <a:avLst/>
          </a:prstGeom>
          <a:blipFill>
            <a:blip r:embed="rId3"/>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2700" dirty="0">
                <a:solidFill>
                  <a:srgbClr val="50301B"/>
                </a:solidFill>
                <a:latin typeface="HelveticaNeueLT Pro 55 Roman" pitchFamily="34" charset="0"/>
              </a:rPr>
              <a:t>1</a:t>
            </a:r>
            <a:endParaRPr lang="zh-CN" altLang="en-US" sz="2700" dirty="0">
              <a:solidFill>
                <a:srgbClr val="50301B"/>
              </a:solidFill>
              <a:latin typeface="HelveticaNeueLT Pro 55 Roman" pitchFamily="34" charset="0"/>
            </a:endParaRPr>
          </a:p>
        </p:txBody>
      </p:sp>
      <p:sp>
        <p:nvSpPr>
          <p:cNvPr id="13" name="椭圆 12"/>
          <p:cNvSpPr/>
          <p:nvPr/>
        </p:nvSpPr>
        <p:spPr>
          <a:xfrm>
            <a:off x="3245637" y="2565157"/>
            <a:ext cx="455585" cy="455883"/>
          </a:xfrm>
          <a:prstGeom prst="ellipse">
            <a:avLst/>
          </a:pr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50301B"/>
                </a:solidFill>
                <a:latin typeface="HelveticaNeueLT Pro 55 Roman" pitchFamily="34" charset="0"/>
              </a:rPr>
              <a:t>2</a:t>
            </a:r>
            <a:endParaRPr lang="zh-CN" altLang="en-US" sz="3600" dirty="0">
              <a:solidFill>
                <a:srgbClr val="50301B"/>
              </a:solidFill>
              <a:latin typeface="HelveticaNeueLT Pro 55 Roman" pitchFamily="34" charset="0"/>
            </a:endParaRPr>
          </a:p>
        </p:txBody>
      </p:sp>
      <p:sp>
        <p:nvSpPr>
          <p:cNvPr id="14" name="椭圆 13"/>
          <p:cNvSpPr/>
          <p:nvPr/>
        </p:nvSpPr>
        <p:spPr>
          <a:xfrm>
            <a:off x="4487777" y="2565157"/>
            <a:ext cx="455585" cy="455883"/>
          </a:xfrm>
          <a:prstGeom prst="ellipse">
            <a:avLst/>
          </a:prstGeom>
          <a:blipFill>
            <a:blip r:embed="rId3"/>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2700" dirty="0">
                <a:solidFill>
                  <a:srgbClr val="50301B"/>
                </a:solidFill>
                <a:latin typeface="HelveticaNeueLT Pro 55 Roman" pitchFamily="34" charset="0"/>
              </a:rPr>
              <a:t>3</a:t>
            </a:r>
            <a:endParaRPr lang="zh-CN" altLang="en-US" sz="2700" dirty="0">
              <a:solidFill>
                <a:srgbClr val="50301B"/>
              </a:solidFill>
              <a:latin typeface="HelveticaNeueLT Pro 55 Roman" pitchFamily="34" charset="0"/>
            </a:endParaRPr>
          </a:p>
        </p:txBody>
      </p:sp>
      <p:sp>
        <p:nvSpPr>
          <p:cNvPr id="15" name="椭圆 14"/>
          <p:cNvSpPr/>
          <p:nvPr/>
        </p:nvSpPr>
        <p:spPr>
          <a:xfrm>
            <a:off x="5731258" y="2565157"/>
            <a:ext cx="455585" cy="455883"/>
          </a:xfrm>
          <a:prstGeom prst="ellipse">
            <a:avLst/>
          </a:pr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50301B"/>
                </a:solidFill>
                <a:latin typeface="HelveticaNeueLT Pro 55 Roman" pitchFamily="34" charset="0"/>
              </a:rPr>
              <a:t>4</a:t>
            </a:r>
            <a:endParaRPr lang="zh-CN" altLang="en-US" sz="3600" dirty="0">
              <a:solidFill>
                <a:srgbClr val="50301B"/>
              </a:solidFill>
              <a:latin typeface="HelveticaNeueLT Pro 55 Roman" pitchFamily="34" charset="0"/>
            </a:endParaRPr>
          </a:p>
        </p:txBody>
      </p:sp>
      <p:sp>
        <p:nvSpPr>
          <p:cNvPr id="16" name="椭圆 15"/>
          <p:cNvSpPr/>
          <p:nvPr/>
        </p:nvSpPr>
        <p:spPr>
          <a:xfrm>
            <a:off x="6976076" y="2565157"/>
            <a:ext cx="455585" cy="455883"/>
          </a:xfrm>
          <a:prstGeom prst="ellipse">
            <a:avLst/>
          </a:prstGeom>
          <a:blipFill>
            <a:blip r:embed="rId3"/>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2700" dirty="0">
                <a:solidFill>
                  <a:srgbClr val="50301B"/>
                </a:solidFill>
                <a:latin typeface="HelveticaNeueLT Pro 55 Roman" pitchFamily="34" charset="0"/>
              </a:rPr>
              <a:t>5</a:t>
            </a:r>
            <a:endParaRPr lang="zh-CN" altLang="en-US" sz="2700" dirty="0">
              <a:solidFill>
                <a:srgbClr val="50301B"/>
              </a:solidFill>
              <a:latin typeface="HelveticaNeueLT Pro 55 Roman" pitchFamily="34" charset="0"/>
            </a:endParaRPr>
          </a:p>
        </p:txBody>
      </p:sp>
      <p:sp>
        <p:nvSpPr>
          <p:cNvPr id="17" name="任意多边形 16"/>
          <p:cNvSpPr/>
          <p:nvPr/>
        </p:nvSpPr>
        <p:spPr>
          <a:xfrm flipH="1" flipV="1">
            <a:off x="2472482" y="3031766"/>
            <a:ext cx="282731" cy="1225520"/>
          </a:xfrm>
          <a:custGeom>
            <a:avLst/>
            <a:gdLst>
              <a:gd name="connsiteX0" fmla="*/ 0 w 333829"/>
              <a:gd name="connsiteY0" fmla="*/ 0 h 1451429"/>
              <a:gd name="connsiteX1" fmla="*/ 0 w 333829"/>
              <a:gd name="connsiteY1" fmla="*/ 1117600 h 1451429"/>
              <a:gd name="connsiteX2" fmla="*/ 333829 w 333829"/>
              <a:gd name="connsiteY2" fmla="*/ 1451429 h 1451429"/>
            </a:gdLst>
            <a:ahLst/>
            <a:cxnLst>
              <a:cxn ang="0">
                <a:pos x="connsiteX0" y="connsiteY0"/>
              </a:cxn>
              <a:cxn ang="0">
                <a:pos x="connsiteX1" y="connsiteY1"/>
              </a:cxn>
              <a:cxn ang="0">
                <a:pos x="connsiteX2" y="connsiteY2"/>
              </a:cxn>
            </a:cxnLst>
            <a:rect l="l" t="t" r="r" b="b"/>
            <a:pathLst>
              <a:path w="333829" h="1451429">
                <a:moveTo>
                  <a:pt x="0" y="0"/>
                </a:moveTo>
                <a:lnTo>
                  <a:pt x="0" y="1117600"/>
                </a:lnTo>
                <a:lnTo>
                  <a:pt x="333829" y="1451429"/>
                </a:lnTo>
              </a:path>
            </a:pathLst>
          </a:custGeom>
          <a:noFill/>
          <a:ln w="9525">
            <a:solidFill>
              <a:srgbClr val="C49166"/>
            </a:solidFill>
          </a:ln>
        </p:spPr>
        <p:style>
          <a:lnRef idx="2">
            <a:schemeClr val="accent1">
              <a:shade val="50000"/>
            </a:schemeClr>
          </a:lnRef>
          <a:fillRef idx="1">
            <a:schemeClr val="accent1"/>
          </a:fillRef>
          <a:effectRef idx="0">
            <a:schemeClr val="accent1"/>
          </a:effectRef>
          <a:fontRef idx="minor">
            <a:schemeClr val="lt1"/>
          </a:fontRef>
        </p:style>
        <p:txBody>
          <a:bodyPr lIns="77187" tIns="38594" rIns="77187" bIns="38594" anchor="ctr"/>
          <a:lstStyle/>
          <a:p>
            <a:pPr algn="ctr">
              <a:defRPr/>
            </a:pPr>
            <a:endParaRPr lang="zh-CN" altLang="en-US"/>
          </a:p>
        </p:txBody>
      </p:sp>
      <p:sp>
        <p:nvSpPr>
          <p:cNvPr id="19" name="矩形 24"/>
          <p:cNvSpPr>
            <a:spLocks noChangeArrowheads="1"/>
          </p:cNvSpPr>
          <p:nvPr/>
        </p:nvSpPr>
        <p:spPr bwMode="auto">
          <a:xfrm>
            <a:off x="805868" y="3506424"/>
            <a:ext cx="1957384" cy="558073"/>
          </a:xfrm>
          <a:prstGeom prst="rect">
            <a:avLst/>
          </a:prstGeom>
          <a:noFill/>
          <a:ln w="9525">
            <a:noFill/>
            <a:miter lim="800000"/>
            <a:headEnd/>
            <a:tailEnd/>
          </a:ln>
        </p:spPr>
        <p:txBody>
          <a:bodyPr wrap="square" lIns="77187" tIns="38594" rIns="77187" bIns="38594">
            <a:spAutoFit/>
          </a:bodyPr>
          <a:lstStyle/>
          <a:p>
            <a:pPr lvl="0">
              <a:lnSpc>
                <a:spcPct val="130000"/>
              </a:lnSpc>
            </a:pPr>
            <a:r>
              <a:rPr lang="zh-CN" altLang="en-US" sz="800">
                <a:solidFill>
                  <a:srgbClr val="C49166"/>
                </a:solidFill>
                <a:latin typeface="微软雅黑" pitchFamily="34" charset="-122"/>
                <a:ea typeface="微软雅黑" pitchFamily="34" charset="-122"/>
              </a:rPr>
              <a:t>您的内容打在这里，或者通过复制您的文本后，在此框中选择粘贴，并选择只保留文字。</a:t>
            </a:r>
          </a:p>
        </p:txBody>
      </p:sp>
      <p:sp>
        <p:nvSpPr>
          <p:cNvPr id="22" name="任意多边形 21"/>
          <p:cNvSpPr/>
          <p:nvPr/>
        </p:nvSpPr>
        <p:spPr>
          <a:xfrm flipH="1" flipV="1">
            <a:off x="4921925" y="3031766"/>
            <a:ext cx="281391" cy="1225520"/>
          </a:xfrm>
          <a:custGeom>
            <a:avLst/>
            <a:gdLst>
              <a:gd name="connsiteX0" fmla="*/ 0 w 333829"/>
              <a:gd name="connsiteY0" fmla="*/ 0 h 1451429"/>
              <a:gd name="connsiteX1" fmla="*/ 0 w 333829"/>
              <a:gd name="connsiteY1" fmla="*/ 1117600 h 1451429"/>
              <a:gd name="connsiteX2" fmla="*/ 333829 w 333829"/>
              <a:gd name="connsiteY2" fmla="*/ 1451429 h 1451429"/>
            </a:gdLst>
            <a:ahLst/>
            <a:cxnLst>
              <a:cxn ang="0">
                <a:pos x="connsiteX0" y="connsiteY0"/>
              </a:cxn>
              <a:cxn ang="0">
                <a:pos x="connsiteX1" y="connsiteY1"/>
              </a:cxn>
              <a:cxn ang="0">
                <a:pos x="connsiteX2" y="connsiteY2"/>
              </a:cxn>
            </a:cxnLst>
            <a:rect l="l" t="t" r="r" b="b"/>
            <a:pathLst>
              <a:path w="333829" h="1451429">
                <a:moveTo>
                  <a:pt x="0" y="0"/>
                </a:moveTo>
                <a:lnTo>
                  <a:pt x="0" y="1117600"/>
                </a:lnTo>
                <a:lnTo>
                  <a:pt x="333829" y="1451429"/>
                </a:lnTo>
              </a:path>
            </a:pathLst>
          </a:custGeom>
          <a:noFill/>
          <a:ln w="9525">
            <a:solidFill>
              <a:srgbClr val="C49166"/>
            </a:solidFill>
          </a:ln>
        </p:spPr>
        <p:style>
          <a:lnRef idx="2">
            <a:schemeClr val="accent1">
              <a:shade val="50000"/>
            </a:schemeClr>
          </a:lnRef>
          <a:fillRef idx="1">
            <a:schemeClr val="accent1"/>
          </a:fillRef>
          <a:effectRef idx="0">
            <a:schemeClr val="accent1"/>
          </a:effectRef>
          <a:fontRef idx="minor">
            <a:schemeClr val="lt1"/>
          </a:fontRef>
        </p:style>
        <p:txBody>
          <a:bodyPr lIns="77187" tIns="38594" rIns="77187" bIns="38594" anchor="ctr"/>
          <a:lstStyle/>
          <a:p>
            <a:pPr algn="ctr">
              <a:defRPr/>
            </a:pPr>
            <a:endParaRPr lang="zh-CN" altLang="en-US"/>
          </a:p>
        </p:txBody>
      </p:sp>
      <p:sp>
        <p:nvSpPr>
          <p:cNvPr id="23" name="任意多边形 22"/>
          <p:cNvSpPr/>
          <p:nvPr/>
        </p:nvSpPr>
        <p:spPr>
          <a:xfrm flipH="1" flipV="1">
            <a:off x="7466501" y="3031766"/>
            <a:ext cx="282731" cy="1225520"/>
          </a:xfrm>
          <a:custGeom>
            <a:avLst/>
            <a:gdLst>
              <a:gd name="connsiteX0" fmla="*/ 0 w 333829"/>
              <a:gd name="connsiteY0" fmla="*/ 0 h 1451429"/>
              <a:gd name="connsiteX1" fmla="*/ 0 w 333829"/>
              <a:gd name="connsiteY1" fmla="*/ 1117600 h 1451429"/>
              <a:gd name="connsiteX2" fmla="*/ 333829 w 333829"/>
              <a:gd name="connsiteY2" fmla="*/ 1451429 h 1451429"/>
            </a:gdLst>
            <a:ahLst/>
            <a:cxnLst>
              <a:cxn ang="0">
                <a:pos x="connsiteX0" y="connsiteY0"/>
              </a:cxn>
              <a:cxn ang="0">
                <a:pos x="connsiteX1" y="connsiteY1"/>
              </a:cxn>
              <a:cxn ang="0">
                <a:pos x="connsiteX2" y="connsiteY2"/>
              </a:cxn>
            </a:cxnLst>
            <a:rect l="l" t="t" r="r" b="b"/>
            <a:pathLst>
              <a:path w="333829" h="1451429">
                <a:moveTo>
                  <a:pt x="0" y="0"/>
                </a:moveTo>
                <a:lnTo>
                  <a:pt x="0" y="1117600"/>
                </a:lnTo>
                <a:lnTo>
                  <a:pt x="333829" y="1451429"/>
                </a:lnTo>
              </a:path>
            </a:pathLst>
          </a:custGeom>
          <a:noFill/>
          <a:ln w="9525">
            <a:solidFill>
              <a:srgbClr val="C49166"/>
            </a:solidFill>
          </a:ln>
        </p:spPr>
        <p:style>
          <a:lnRef idx="2">
            <a:schemeClr val="accent1">
              <a:shade val="50000"/>
            </a:schemeClr>
          </a:lnRef>
          <a:fillRef idx="1">
            <a:schemeClr val="accent1"/>
          </a:fillRef>
          <a:effectRef idx="0">
            <a:schemeClr val="accent1"/>
          </a:effectRef>
          <a:fontRef idx="minor">
            <a:schemeClr val="lt1"/>
          </a:fontRef>
        </p:style>
        <p:txBody>
          <a:bodyPr lIns="77187" tIns="38594" rIns="77187" bIns="38594" anchor="ctr"/>
          <a:lstStyle/>
          <a:p>
            <a:pPr algn="ctr">
              <a:defRPr/>
            </a:pPr>
            <a:endParaRPr lang="zh-CN" altLang="en-US"/>
          </a:p>
        </p:txBody>
      </p:sp>
      <p:sp>
        <p:nvSpPr>
          <p:cNvPr id="24" name="任意多边形 23"/>
          <p:cNvSpPr/>
          <p:nvPr/>
        </p:nvSpPr>
        <p:spPr>
          <a:xfrm>
            <a:off x="3076804" y="1243097"/>
            <a:ext cx="281391" cy="1225520"/>
          </a:xfrm>
          <a:custGeom>
            <a:avLst/>
            <a:gdLst>
              <a:gd name="connsiteX0" fmla="*/ 0 w 333829"/>
              <a:gd name="connsiteY0" fmla="*/ 0 h 1451429"/>
              <a:gd name="connsiteX1" fmla="*/ 0 w 333829"/>
              <a:gd name="connsiteY1" fmla="*/ 1117600 h 1451429"/>
              <a:gd name="connsiteX2" fmla="*/ 333829 w 333829"/>
              <a:gd name="connsiteY2" fmla="*/ 1451429 h 1451429"/>
            </a:gdLst>
            <a:ahLst/>
            <a:cxnLst>
              <a:cxn ang="0">
                <a:pos x="connsiteX0" y="connsiteY0"/>
              </a:cxn>
              <a:cxn ang="0">
                <a:pos x="connsiteX1" y="connsiteY1"/>
              </a:cxn>
              <a:cxn ang="0">
                <a:pos x="connsiteX2" y="connsiteY2"/>
              </a:cxn>
            </a:cxnLst>
            <a:rect l="l" t="t" r="r" b="b"/>
            <a:pathLst>
              <a:path w="333829" h="1451429">
                <a:moveTo>
                  <a:pt x="0" y="0"/>
                </a:moveTo>
                <a:lnTo>
                  <a:pt x="0" y="1117600"/>
                </a:lnTo>
                <a:lnTo>
                  <a:pt x="333829" y="1451429"/>
                </a:lnTo>
              </a:path>
            </a:pathLst>
          </a:custGeom>
          <a:noFill/>
          <a:ln w="9525">
            <a:solidFill>
              <a:srgbClr val="C49166"/>
            </a:solidFill>
          </a:ln>
        </p:spPr>
        <p:style>
          <a:lnRef idx="2">
            <a:schemeClr val="accent1">
              <a:shade val="50000"/>
            </a:schemeClr>
          </a:lnRef>
          <a:fillRef idx="1">
            <a:schemeClr val="accent1"/>
          </a:fillRef>
          <a:effectRef idx="0">
            <a:schemeClr val="accent1"/>
          </a:effectRef>
          <a:fontRef idx="minor">
            <a:schemeClr val="lt1"/>
          </a:fontRef>
        </p:style>
        <p:txBody>
          <a:bodyPr lIns="77187" tIns="38594" rIns="77187" bIns="38594" anchor="ctr"/>
          <a:lstStyle/>
          <a:p>
            <a:pPr algn="ctr">
              <a:defRPr/>
            </a:pPr>
            <a:endParaRPr lang="zh-CN" altLang="en-US"/>
          </a:p>
        </p:txBody>
      </p:sp>
      <p:sp>
        <p:nvSpPr>
          <p:cNvPr id="25" name="任意多边形 24"/>
          <p:cNvSpPr/>
          <p:nvPr/>
        </p:nvSpPr>
        <p:spPr>
          <a:xfrm>
            <a:off x="5527586" y="1243097"/>
            <a:ext cx="281391" cy="1225520"/>
          </a:xfrm>
          <a:custGeom>
            <a:avLst/>
            <a:gdLst>
              <a:gd name="connsiteX0" fmla="*/ 0 w 333829"/>
              <a:gd name="connsiteY0" fmla="*/ 0 h 1451429"/>
              <a:gd name="connsiteX1" fmla="*/ 0 w 333829"/>
              <a:gd name="connsiteY1" fmla="*/ 1117600 h 1451429"/>
              <a:gd name="connsiteX2" fmla="*/ 333829 w 333829"/>
              <a:gd name="connsiteY2" fmla="*/ 1451429 h 1451429"/>
            </a:gdLst>
            <a:ahLst/>
            <a:cxnLst>
              <a:cxn ang="0">
                <a:pos x="connsiteX0" y="connsiteY0"/>
              </a:cxn>
              <a:cxn ang="0">
                <a:pos x="connsiteX1" y="connsiteY1"/>
              </a:cxn>
              <a:cxn ang="0">
                <a:pos x="connsiteX2" y="connsiteY2"/>
              </a:cxn>
            </a:cxnLst>
            <a:rect l="l" t="t" r="r" b="b"/>
            <a:pathLst>
              <a:path w="333829" h="1451429">
                <a:moveTo>
                  <a:pt x="0" y="0"/>
                </a:moveTo>
                <a:lnTo>
                  <a:pt x="0" y="1117600"/>
                </a:lnTo>
                <a:lnTo>
                  <a:pt x="333829" y="1451429"/>
                </a:lnTo>
              </a:path>
            </a:pathLst>
          </a:custGeom>
          <a:noFill/>
          <a:ln w="9525">
            <a:solidFill>
              <a:srgbClr val="C49166"/>
            </a:solidFill>
          </a:ln>
        </p:spPr>
        <p:style>
          <a:lnRef idx="2">
            <a:schemeClr val="accent1">
              <a:shade val="50000"/>
            </a:schemeClr>
          </a:lnRef>
          <a:fillRef idx="1">
            <a:schemeClr val="accent1"/>
          </a:fillRef>
          <a:effectRef idx="0">
            <a:schemeClr val="accent1"/>
          </a:effectRef>
          <a:fontRef idx="minor">
            <a:schemeClr val="lt1"/>
          </a:fontRef>
        </p:style>
        <p:txBody>
          <a:bodyPr lIns="77187" tIns="38594" rIns="77187" bIns="38594" anchor="ctr"/>
          <a:lstStyle/>
          <a:p>
            <a:pPr algn="ctr">
              <a:defRPr/>
            </a:pPr>
            <a:endParaRPr lang="zh-CN" altLang="en-US"/>
          </a:p>
        </p:txBody>
      </p:sp>
      <p:sp>
        <p:nvSpPr>
          <p:cNvPr id="26" name="矩形 30"/>
          <p:cNvSpPr>
            <a:spLocks noChangeArrowheads="1"/>
          </p:cNvSpPr>
          <p:nvPr/>
        </p:nvSpPr>
        <p:spPr bwMode="auto">
          <a:xfrm>
            <a:off x="3100923" y="1244441"/>
            <a:ext cx="2279267" cy="558073"/>
          </a:xfrm>
          <a:prstGeom prst="rect">
            <a:avLst/>
          </a:prstGeom>
          <a:noFill/>
          <a:ln w="9525">
            <a:noFill/>
            <a:miter lim="800000"/>
            <a:headEnd/>
            <a:tailEnd/>
          </a:ln>
        </p:spPr>
        <p:txBody>
          <a:bodyPr lIns="77187" tIns="38594" rIns="77187" bIns="38594">
            <a:spAutoFit/>
          </a:bodyPr>
          <a:lstStyle/>
          <a:p>
            <a:pPr algn="just">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27" name="矩形 31"/>
          <p:cNvSpPr>
            <a:spLocks noChangeArrowheads="1"/>
          </p:cNvSpPr>
          <p:nvPr/>
        </p:nvSpPr>
        <p:spPr bwMode="auto">
          <a:xfrm>
            <a:off x="3098241" y="3506423"/>
            <a:ext cx="2021995" cy="558073"/>
          </a:xfrm>
          <a:prstGeom prst="rect">
            <a:avLst/>
          </a:prstGeom>
          <a:noFill/>
          <a:ln w="9525">
            <a:noFill/>
            <a:miter lim="800000"/>
            <a:headEnd/>
            <a:tailEnd/>
          </a:ln>
        </p:spPr>
        <p:txBody>
          <a:bodyPr lIns="77187" tIns="38594" rIns="77187" bIns="38594">
            <a:spAutoFit/>
          </a:bodyPr>
          <a:lstStyle/>
          <a:p>
            <a:pPr lvl="0">
              <a:lnSpc>
                <a:spcPct val="130000"/>
              </a:lnSpc>
            </a:pPr>
            <a:r>
              <a:rPr lang="zh-CN" altLang="en-US" sz="800">
                <a:solidFill>
                  <a:srgbClr val="C49166"/>
                </a:solidFill>
                <a:latin typeface="微软雅黑" pitchFamily="34" charset="-122"/>
                <a:ea typeface="微软雅黑" pitchFamily="34" charset="-122"/>
              </a:rPr>
              <a:t>您的内容打在这里，或者通过复制您的文本后，在此框中选择粘贴，并选择只保留文字。</a:t>
            </a:r>
          </a:p>
        </p:txBody>
      </p:sp>
      <p:sp>
        <p:nvSpPr>
          <p:cNvPr id="28" name="矩形 32"/>
          <p:cNvSpPr>
            <a:spLocks noChangeArrowheads="1"/>
          </p:cNvSpPr>
          <p:nvPr/>
        </p:nvSpPr>
        <p:spPr bwMode="auto">
          <a:xfrm>
            <a:off x="5616022" y="1244440"/>
            <a:ext cx="2347605" cy="558073"/>
          </a:xfrm>
          <a:prstGeom prst="rect">
            <a:avLst/>
          </a:prstGeom>
          <a:noFill/>
          <a:ln w="9525">
            <a:noFill/>
            <a:miter lim="800000"/>
            <a:headEnd/>
            <a:tailEnd/>
          </a:ln>
        </p:spPr>
        <p:txBody>
          <a:bodyPr lIns="77187" tIns="38594" rIns="77187" bIns="38594">
            <a:spAutoFit/>
          </a:bodyPr>
          <a:lstStyle/>
          <a:p>
            <a:pPr lvl="0" algn="just">
              <a:lnSpc>
                <a:spcPct val="130000"/>
              </a:lnSpc>
            </a:pPr>
            <a:r>
              <a:rPr lang="zh-CN" altLang="en-US" sz="800" dirty="0">
                <a:solidFill>
                  <a:srgbClr val="C49166"/>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29" name="矩形 33"/>
          <p:cNvSpPr>
            <a:spLocks noChangeArrowheads="1"/>
          </p:cNvSpPr>
          <p:nvPr/>
        </p:nvSpPr>
        <p:spPr bwMode="auto">
          <a:xfrm>
            <a:off x="5853193" y="3506422"/>
            <a:ext cx="1842442" cy="558073"/>
          </a:xfrm>
          <a:prstGeom prst="rect">
            <a:avLst/>
          </a:prstGeom>
          <a:noFill/>
          <a:ln w="9525">
            <a:noFill/>
            <a:miter lim="800000"/>
            <a:headEnd/>
            <a:tailEnd/>
          </a:ln>
        </p:spPr>
        <p:txBody>
          <a:bodyPr lIns="77187" tIns="38594" rIns="77187" bIns="38594">
            <a:spAutoFit/>
          </a:bodyPr>
          <a:lstStyle/>
          <a:p>
            <a:pPr lvl="0">
              <a:lnSpc>
                <a:spcPct val="130000"/>
              </a:lnSpc>
            </a:pPr>
            <a:r>
              <a:rPr lang="zh-CN" altLang="en-US" sz="800">
                <a:solidFill>
                  <a:srgbClr val="C49166"/>
                </a:solidFill>
                <a:latin typeface="微软雅黑" pitchFamily="34" charset="-122"/>
                <a:ea typeface="微软雅黑" pitchFamily="34" charset="-122"/>
              </a:rPr>
              <a:t>您的内容打在这里，或者通过复制您的文本后，在此框中选择粘贴，并选择只保留文字。</a:t>
            </a:r>
          </a:p>
        </p:txBody>
      </p:sp>
      <p:sp>
        <p:nvSpPr>
          <p:cNvPr id="30" name="TextBox 29"/>
          <p:cNvSpPr txBox="1"/>
          <p:nvPr/>
        </p:nvSpPr>
        <p:spPr>
          <a:xfrm>
            <a:off x="4284810" y="325934"/>
            <a:ext cx="1523692" cy="346249"/>
          </a:xfrm>
          <a:prstGeom prst="rect">
            <a:avLst/>
          </a:prstGeom>
          <a:noFill/>
        </p:spPr>
        <p:txBody>
          <a:bodyPr wrap="none" lIns="68580" tIns="34290" rIns="68580" bIns="34290" rtlCol="0">
            <a:spAutoFit/>
          </a:bodyPr>
          <a:lstStyle/>
          <a:p>
            <a:r>
              <a:rPr lang="zh-CN" altLang="en-US" dirty="0">
                <a:gradFill>
                  <a:gsLst>
                    <a:gs pos="30000">
                      <a:srgbClr val="EAD3B8"/>
                    </a:gs>
                    <a:gs pos="100000">
                      <a:srgbClr val="C49766"/>
                    </a:gs>
                    <a:gs pos="0">
                      <a:srgbClr val="C49166"/>
                    </a:gs>
                    <a:gs pos="66000">
                      <a:srgbClr val="9B723B"/>
                    </a:gs>
                  </a:gsLst>
                  <a:lin ang="5400000" scaled="0"/>
                </a:gradFill>
                <a:latin typeface="微软雅黑" pitchFamily="34" charset="-122"/>
                <a:ea typeface="微软雅黑" pitchFamily="34" charset="-122"/>
              </a:rPr>
              <a:t>点击添加标题</a:t>
            </a:r>
          </a:p>
        </p:txBody>
      </p:sp>
      <p:grpSp>
        <p:nvGrpSpPr>
          <p:cNvPr id="31" name="组合 30"/>
          <p:cNvGrpSpPr>
            <a:grpSpLocks noChangeAspect="1"/>
          </p:cNvGrpSpPr>
          <p:nvPr/>
        </p:nvGrpSpPr>
        <p:grpSpPr>
          <a:xfrm>
            <a:off x="3662010" y="159572"/>
            <a:ext cx="622800" cy="678972"/>
            <a:chOff x="4161788" y="733377"/>
            <a:chExt cx="1677546" cy="1828848"/>
          </a:xfrm>
        </p:grpSpPr>
        <p:sp>
          <p:nvSpPr>
            <p:cNvPr id="32" name="矩形 10"/>
            <p:cNvSpPr>
              <a:spLocks noChangeAspect="1"/>
            </p:cNvSpPr>
            <p:nvPr/>
          </p:nvSpPr>
          <p:spPr>
            <a:xfrm>
              <a:off x="4161788" y="733377"/>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37" name="Freeform 43"/>
            <p:cNvSpPr>
              <a:spLocks noEditPoints="1"/>
            </p:cNvSpPr>
            <p:nvPr/>
          </p:nvSpPr>
          <p:spPr bwMode="auto">
            <a:xfrm>
              <a:off x="4650589" y="1255894"/>
              <a:ext cx="801434" cy="783814"/>
            </a:xfrm>
            <a:custGeom>
              <a:avLst/>
              <a:gdLst>
                <a:gd name="T0" fmla="*/ 343 w 697"/>
                <a:gd name="T1" fmla="*/ 4 h 682"/>
                <a:gd name="T2" fmla="*/ 323 w 697"/>
                <a:gd name="T3" fmla="*/ 109 h 682"/>
                <a:gd name="T4" fmla="*/ 171 w 697"/>
                <a:gd name="T5" fmla="*/ 210 h 682"/>
                <a:gd name="T6" fmla="*/ 168 w 697"/>
                <a:gd name="T7" fmla="*/ 313 h 682"/>
                <a:gd name="T8" fmla="*/ 205 w 697"/>
                <a:gd name="T9" fmla="*/ 327 h 682"/>
                <a:gd name="T10" fmla="*/ 137 w 697"/>
                <a:gd name="T11" fmla="*/ 523 h 682"/>
                <a:gd name="T12" fmla="*/ 254 w 697"/>
                <a:gd name="T13" fmla="*/ 403 h 682"/>
                <a:gd name="T14" fmla="*/ 336 w 697"/>
                <a:gd name="T15" fmla="*/ 356 h 682"/>
                <a:gd name="T16" fmla="*/ 318 w 697"/>
                <a:gd name="T17" fmla="*/ 429 h 682"/>
                <a:gd name="T18" fmla="*/ 394 w 697"/>
                <a:gd name="T19" fmla="*/ 377 h 682"/>
                <a:gd name="T20" fmla="*/ 375 w 697"/>
                <a:gd name="T21" fmla="*/ 295 h 682"/>
                <a:gd name="T22" fmla="*/ 372 w 697"/>
                <a:gd name="T23" fmla="*/ 295 h 682"/>
                <a:gd name="T24" fmla="*/ 358 w 697"/>
                <a:gd name="T25" fmla="*/ 294 h 682"/>
                <a:gd name="T26" fmla="*/ 306 w 697"/>
                <a:gd name="T27" fmla="*/ 290 h 682"/>
                <a:gd name="T28" fmla="*/ 349 w 697"/>
                <a:gd name="T29" fmla="*/ 212 h 682"/>
                <a:gd name="T30" fmla="*/ 367 w 697"/>
                <a:gd name="T31" fmla="*/ 239 h 682"/>
                <a:gd name="T32" fmla="*/ 392 w 697"/>
                <a:gd name="T33" fmla="*/ 254 h 682"/>
                <a:gd name="T34" fmla="*/ 394 w 697"/>
                <a:gd name="T35" fmla="*/ 254 h 682"/>
                <a:gd name="T36" fmla="*/ 512 w 697"/>
                <a:gd name="T37" fmla="*/ 256 h 682"/>
                <a:gd name="T38" fmla="*/ 406 w 697"/>
                <a:gd name="T39" fmla="*/ 199 h 682"/>
                <a:gd name="T40" fmla="*/ 391 w 697"/>
                <a:gd name="T41" fmla="*/ 182 h 682"/>
                <a:gd name="T42" fmla="*/ 338 w 697"/>
                <a:gd name="T43" fmla="*/ 130 h 682"/>
                <a:gd name="T44" fmla="*/ 339 w 697"/>
                <a:gd name="T45" fmla="*/ 147 h 682"/>
                <a:gd name="T46" fmla="*/ 324 w 697"/>
                <a:gd name="T47" fmla="*/ 172 h 682"/>
                <a:gd name="T48" fmla="*/ 315 w 697"/>
                <a:gd name="T49" fmla="*/ 142 h 682"/>
                <a:gd name="T50" fmla="*/ 321 w 697"/>
                <a:gd name="T51" fmla="*/ 120 h 682"/>
                <a:gd name="T52" fmla="*/ 303 w 697"/>
                <a:gd name="T53" fmla="*/ 135 h 682"/>
                <a:gd name="T54" fmla="*/ 274 w 697"/>
                <a:gd name="T55" fmla="*/ 222 h 682"/>
                <a:gd name="T56" fmla="*/ 289 w 697"/>
                <a:gd name="T57" fmla="*/ 143 h 682"/>
                <a:gd name="T58" fmla="*/ 296 w 697"/>
                <a:gd name="T59" fmla="*/ 113 h 682"/>
                <a:gd name="T60" fmla="*/ 231 w 697"/>
                <a:gd name="T61" fmla="*/ 105 h 682"/>
                <a:gd name="T62" fmla="*/ 78 w 697"/>
                <a:gd name="T63" fmla="*/ 270 h 682"/>
                <a:gd name="T64" fmla="*/ 171 w 697"/>
                <a:gd name="T65" fmla="*/ 210 h 682"/>
                <a:gd name="T66" fmla="*/ 9 w 697"/>
                <a:gd name="T67" fmla="*/ 395 h 682"/>
                <a:gd name="T68" fmla="*/ 2 w 697"/>
                <a:gd name="T69" fmla="*/ 377 h 682"/>
                <a:gd name="T70" fmla="*/ 40 w 697"/>
                <a:gd name="T71" fmla="*/ 302 h 682"/>
                <a:gd name="T72" fmla="*/ 60 w 697"/>
                <a:gd name="T73" fmla="*/ 306 h 682"/>
                <a:gd name="T74" fmla="*/ 111 w 697"/>
                <a:gd name="T75" fmla="*/ 301 h 682"/>
                <a:gd name="T76" fmla="*/ 123 w 697"/>
                <a:gd name="T77" fmla="*/ 328 h 682"/>
                <a:gd name="T78" fmla="*/ 151 w 697"/>
                <a:gd name="T79" fmla="*/ 352 h 682"/>
                <a:gd name="T80" fmla="*/ 114 w 697"/>
                <a:gd name="T81" fmla="*/ 427 h 682"/>
                <a:gd name="T82" fmla="*/ 109 w 697"/>
                <a:gd name="T83" fmla="*/ 431 h 682"/>
                <a:gd name="T84" fmla="*/ 100 w 697"/>
                <a:gd name="T85" fmla="*/ 424 h 682"/>
                <a:gd name="T86" fmla="*/ 23 w 697"/>
                <a:gd name="T87" fmla="*/ 398 h 682"/>
                <a:gd name="T88" fmla="*/ 18 w 697"/>
                <a:gd name="T89" fmla="*/ 402 h 682"/>
                <a:gd name="T90" fmla="*/ 70 w 697"/>
                <a:gd name="T91" fmla="*/ 312 h 682"/>
                <a:gd name="T92" fmla="*/ 113 w 697"/>
                <a:gd name="T93" fmla="*/ 323 h 682"/>
                <a:gd name="T94" fmla="*/ 81 w 697"/>
                <a:gd name="T95" fmla="*/ 303 h 682"/>
                <a:gd name="T96" fmla="*/ 70 w 697"/>
                <a:gd name="T97" fmla="*/ 312 h 682"/>
                <a:gd name="T98" fmla="*/ 579 w 697"/>
                <a:gd name="T99" fmla="*/ 311 h 682"/>
                <a:gd name="T100" fmla="*/ 451 w 697"/>
                <a:gd name="T101" fmla="*/ 490 h 682"/>
                <a:gd name="T102" fmla="*/ 211 w 697"/>
                <a:gd name="T103" fmla="*/ 584 h 682"/>
                <a:gd name="T104" fmla="*/ 11 w 697"/>
                <a:gd name="T105" fmla="*/ 644 h 682"/>
                <a:gd name="T106" fmla="*/ 118 w 697"/>
                <a:gd name="T107" fmla="*/ 608 h 682"/>
                <a:gd name="T108" fmla="*/ 339 w 697"/>
                <a:gd name="T109" fmla="*/ 540 h 682"/>
                <a:gd name="T110" fmla="*/ 654 w 697"/>
                <a:gd name="T111" fmla="*/ 366 h 682"/>
                <a:gd name="T112" fmla="*/ 697 w 697"/>
                <a:gd name="T113" fmla="*/ 26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7" h="682">
                  <a:moveTo>
                    <a:pt x="291" y="48"/>
                  </a:moveTo>
                  <a:cubicBezTo>
                    <a:pt x="296" y="19"/>
                    <a:pt x="320" y="0"/>
                    <a:pt x="343" y="4"/>
                  </a:cubicBezTo>
                  <a:cubicBezTo>
                    <a:pt x="367" y="9"/>
                    <a:pt x="381" y="36"/>
                    <a:pt x="375" y="65"/>
                  </a:cubicBezTo>
                  <a:cubicBezTo>
                    <a:pt x="370" y="94"/>
                    <a:pt x="346" y="114"/>
                    <a:pt x="323" y="109"/>
                  </a:cubicBezTo>
                  <a:cubicBezTo>
                    <a:pt x="299" y="104"/>
                    <a:pt x="285" y="77"/>
                    <a:pt x="291" y="48"/>
                  </a:cubicBezTo>
                  <a:close/>
                  <a:moveTo>
                    <a:pt x="171" y="210"/>
                  </a:moveTo>
                  <a:cubicBezTo>
                    <a:pt x="215" y="177"/>
                    <a:pt x="215" y="177"/>
                    <a:pt x="215" y="177"/>
                  </a:cubicBezTo>
                  <a:cubicBezTo>
                    <a:pt x="199" y="223"/>
                    <a:pt x="183" y="268"/>
                    <a:pt x="168" y="313"/>
                  </a:cubicBezTo>
                  <a:cubicBezTo>
                    <a:pt x="168" y="314"/>
                    <a:pt x="168" y="314"/>
                    <a:pt x="168" y="315"/>
                  </a:cubicBezTo>
                  <a:cubicBezTo>
                    <a:pt x="180" y="319"/>
                    <a:pt x="192" y="323"/>
                    <a:pt x="205" y="327"/>
                  </a:cubicBezTo>
                  <a:cubicBezTo>
                    <a:pt x="198" y="358"/>
                    <a:pt x="191" y="392"/>
                    <a:pt x="187" y="413"/>
                  </a:cubicBezTo>
                  <a:cubicBezTo>
                    <a:pt x="137" y="523"/>
                    <a:pt x="137" y="523"/>
                    <a:pt x="137" y="523"/>
                  </a:cubicBezTo>
                  <a:cubicBezTo>
                    <a:pt x="190" y="549"/>
                    <a:pt x="190" y="549"/>
                    <a:pt x="190" y="549"/>
                  </a:cubicBezTo>
                  <a:cubicBezTo>
                    <a:pt x="208" y="508"/>
                    <a:pt x="239" y="467"/>
                    <a:pt x="254" y="403"/>
                  </a:cubicBezTo>
                  <a:cubicBezTo>
                    <a:pt x="259" y="385"/>
                    <a:pt x="262" y="368"/>
                    <a:pt x="266" y="353"/>
                  </a:cubicBezTo>
                  <a:cubicBezTo>
                    <a:pt x="336" y="356"/>
                    <a:pt x="336" y="356"/>
                    <a:pt x="336" y="356"/>
                  </a:cubicBezTo>
                  <a:cubicBezTo>
                    <a:pt x="332" y="372"/>
                    <a:pt x="332" y="372"/>
                    <a:pt x="332" y="372"/>
                  </a:cubicBezTo>
                  <a:cubicBezTo>
                    <a:pt x="318" y="429"/>
                    <a:pt x="318" y="429"/>
                    <a:pt x="318" y="429"/>
                  </a:cubicBezTo>
                  <a:cubicBezTo>
                    <a:pt x="375" y="444"/>
                    <a:pt x="375" y="444"/>
                    <a:pt x="375" y="444"/>
                  </a:cubicBezTo>
                  <a:cubicBezTo>
                    <a:pt x="381" y="425"/>
                    <a:pt x="387" y="402"/>
                    <a:pt x="394" y="377"/>
                  </a:cubicBezTo>
                  <a:cubicBezTo>
                    <a:pt x="404" y="339"/>
                    <a:pt x="404" y="339"/>
                    <a:pt x="404" y="339"/>
                  </a:cubicBezTo>
                  <a:cubicBezTo>
                    <a:pt x="375" y="295"/>
                    <a:pt x="375" y="295"/>
                    <a:pt x="375" y="295"/>
                  </a:cubicBezTo>
                  <a:cubicBezTo>
                    <a:pt x="375" y="295"/>
                    <a:pt x="375" y="295"/>
                    <a:pt x="375" y="295"/>
                  </a:cubicBezTo>
                  <a:cubicBezTo>
                    <a:pt x="372" y="295"/>
                    <a:pt x="372" y="295"/>
                    <a:pt x="372" y="295"/>
                  </a:cubicBezTo>
                  <a:cubicBezTo>
                    <a:pt x="368" y="295"/>
                    <a:pt x="368" y="295"/>
                    <a:pt x="368" y="295"/>
                  </a:cubicBezTo>
                  <a:cubicBezTo>
                    <a:pt x="358" y="294"/>
                    <a:pt x="358" y="294"/>
                    <a:pt x="358" y="294"/>
                  </a:cubicBezTo>
                  <a:cubicBezTo>
                    <a:pt x="339" y="293"/>
                    <a:pt x="339" y="293"/>
                    <a:pt x="339" y="293"/>
                  </a:cubicBezTo>
                  <a:cubicBezTo>
                    <a:pt x="327" y="292"/>
                    <a:pt x="316" y="291"/>
                    <a:pt x="306" y="290"/>
                  </a:cubicBezTo>
                  <a:cubicBezTo>
                    <a:pt x="316" y="258"/>
                    <a:pt x="325" y="225"/>
                    <a:pt x="335" y="192"/>
                  </a:cubicBezTo>
                  <a:cubicBezTo>
                    <a:pt x="349" y="212"/>
                    <a:pt x="349" y="212"/>
                    <a:pt x="349" y="212"/>
                  </a:cubicBezTo>
                  <a:cubicBezTo>
                    <a:pt x="363" y="234"/>
                    <a:pt x="363" y="234"/>
                    <a:pt x="363" y="234"/>
                  </a:cubicBezTo>
                  <a:cubicBezTo>
                    <a:pt x="367" y="239"/>
                    <a:pt x="367" y="239"/>
                    <a:pt x="367" y="239"/>
                  </a:cubicBezTo>
                  <a:cubicBezTo>
                    <a:pt x="392" y="254"/>
                    <a:pt x="392" y="254"/>
                    <a:pt x="392" y="254"/>
                  </a:cubicBezTo>
                  <a:cubicBezTo>
                    <a:pt x="392" y="254"/>
                    <a:pt x="392" y="254"/>
                    <a:pt x="392" y="254"/>
                  </a:cubicBezTo>
                  <a:cubicBezTo>
                    <a:pt x="392" y="254"/>
                    <a:pt x="392" y="254"/>
                    <a:pt x="392" y="254"/>
                  </a:cubicBezTo>
                  <a:cubicBezTo>
                    <a:pt x="394" y="254"/>
                    <a:pt x="394" y="254"/>
                    <a:pt x="394" y="254"/>
                  </a:cubicBezTo>
                  <a:cubicBezTo>
                    <a:pt x="407" y="254"/>
                    <a:pt x="407" y="254"/>
                    <a:pt x="407" y="254"/>
                  </a:cubicBezTo>
                  <a:cubicBezTo>
                    <a:pt x="512" y="256"/>
                    <a:pt x="512" y="256"/>
                    <a:pt x="512" y="256"/>
                  </a:cubicBezTo>
                  <a:cubicBezTo>
                    <a:pt x="512" y="236"/>
                    <a:pt x="512" y="216"/>
                    <a:pt x="511" y="195"/>
                  </a:cubicBezTo>
                  <a:cubicBezTo>
                    <a:pt x="406" y="199"/>
                    <a:pt x="406" y="199"/>
                    <a:pt x="406" y="199"/>
                  </a:cubicBezTo>
                  <a:cubicBezTo>
                    <a:pt x="404" y="200"/>
                    <a:pt x="404" y="200"/>
                    <a:pt x="404" y="200"/>
                  </a:cubicBezTo>
                  <a:cubicBezTo>
                    <a:pt x="391" y="182"/>
                    <a:pt x="391" y="182"/>
                    <a:pt x="391" y="182"/>
                  </a:cubicBezTo>
                  <a:cubicBezTo>
                    <a:pt x="359" y="141"/>
                    <a:pt x="359" y="141"/>
                    <a:pt x="359" y="141"/>
                  </a:cubicBezTo>
                  <a:cubicBezTo>
                    <a:pt x="354" y="134"/>
                    <a:pt x="348" y="133"/>
                    <a:pt x="338" y="130"/>
                  </a:cubicBezTo>
                  <a:cubicBezTo>
                    <a:pt x="337" y="129"/>
                    <a:pt x="336" y="129"/>
                    <a:pt x="335" y="128"/>
                  </a:cubicBezTo>
                  <a:cubicBezTo>
                    <a:pt x="339" y="147"/>
                    <a:pt x="339" y="147"/>
                    <a:pt x="339" y="147"/>
                  </a:cubicBezTo>
                  <a:cubicBezTo>
                    <a:pt x="324" y="154"/>
                    <a:pt x="324" y="154"/>
                    <a:pt x="324" y="154"/>
                  </a:cubicBezTo>
                  <a:cubicBezTo>
                    <a:pt x="324" y="172"/>
                    <a:pt x="324" y="172"/>
                    <a:pt x="324" y="172"/>
                  </a:cubicBezTo>
                  <a:cubicBezTo>
                    <a:pt x="290" y="227"/>
                    <a:pt x="290" y="227"/>
                    <a:pt x="290" y="227"/>
                  </a:cubicBezTo>
                  <a:cubicBezTo>
                    <a:pt x="315" y="142"/>
                    <a:pt x="315" y="142"/>
                    <a:pt x="315" y="142"/>
                  </a:cubicBezTo>
                  <a:cubicBezTo>
                    <a:pt x="318" y="140"/>
                    <a:pt x="318" y="140"/>
                    <a:pt x="318" y="140"/>
                  </a:cubicBezTo>
                  <a:cubicBezTo>
                    <a:pt x="321" y="120"/>
                    <a:pt x="321" y="120"/>
                    <a:pt x="321" y="120"/>
                  </a:cubicBezTo>
                  <a:cubicBezTo>
                    <a:pt x="312" y="117"/>
                    <a:pt x="312" y="117"/>
                    <a:pt x="312" y="117"/>
                  </a:cubicBezTo>
                  <a:cubicBezTo>
                    <a:pt x="303" y="135"/>
                    <a:pt x="303" y="135"/>
                    <a:pt x="303" y="135"/>
                  </a:cubicBezTo>
                  <a:cubicBezTo>
                    <a:pt x="304" y="139"/>
                    <a:pt x="304" y="139"/>
                    <a:pt x="304" y="139"/>
                  </a:cubicBezTo>
                  <a:cubicBezTo>
                    <a:pt x="274" y="222"/>
                    <a:pt x="274" y="222"/>
                    <a:pt x="274" y="222"/>
                  </a:cubicBezTo>
                  <a:cubicBezTo>
                    <a:pt x="278" y="158"/>
                    <a:pt x="278" y="158"/>
                    <a:pt x="278" y="158"/>
                  </a:cubicBezTo>
                  <a:cubicBezTo>
                    <a:pt x="289" y="143"/>
                    <a:pt x="289" y="143"/>
                    <a:pt x="289" y="143"/>
                  </a:cubicBezTo>
                  <a:cubicBezTo>
                    <a:pt x="281" y="128"/>
                    <a:pt x="281" y="128"/>
                    <a:pt x="281" y="128"/>
                  </a:cubicBezTo>
                  <a:cubicBezTo>
                    <a:pt x="296" y="113"/>
                    <a:pt x="296" y="113"/>
                    <a:pt x="296" y="113"/>
                  </a:cubicBezTo>
                  <a:cubicBezTo>
                    <a:pt x="284" y="109"/>
                    <a:pt x="273" y="106"/>
                    <a:pt x="261" y="104"/>
                  </a:cubicBezTo>
                  <a:cubicBezTo>
                    <a:pt x="246" y="101"/>
                    <a:pt x="240" y="99"/>
                    <a:pt x="231" y="105"/>
                  </a:cubicBezTo>
                  <a:cubicBezTo>
                    <a:pt x="140" y="165"/>
                    <a:pt x="140" y="165"/>
                    <a:pt x="140" y="165"/>
                  </a:cubicBezTo>
                  <a:cubicBezTo>
                    <a:pt x="103" y="216"/>
                    <a:pt x="100" y="234"/>
                    <a:pt x="78" y="270"/>
                  </a:cubicBezTo>
                  <a:cubicBezTo>
                    <a:pt x="96" y="280"/>
                    <a:pt x="114" y="289"/>
                    <a:pt x="132" y="298"/>
                  </a:cubicBezTo>
                  <a:cubicBezTo>
                    <a:pt x="144" y="270"/>
                    <a:pt x="171" y="221"/>
                    <a:pt x="171" y="210"/>
                  </a:cubicBezTo>
                  <a:close/>
                  <a:moveTo>
                    <a:pt x="12" y="400"/>
                  </a:moveTo>
                  <a:cubicBezTo>
                    <a:pt x="10" y="399"/>
                    <a:pt x="9" y="397"/>
                    <a:pt x="9" y="395"/>
                  </a:cubicBezTo>
                  <a:cubicBezTo>
                    <a:pt x="9" y="395"/>
                    <a:pt x="10" y="394"/>
                    <a:pt x="10" y="394"/>
                  </a:cubicBezTo>
                  <a:cubicBezTo>
                    <a:pt x="3" y="391"/>
                    <a:pt x="0" y="384"/>
                    <a:pt x="2" y="377"/>
                  </a:cubicBezTo>
                  <a:cubicBezTo>
                    <a:pt x="23" y="312"/>
                    <a:pt x="23" y="312"/>
                    <a:pt x="23" y="312"/>
                  </a:cubicBezTo>
                  <a:cubicBezTo>
                    <a:pt x="25" y="304"/>
                    <a:pt x="33" y="300"/>
                    <a:pt x="40" y="302"/>
                  </a:cubicBezTo>
                  <a:cubicBezTo>
                    <a:pt x="59" y="308"/>
                    <a:pt x="59" y="308"/>
                    <a:pt x="59" y="308"/>
                  </a:cubicBezTo>
                  <a:cubicBezTo>
                    <a:pt x="60" y="306"/>
                    <a:pt x="60" y="306"/>
                    <a:pt x="60" y="306"/>
                  </a:cubicBezTo>
                  <a:cubicBezTo>
                    <a:pt x="63" y="296"/>
                    <a:pt x="74" y="290"/>
                    <a:pt x="85" y="293"/>
                  </a:cubicBezTo>
                  <a:cubicBezTo>
                    <a:pt x="111" y="301"/>
                    <a:pt x="111" y="301"/>
                    <a:pt x="111" y="301"/>
                  </a:cubicBezTo>
                  <a:cubicBezTo>
                    <a:pt x="121" y="305"/>
                    <a:pt x="127" y="316"/>
                    <a:pt x="124" y="326"/>
                  </a:cubicBezTo>
                  <a:cubicBezTo>
                    <a:pt x="123" y="328"/>
                    <a:pt x="123" y="328"/>
                    <a:pt x="123" y="328"/>
                  </a:cubicBezTo>
                  <a:cubicBezTo>
                    <a:pt x="142" y="334"/>
                    <a:pt x="142" y="334"/>
                    <a:pt x="142" y="334"/>
                  </a:cubicBezTo>
                  <a:cubicBezTo>
                    <a:pt x="149" y="337"/>
                    <a:pt x="154" y="345"/>
                    <a:pt x="151" y="352"/>
                  </a:cubicBezTo>
                  <a:cubicBezTo>
                    <a:pt x="131" y="417"/>
                    <a:pt x="131" y="417"/>
                    <a:pt x="131" y="417"/>
                  </a:cubicBezTo>
                  <a:cubicBezTo>
                    <a:pt x="128" y="424"/>
                    <a:pt x="121" y="428"/>
                    <a:pt x="114" y="427"/>
                  </a:cubicBezTo>
                  <a:cubicBezTo>
                    <a:pt x="114" y="427"/>
                    <a:pt x="114" y="428"/>
                    <a:pt x="114" y="428"/>
                  </a:cubicBezTo>
                  <a:cubicBezTo>
                    <a:pt x="113" y="430"/>
                    <a:pt x="111" y="431"/>
                    <a:pt x="109" y="431"/>
                  </a:cubicBezTo>
                  <a:cubicBezTo>
                    <a:pt x="103" y="429"/>
                    <a:pt x="103" y="429"/>
                    <a:pt x="103" y="429"/>
                  </a:cubicBezTo>
                  <a:cubicBezTo>
                    <a:pt x="101" y="428"/>
                    <a:pt x="99" y="426"/>
                    <a:pt x="100" y="424"/>
                  </a:cubicBezTo>
                  <a:cubicBezTo>
                    <a:pt x="100" y="423"/>
                    <a:pt x="100" y="423"/>
                    <a:pt x="101" y="423"/>
                  </a:cubicBezTo>
                  <a:cubicBezTo>
                    <a:pt x="23" y="398"/>
                    <a:pt x="23" y="398"/>
                    <a:pt x="23" y="398"/>
                  </a:cubicBezTo>
                  <a:cubicBezTo>
                    <a:pt x="23" y="399"/>
                    <a:pt x="23" y="399"/>
                    <a:pt x="23" y="400"/>
                  </a:cubicBezTo>
                  <a:cubicBezTo>
                    <a:pt x="23" y="402"/>
                    <a:pt x="20" y="403"/>
                    <a:pt x="18" y="402"/>
                  </a:cubicBezTo>
                  <a:lnTo>
                    <a:pt x="12" y="400"/>
                  </a:lnTo>
                  <a:close/>
                  <a:moveTo>
                    <a:pt x="70" y="312"/>
                  </a:moveTo>
                  <a:cubicBezTo>
                    <a:pt x="113" y="325"/>
                    <a:pt x="113" y="325"/>
                    <a:pt x="113" y="325"/>
                  </a:cubicBezTo>
                  <a:cubicBezTo>
                    <a:pt x="113" y="323"/>
                    <a:pt x="113" y="323"/>
                    <a:pt x="113" y="323"/>
                  </a:cubicBezTo>
                  <a:cubicBezTo>
                    <a:pt x="115" y="318"/>
                    <a:pt x="112" y="313"/>
                    <a:pt x="108" y="312"/>
                  </a:cubicBezTo>
                  <a:cubicBezTo>
                    <a:pt x="81" y="303"/>
                    <a:pt x="81" y="303"/>
                    <a:pt x="81" y="303"/>
                  </a:cubicBezTo>
                  <a:cubicBezTo>
                    <a:pt x="77" y="302"/>
                    <a:pt x="72" y="305"/>
                    <a:pt x="70" y="309"/>
                  </a:cubicBezTo>
                  <a:lnTo>
                    <a:pt x="70" y="312"/>
                  </a:lnTo>
                  <a:close/>
                  <a:moveTo>
                    <a:pt x="697" y="261"/>
                  </a:moveTo>
                  <a:cubicBezTo>
                    <a:pt x="579" y="311"/>
                    <a:pt x="579" y="311"/>
                    <a:pt x="579" y="311"/>
                  </a:cubicBezTo>
                  <a:cubicBezTo>
                    <a:pt x="603" y="329"/>
                    <a:pt x="603" y="329"/>
                    <a:pt x="603" y="329"/>
                  </a:cubicBezTo>
                  <a:cubicBezTo>
                    <a:pt x="451" y="490"/>
                    <a:pt x="451" y="490"/>
                    <a:pt x="451" y="490"/>
                  </a:cubicBezTo>
                  <a:cubicBezTo>
                    <a:pt x="315" y="474"/>
                    <a:pt x="315" y="474"/>
                    <a:pt x="315" y="474"/>
                  </a:cubicBezTo>
                  <a:cubicBezTo>
                    <a:pt x="211" y="584"/>
                    <a:pt x="211" y="584"/>
                    <a:pt x="211" y="584"/>
                  </a:cubicBezTo>
                  <a:cubicBezTo>
                    <a:pt x="99" y="530"/>
                    <a:pt x="99" y="530"/>
                    <a:pt x="99" y="530"/>
                  </a:cubicBezTo>
                  <a:cubicBezTo>
                    <a:pt x="11" y="644"/>
                    <a:pt x="11" y="644"/>
                    <a:pt x="11" y="644"/>
                  </a:cubicBezTo>
                  <a:cubicBezTo>
                    <a:pt x="60" y="682"/>
                    <a:pt x="60" y="682"/>
                    <a:pt x="60" y="682"/>
                  </a:cubicBezTo>
                  <a:cubicBezTo>
                    <a:pt x="118" y="608"/>
                    <a:pt x="118" y="608"/>
                    <a:pt x="118" y="608"/>
                  </a:cubicBezTo>
                  <a:cubicBezTo>
                    <a:pt x="225" y="660"/>
                    <a:pt x="225" y="660"/>
                    <a:pt x="225" y="660"/>
                  </a:cubicBezTo>
                  <a:cubicBezTo>
                    <a:pt x="339" y="540"/>
                    <a:pt x="339" y="540"/>
                    <a:pt x="339" y="540"/>
                  </a:cubicBezTo>
                  <a:cubicBezTo>
                    <a:pt x="474" y="555"/>
                    <a:pt x="474" y="555"/>
                    <a:pt x="474" y="555"/>
                  </a:cubicBezTo>
                  <a:cubicBezTo>
                    <a:pt x="654" y="366"/>
                    <a:pt x="654" y="366"/>
                    <a:pt x="654" y="366"/>
                  </a:cubicBezTo>
                  <a:cubicBezTo>
                    <a:pt x="686" y="389"/>
                    <a:pt x="686" y="389"/>
                    <a:pt x="686" y="389"/>
                  </a:cubicBezTo>
                  <a:lnTo>
                    <a:pt x="697" y="261"/>
                  </a:lnTo>
                  <a:close/>
                </a:path>
              </a:pathLst>
            </a:custGeom>
            <a:blipFill>
              <a:blip r:embed="rId4"/>
              <a:stretch>
                <a:fillRect/>
              </a:stretch>
            </a:blip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Tree>
    <p:extLst>
      <p:ext uri="{BB962C8B-B14F-4D97-AF65-F5344CB8AC3E}">
        <p14:creationId xmlns:p14="http://schemas.microsoft.com/office/powerpoint/2010/main" val="13042789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1500"/>
                            </p:stCondLst>
                            <p:childTnLst>
                              <p:par>
                                <p:cTn id="20" presetID="23" presetClass="entr" presetSubtype="16"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40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60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80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childTnLst>
                                </p:cTn>
                              </p:par>
                            </p:childTnLst>
                          </p:cTn>
                        </p:par>
                        <p:par>
                          <p:cTn id="40" fill="hold">
                            <p:stCondLst>
                              <p:cond delay="2800"/>
                            </p:stCondLst>
                            <p:childTnLst>
                              <p:par>
                                <p:cTn id="41" presetID="23" presetClass="entr" presetSubtype="28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strVal val="4/3*#ppt_w"/>
                                          </p:val>
                                        </p:tav>
                                        <p:tav tm="100000">
                                          <p:val>
                                            <p:strVal val="#ppt_w"/>
                                          </p:val>
                                        </p:tav>
                                      </p:tavLst>
                                    </p:anim>
                                    <p:anim calcmode="lin" valueType="num">
                                      <p:cBhvr>
                                        <p:cTn id="44" dur="500" fill="hold"/>
                                        <p:tgtEl>
                                          <p:spTgt spid="12"/>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20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strVal val="4/3*#ppt_w"/>
                                          </p:val>
                                        </p:tav>
                                        <p:tav tm="100000">
                                          <p:val>
                                            <p:strVal val="#ppt_w"/>
                                          </p:val>
                                        </p:tav>
                                      </p:tavLst>
                                    </p:anim>
                                    <p:anim calcmode="lin" valueType="num">
                                      <p:cBhvr>
                                        <p:cTn id="48" dur="500" fill="hold"/>
                                        <p:tgtEl>
                                          <p:spTgt spid="13"/>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40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strVal val="4/3*#ppt_w"/>
                                          </p:val>
                                        </p:tav>
                                        <p:tav tm="100000">
                                          <p:val>
                                            <p:strVal val="#ppt_w"/>
                                          </p:val>
                                        </p:tav>
                                      </p:tavLst>
                                    </p:anim>
                                    <p:anim calcmode="lin" valueType="num">
                                      <p:cBhvr>
                                        <p:cTn id="52" dur="500" fill="hold"/>
                                        <p:tgtEl>
                                          <p:spTgt spid="14"/>
                                        </p:tgtEl>
                                        <p:attrNameLst>
                                          <p:attrName>ppt_h</p:attrName>
                                        </p:attrNameLst>
                                      </p:cBhvr>
                                      <p:tavLst>
                                        <p:tav tm="0">
                                          <p:val>
                                            <p:strVal val="4/3*#ppt_h"/>
                                          </p:val>
                                        </p:tav>
                                        <p:tav tm="100000">
                                          <p:val>
                                            <p:strVal val="#ppt_h"/>
                                          </p:val>
                                        </p:tav>
                                      </p:tavLst>
                                    </p:anim>
                                  </p:childTnLst>
                                </p:cTn>
                              </p:par>
                              <p:par>
                                <p:cTn id="53" presetID="23" presetClass="entr" presetSubtype="288" fill="hold" grpId="0" nodeType="withEffect">
                                  <p:stCondLst>
                                    <p:cond delay="600"/>
                                  </p:stCondLst>
                                  <p:childTnLst>
                                    <p:set>
                                      <p:cBhvr>
                                        <p:cTn id="54" dur="1" fill="hold">
                                          <p:stCondLst>
                                            <p:cond delay="0"/>
                                          </p:stCondLst>
                                        </p:cTn>
                                        <p:tgtEl>
                                          <p:spTgt spid="15"/>
                                        </p:tgtEl>
                                        <p:attrNameLst>
                                          <p:attrName>style.visibility</p:attrName>
                                        </p:attrNameLst>
                                      </p:cBhvr>
                                      <p:to>
                                        <p:strVal val="visible"/>
                                      </p:to>
                                    </p:set>
                                    <p:anim calcmode="lin" valueType="num">
                                      <p:cBhvr>
                                        <p:cTn id="55" dur="500" fill="hold"/>
                                        <p:tgtEl>
                                          <p:spTgt spid="15"/>
                                        </p:tgtEl>
                                        <p:attrNameLst>
                                          <p:attrName>ppt_w</p:attrName>
                                        </p:attrNameLst>
                                      </p:cBhvr>
                                      <p:tavLst>
                                        <p:tav tm="0">
                                          <p:val>
                                            <p:strVal val="4/3*#ppt_w"/>
                                          </p:val>
                                        </p:tav>
                                        <p:tav tm="100000">
                                          <p:val>
                                            <p:strVal val="#ppt_w"/>
                                          </p:val>
                                        </p:tav>
                                      </p:tavLst>
                                    </p:anim>
                                    <p:anim calcmode="lin" valueType="num">
                                      <p:cBhvr>
                                        <p:cTn id="56" dur="500" fill="hold"/>
                                        <p:tgtEl>
                                          <p:spTgt spid="15"/>
                                        </p:tgtEl>
                                        <p:attrNameLst>
                                          <p:attrName>ppt_h</p:attrName>
                                        </p:attrNameLst>
                                      </p:cBhvr>
                                      <p:tavLst>
                                        <p:tav tm="0">
                                          <p:val>
                                            <p:strVal val="4/3*#ppt_h"/>
                                          </p:val>
                                        </p:tav>
                                        <p:tav tm="100000">
                                          <p:val>
                                            <p:strVal val="#ppt_h"/>
                                          </p:val>
                                        </p:tav>
                                      </p:tavLst>
                                    </p:anim>
                                  </p:childTnLst>
                                </p:cTn>
                              </p:par>
                              <p:par>
                                <p:cTn id="57" presetID="23" presetClass="entr" presetSubtype="288" fill="hold" grpId="0" nodeType="withEffect">
                                  <p:stCondLst>
                                    <p:cond delay="800"/>
                                  </p:stCondLst>
                                  <p:childTnLst>
                                    <p:set>
                                      <p:cBhvr>
                                        <p:cTn id="58" dur="1" fill="hold">
                                          <p:stCondLst>
                                            <p:cond delay="0"/>
                                          </p:stCondLst>
                                        </p:cTn>
                                        <p:tgtEl>
                                          <p:spTgt spid="16"/>
                                        </p:tgtEl>
                                        <p:attrNameLst>
                                          <p:attrName>style.visibility</p:attrName>
                                        </p:attrNameLst>
                                      </p:cBhvr>
                                      <p:to>
                                        <p:strVal val="visible"/>
                                      </p:to>
                                    </p:set>
                                    <p:anim calcmode="lin" valueType="num">
                                      <p:cBhvr>
                                        <p:cTn id="59" dur="500" fill="hold"/>
                                        <p:tgtEl>
                                          <p:spTgt spid="16"/>
                                        </p:tgtEl>
                                        <p:attrNameLst>
                                          <p:attrName>ppt_w</p:attrName>
                                        </p:attrNameLst>
                                      </p:cBhvr>
                                      <p:tavLst>
                                        <p:tav tm="0">
                                          <p:val>
                                            <p:strVal val="4/3*#ppt_w"/>
                                          </p:val>
                                        </p:tav>
                                        <p:tav tm="100000">
                                          <p:val>
                                            <p:strVal val="#ppt_w"/>
                                          </p:val>
                                        </p:tav>
                                      </p:tavLst>
                                    </p:anim>
                                    <p:anim calcmode="lin" valueType="num">
                                      <p:cBhvr>
                                        <p:cTn id="60" dur="500" fill="hold"/>
                                        <p:tgtEl>
                                          <p:spTgt spid="16"/>
                                        </p:tgtEl>
                                        <p:attrNameLst>
                                          <p:attrName>ppt_h</p:attrName>
                                        </p:attrNameLst>
                                      </p:cBhvr>
                                      <p:tavLst>
                                        <p:tav tm="0">
                                          <p:val>
                                            <p:strVal val="4/3*#ppt_h"/>
                                          </p:val>
                                        </p:tav>
                                        <p:tav tm="100000">
                                          <p:val>
                                            <p:strVal val="#ppt_h"/>
                                          </p:val>
                                        </p:tav>
                                      </p:tavLst>
                                    </p:anim>
                                  </p:childTnLst>
                                </p:cTn>
                              </p:par>
                            </p:childTnLst>
                          </p:cTn>
                        </p:par>
                        <p:par>
                          <p:cTn id="61" fill="hold">
                            <p:stCondLst>
                              <p:cond delay="4100"/>
                            </p:stCondLst>
                            <p:childTnLst>
                              <p:par>
                                <p:cTn id="62" presetID="22" presetClass="entr" presetSubtype="1"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ipe(up)">
                                      <p:cBhvr>
                                        <p:cTn id="64" dur="500"/>
                                        <p:tgtEl>
                                          <p:spTgt spid="17"/>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500"/>
                                        <p:tgtEl>
                                          <p:spTgt spid="24"/>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wipe(up)">
                                      <p:cBhvr>
                                        <p:cTn id="70" dur="500"/>
                                        <p:tgtEl>
                                          <p:spTgt spid="22"/>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down)">
                                      <p:cBhvr>
                                        <p:cTn id="73" dur="500"/>
                                        <p:tgtEl>
                                          <p:spTgt spid="25"/>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up)">
                                      <p:cBhvr>
                                        <p:cTn id="76" dur="500"/>
                                        <p:tgtEl>
                                          <p:spTgt spid="23"/>
                                        </p:tgtEl>
                                      </p:cBhvr>
                                    </p:animEffect>
                                  </p:childTnLst>
                                </p:cTn>
                              </p:par>
                            </p:childTnLst>
                          </p:cTn>
                        </p:par>
                        <p:par>
                          <p:cTn id="77" fill="hold">
                            <p:stCondLst>
                              <p:cond delay="4600"/>
                            </p:stCondLst>
                            <p:childTnLst>
                              <p:par>
                                <p:cTn id="78" presetID="22" presetClass="entr" presetSubtype="8" fill="hold" grpId="0" nodeType="after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left)">
                                      <p:cBhvr>
                                        <p:cTn id="80" dur="500"/>
                                        <p:tgtEl>
                                          <p:spTgt spid="26"/>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left)">
                                      <p:cBhvr>
                                        <p:cTn id="83" dur="500"/>
                                        <p:tgtEl>
                                          <p:spTgt spid="28"/>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wipe(left)">
                                      <p:cBhvr>
                                        <p:cTn id="86" dur="500"/>
                                        <p:tgtEl>
                                          <p:spTgt spid="19"/>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wipe(left)">
                                      <p:cBhvr>
                                        <p:cTn id="89" dur="500"/>
                                        <p:tgtEl>
                                          <p:spTgt spid="27"/>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wipe(left)">
                                      <p:cBhvr>
                                        <p:cTn id="9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9" grpId="0"/>
      <p:bldP spid="22" grpId="0" animBg="1"/>
      <p:bldP spid="23" grpId="0" animBg="1"/>
      <p:bldP spid="24" grpId="0" animBg="1"/>
      <p:bldP spid="25" grpId="0" animBg="1"/>
      <p:bldP spid="26" grpId="0"/>
      <p:bldP spid="27" grpId="0"/>
      <p:bldP spid="28" grpId="0"/>
      <p:bldP spid="29" grpId="0"/>
      <p:bldP spid="3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4"/>
          <p:cNvGrpSpPr>
            <a:grpSpLocks/>
          </p:cNvGrpSpPr>
          <p:nvPr/>
        </p:nvGrpSpPr>
        <p:grpSpPr bwMode="auto">
          <a:xfrm>
            <a:off x="1802616" y="2874822"/>
            <a:ext cx="1603253" cy="1602514"/>
            <a:chOff x="2848131" y="1860029"/>
            <a:chExt cx="3807502" cy="3807502"/>
          </a:xfrm>
        </p:grpSpPr>
        <p:sp>
          <p:nvSpPr>
            <p:cNvPr id="4" name="椭圆 3"/>
            <p:cNvSpPr/>
            <p:nvPr/>
          </p:nvSpPr>
          <p:spPr>
            <a:xfrm>
              <a:off x="2848131" y="1860138"/>
              <a:ext cx="3807226" cy="3807393"/>
            </a:xfrm>
            <a:prstGeom prst="ellipse">
              <a:avLst/>
            </a:prstGeom>
            <a:blipFill>
              <a:blip r:embed="rId1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a:solidFill>
                  <a:srgbClr val="50301B"/>
                </a:solidFill>
                <a:latin typeface="HelveticaNeueLT Pro 55 Roman" pitchFamily="34" charset="0"/>
              </a:endParaRPr>
            </a:p>
          </p:txBody>
        </p:sp>
        <p:sp>
          <p:nvSpPr>
            <p:cNvPr id="5" name="椭圆 4"/>
            <p:cNvSpPr/>
            <p:nvPr/>
          </p:nvSpPr>
          <p:spPr>
            <a:xfrm>
              <a:off x="2937003" y="1949051"/>
              <a:ext cx="3629481" cy="3629566"/>
            </a:xfrm>
            <a:prstGeom prst="ellipse">
              <a:avLst/>
            </a:prstGeom>
            <a:blipFill>
              <a:blip r:embed="rId15"/>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600" dirty="0">
                  <a:solidFill>
                    <a:srgbClr val="50301B"/>
                  </a:solidFill>
                  <a:latin typeface="HelveticaNeueLT Pro 55 Roman" pitchFamily="34" charset="0"/>
                </a:rPr>
                <a:t>新项目</a:t>
              </a:r>
            </a:p>
          </p:txBody>
        </p:sp>
      </p:grpSp>
      <p:grpSp>
        <p:nvGrpSpPr>
          <p:cNvPr id="6" name="组合 14"/>
          <p:cNvGrpSpPr>
            <a:grpSpLocks/>
          </p:cNvGrpSpPr>
          <p:nvPr/>
        </p:nvGrpSpPr>
        <p:grpSpPr bwMode="auto">
          <a:xfrm>
            <a:off x="395536" y="2289687"/>
            <a:ext cx="1313638" cy="1313032"/>
            <a:chOff x="2848131" y="1860029"/>
            <a:chExt cx="3807502" cy="3807502"/>
          </a:xfrm>
        </p:grpSpPr>
        <p:sp>
          <p:nvSpPr>
            <p:cNvPr id="7" name="椭圆 6"/>
            <p:cNvSpPr/>
            <p:nvPr/>
          </p:nvSpPr>
          <p:spPr>
            <a:xfrm>
              <a:off x="2848131" y="1860138"/>
              <a:ext cx="3807226" cy="3807393"/>
            </a:xfrm>
            <a:prstGeom prst="ellipse">
              <a:avLst/>
            </a:prstGeom>
            <a:blipFill>
              <a:blip r:embed="rId1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50301B"/>
                </a:solidFill>
                <a:latin typeface="HelveticaNeueLT Pro 55 Roman" pitchFamily="34" charset="0"/>
              </a:endParaRPr>
            </a:p>
          </p:txBody>
        </p:sp>
        <p:sp>
          <p:nvSpPr>
            <p:cNvPr id="8" name="椭圆 7"/>
            <p:cNvSpPr/>
            <p:nvPr/>
          </p:nvSpPr>
          <p:spPr>
            <a:xfrm>
              <a:off x="2937003" y="1949051"/>
              <a:ext cx="3629481" cy="3629566"/>
            </a:xfrm>
            <a:prstGeom prst="ellipse">
              <a:avLst/>
            </a:prstGeom>
            <a:blipFill>
              <a:blip r:embed="rId1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50301B"/>
                  </a:solidFill>
                  <a:latin typeface="HelveticaNeueLT Pro 55 Roman" pitchFamily="34" charset="0"/>
                </a:rPr>
                <a:t>新市场</a:t>
              </a:r>
            </a:p>
          </p:txBody>
        </p:sp>
      </p:grpSp>
      <p:grpSp>
        <p:nvGrpSpPr>
          <p:cNvPr id="9" name="组合 14"/>
          <p:cNvGrpSpPr>
            <a:grpSpLocks/>
          </p:cNvGrpSpPr>
          <p:nvPr/>
        </p:nvGrpSpPr>
        <p:grpSpPr bwMode="auto">
          <a:xfrm>
            <a:off x="7211329" y="1074321"/>
            <a:ext cx="1313638" cy="1313032"/>
            <a:chOff x="2848131" y="1860029"/>
            <a:chExt cx="3807502" cy="3807502"/>
          </a:xfrm>
        </p:grpSpPr>
        <p:sp>
          <p:nvSpPr>
            <p:cNvPr id="10" name="椭圆 9"/>
            <p:cNvSpPr/>
            <p:nvPr/>
          </p:nvSpPr>
          <p:spPr>
            <a:xfrm>
              <a:off x="2848131" y="1860138"/>
              <a:ext cx="3807226" cy="3807393"/>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prstClr val="white"/>
                </a:solidFill>
              </a:endParaRPr>
            </a:p>
          </p:txBody>
        </p:sp>
        <p:sp>
          <p:nvSpPr>
            <p:cNvPr id="11" name="椭圆 10"/>
            <p:cNvSpPr/>
            <p:nvPr/>
          </p:nvSpPr>
          <p:spPr>
            <a:xfrm>
              <a:off x="2937003" y="1949051"/>
              <a:ext cx="3629481" cy="3629566"/>
            </a:xfrm>
            <a:prstGeom prst="ellipse">
              <a:avLst/>
            </a:prstGeom>
            <a:blipFill>
              <a:blip r:embed="rId15"/>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600" dirty="0">
                  <a:solidFill>
                    <a:srgbClr val="50301B"/>
                  </a:solidFill>
                  <a:latin typeface="HelveticaNeueLT Pro 55 Roman" pitchFamily="34" charset="0"/>
                </a:rPr>
                <a:t>新思路</a:t>
              </a:r>
            </a:p>
          </p:txBody>
        </p:sp>
      </p:grpSp>
      <p:grpSp>
        <p:nvGrpSpPr>
          <p:cNvPr id="12" name="组合 14"/>
          <p:cNvGrpSpPr>
            <a:grpSpLocks/>
          </p:cNvGrpSpPr>
          <p:nvPr/>
        </p:nvGrpSpPr>
        <p:grpSpPr bwMode="auto">
          <a:xfrm>
            <a:off x="6944430" y="2782301"/>
            <a:ext cx="1164159" cy="1163622"/>
            <a:chOff x="2848131" y="1860029"/>
            <a:chExt cx="3807502" cy="3807502"/>
          </a:xfrm>
        </p:grpSpPr>
        <p:sp>
          <p:nvSpPr>
            <p:cNvPr id="13" name="椭圆 12"/>
            <p:cNvSpPr/>
            <p:nvPr/>
          </p:nvSpPr>
          <p:spPr>
            <a:xfrm>
              <a:off x="2848131" y="1860138"/>
              <a:ext cx="3807226" cy="3807393"/>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prstClr val="white"/>
                </a:solidFill>
              </a:endParaRPr>
            </a:p>
          </p:txBody>
        </p:sp>
        <p:sp>
          <p:nvSpPr>
            <p:cNvPr id="14" name="椭圆 13"/>
            <p:cNvSpPr/>
            <p:nvPr/>
          </p:nvSpPr>
          <p:spPr>
            <a:xfrm>
              <a:off x="2937003" y="1949051"/>
              <a:ext cx="3629481" cy="3629566"/>
            </a:xfrm>
            <a:prstGeom prst="ellipse">
              <a:avLst/>
            </a:prstGeom>
            <a:blipFill>
              <a:blip r:embed="rId15"/>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600" dirty="0">
                  <a:solidFill>
                    <a:srgbClr val="50301B"/>
                  </a:solidFill>
                  <a:latin typeface="HelveticaNeueLT Pro 55 Roman" pitchFamily="34" charset="0"/>
                </a:rPr>
                <a:t>新模式</a:t>
              </a:r>
            </a:p>
          </p:txBody>
        </p:sp>
      </p:grpSp>
      <p:sp>
        <p:nvSpPr>
          <p:cNvPr id="15" name="椭圆 14"/>
          <p:cNvSpPr/>
          <p:nvPr/>
        </p:nvSpPr>
        <p:spPr bwMode="auto">
          <a:xfrm>
            <a:off x="6293891" y="3003799"/>
            <a:ext cx="266716" cy="266774"/>
          </a:xfrm>
          <a:prstGeom prst="ellipse">
            <a:avLst/>
          </a:prstGeom>
          <a:blipFill>
            <a:blip r:embed="rId15"/>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a:solidFill>
                <a:srgbClr val="50301B"/>
              </a:solidFill>
              <a:latin typeface="HelveticaNeueLT Pro 55 Roman" pitchFamily="34" charset="0"/>
            </a:endParaRPr>
          </a:p>
        </p:txBody>
      </p:sp>
      <p:sp>
        <p:nvSpPr>
          <p:cNvPr id="16" name="椭圆 15"/>
          <p:cNvSpPr/>
          <p:nvPr/>
        </p:nvSpPr>
        <p:spPr bwMode="auto">
          <a:xfrm>
            <a:off x="3693196" y="4007611"/>
            <a:ext cx="266716" cy="266774"/>
          </a:xfrm>
          <a:prstGeom prst="ellipse">
            <a:avLst/>
          </a:prstGeom>
          <a:blipFill>
            <a:blip r:embed="rId15"/>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a:solidFill>
                <a:srgbClr val="50301B"/>
              </a:solidFill>
              <a:latin typeface="HelveticaNeueLT Pro 55 Roman" pitchFamily="34" charset="0"/>
            </a:endParaRPr>
          </a:p>
        </p:txBody>
      </p:sp>
      <p:sp>
        <p:nvSpPr>
          <p:cNvPr id="17" name="椭圆 16"/>
          <p:cNvSpPr/>
          <p:nvPr/>
        </p:nvSpPr>
        <p:spPr bwMode="auto">
          <a:xfrm>
            <a:off x="2624180" y="2003911"/>
            <a:ext cx="509330" cy="509441"/>
          </a:xfrm>
          <a:prstGeom prst="ellipse">
            <a:avLst/>
          </a:prstGeom>
          <a:blipFill>
            <a:blip r:embed="rId1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18" name="椭圆 17"/>
          <p:cNvSpPr/>
          <p:nvPr/>
        </p:nvSpPr>
        <p:spPr bwMode="auto">
          <a:xfrm>
            <a:off x="8001270" y="4103473"/>
            <a:ext cx="266716" cy="266774"/>
          </a:xfrm>
          <a:prstGeom prst="ellipse">
            <a:avLst/>
          </a:prstGeom>
          <a:blipFill>
            <a:blip r:embed="rId15"/>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a:solidFill>
                <a:srgbClr val="50301B"/>
              </a:solidFill>
              <a:latin typeface="HelveticaNeueLT Pro 55 Roman" pitchFamily="34" charset="0"/>
            </a:endParaRPr>
          </a:p>
        </p:txBody>
      </p:sp>
      <p:sp>
        <p:nvSpPr>
          <p:cNvPr id="19" name="椭圆 18"/>
          <p:cNvSpPr/>
          <p:nvPr/>
        </p:nvSpPr>
        <p:spPr bwMode="auto">
          <a:xfrm>
            <a:off x="5001705" y="4219554"/>
            <a:ext cx="141376" cy="141407"/>
          </a:xfrm>
          <a:prstGeom prst="ellipse">
            <a:avLst/>
          </a:prstGeom>
          <a:blipFill>
            <a:blip r:embed="rId15"/>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a:solidFill>
                <a:srgbClr val="50301B"/>
              </a:solidFill>
              <a:latin typeface="HelveticaNeueLT Pro 55 Roman" pitchFamily="34" charset="0"/>
            </a:endParaRPr>
          </a:p>
        </p:txBody>
      </p:sp>
      <p:sp>
        <p:nvSpPr>
          <p:cNvPr id="20" name="椭圆 19"/>
          <p:cNvSpPr/>
          <p:nvPr/>
        </p:nvSpPr>
        <p:spPr bwMode="auto">
          <a:xfrm>
            <a:off x="5806759" y="3605425"/>
            <a:ext cx="141376" cy="141407"/>
          </a:xfrm>
          <a:prstGeom prst="ellipse">
            <a:avLst/>
          </a:prstGeom>
          <a:blipFill>
            <a:blip r:embed="rId15"/>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a:solidFill>
                <a:srgbClr val="50301B"/>
              </a:solidFill>
              <a:latin typeface="HelveticaNeueLT Pro 55 Roman" pitchFamily="34" charset="0"/>
            </a:endParaRPr>
          </a:p>
        </p:txBody>
      </p:sp>
      <p:grpSp>
        <p:nvGrpSpPr>
          <p:cNvPr id="21" name="组合 20"/>
          <p:cNvGrpSpPr/>
          <p:nvPr/>
        </p:nvGrpSpPr>
        <p:grpSpPr>
          <a:xfrm>
            <a:off x="6329477" y="1920997"/>
            <a:ext cx="426272" cy="426272"/>
            <a:chOff x="6189021" y="827421"/>
            <a:chExt cx="734751" cy="734751"/>
          </a:xfrm>
        </p:grpSpPr>
        <p:sp>
          <p:nvSpPr>
            <p:cNvPr id="22" name="任意多边形 21"/>
            <p:cNvSpPr/>
            <p:nvPr>
              <p:custDataLst>
                <p:tags r:id="rId10"/>
              </p:custDataLst>
            </p:nvPr>
          </p:nvSpPr>
          <p:spPr>
            <a:xfrm>
              <a:off x="6189021" y="827421"/>
              <a:ext cx="734751" cy="734751"/>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gradFill flip="none" rotWithShape="1">
              <a:gsLst>
                <a:gs pos="0">
                  <a:schemeClr val="bg1"/>
                </a:gs>
                <a:gs pos="100000">
                  <a:srgbClr val="E0E0E0"/>
                </a:gs>
              </a:gsLst>
              <a:lin ang="5400000" scaled="1"/>
              <a:tileRect/>
            </a:gra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accent1"/>
                </a:solidFill>
              </a:endParaRPr>
            </a:p>
          </p:txBody>
        </p:sp>
        <p:sp>
          <p:nvSpPr>
            <p:cNvPr id="23" name="任意多边形 22"/>
            <p:cNvSpPr/>
            <p:nvPr>
              <p:custDataLst>
                <p:tags r:id="rId11"/>
              </p:custDataLst>
            </p:nvPr>
          </p:nvSpPr>
          <p:spPr>
            <a:xfrm>
              <a:off x="6215265" y="853662"/>
              <a:ext cx="682269" cy="682269"/>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blipFill>
              <a:blip r:embed="rId1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50301B"/>
                </a:solidFill>
                <a:latin typeface="HelveticaNeueLT Pro 55 Roman" pitchFamily="34" charset="0"/>
              </a:endParaRPr>
            </a:p>
          </p:txBody>
        </p:sp>
      </p:grpSp>
      <p:grpSp>
        <p:nvGrpSpPr>
          <p:cNvPr id="24" name="组合 23"/>
          <p:cNvGrpSpPr/>
          <p:nvPr/>
        </p:nvGrpSpPr>
        <p:grpSpPr>
          <a:xfrm>
            <a:off x="6606098" y="1279333"/>
            <a:ext cx="300704" cy="300704"/>
            <a:chOff x="6189021" y="827421"/>
            <a:chExt cx="734751" cy="734751"/>
          </a:xfrm>
        </p:grpSpPr>
        <p:sp>
          <p:nvSpPr>
            <p:cNvPr id="25" name="任意多边形 24"/>
            <p:cNvSpPr/>
            <p:nvPr>
              <p:custDataLst>
                <p:tags r:id="rId8"/>
              </p:custDataLst>
            </p:nvPr>
          </p:nvSpPr>
          <p:spPr>
            <a:xfrm>
              <a:off x="6189021" y="827421"/>
              <a:ext cx="734751" cy="734751"/>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blipFill>
              <a:blip r:embed="rId1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50301B"/>
                </a:solidFill>
                <a:latin typeface="HelveticaNeueLT Pro 55 Roman" pitchFamily="34" charset="0"/>
              </a:endParaRPr>
            </a:p>
          </p:txBody>
        </p:sp>
        <p:sp>
          <p:nvSpPr>
            <p:cNvPr id="26" name="任意多边形 25"/>
            <p:cNvSpPr/>
            <p:nvPr>
              <p:custDataLst>
                <p:tags r:id="rId9"/>
              </p:custDataLst>
            </p:nvPr>
          </p:nvSpPr>
          <p:spPr>
            <a:xfrm>
              <a:off x="6215262" y="853662"/>
              <a:ext cx="682269" cy="682269"/>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blipFill>
              <a:blip r:embed="rId1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50301B"/>
                </a:solidFill>
                <a:latin typeface="HelveticaNeueLT Pro 55 Roman" pitchFamily="34" charset="0"/>
              </a:endParaRPr>
            </a:p>
          </p:txBody>
        </p:sp>
      </p:grpSp>
      <p:grpSp>
        <p:nvGrpSpPr>
          <p:cNvPr id="27" name="组合 26"/>
          <p:cNvGrpSpPr/>
          <p:nvPr/>
        </p:nvGrpSpPr>
        <p:grpSpPr>
          <a:xfrm>
            <a:off x="1907704" y="2356063"/>
            <a:ext cx="426272" cy="426272"/>
            <a:chOff x="6189021" y="827421"/>
            <a:chExt cx="734751" cy="734751"/>
          </a:xfrm>
        </p:grpSpPr>
        <p:sp>
          <p:nvSpPr>
            <p:cNvPr id="28" name="任意多边形 27"/>
            <p:cNvSpPr/>
            <p:nvPr>
              <p:custDataLst>
                <p:tags r:id="rId6"/>
              </p:custDataLst>
            </p:nvPr>
          </p:nvSpPr>
          <p:spPr>
            <a:xfrm>
              <a:off x="6189021" y="827421"/>
              <a:ext cx="734751" cy="734751"/>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gradFill flip="none" rotWithShape="1">
              <a:gsLst>
                <a:gs pos="0">
                  <a:schemeClr val="bg1"/>
                </a:gs>
                <a:gs pos="100000">
                  <a:srgbClr val="E0E0E0"/>
                </a:gs>
              </a:gsLst>
              <a:lin ang="5400000" scaled="1"/>
              <a:tileRect/>
            </a:gra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accent1"/>
                </a:solidFill>
              </a:endParaRPr>
            </a:p>
          </p:txBody>
        </p:sp>
        <p:sp>
          <p:nvSpPr>
            <p:cNvPr id="29" name="任意多边形 28"/>
            <p:cNvSpPr/>
            <p:nvPr>
              <p:custDataLst>
                <p:tags r:id="rId7"/>
              </p:custDataLst>
            </p:nvPr>
          </p:nvSpPr>
          <p:spPr>
            <a:xfrm>
              <a:off x="6215265" y="853662"/>
              <a:ext cx="682269" cy="682269"/>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blipFill>
              <a:blip r:embed="rId15"/>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grpSp>
      <p:sp>
        <p:nvSpPr>
          <p:cNvPr id="30" name="椭圆 29"/>
          <p:cNvSpPr/>
          <p:nvPr/>
        </p:nvSpPr>
        <p:spPr bwMode="auto">
          <a:xfrm>
            <a:off x="7140641" y="2498522"/>
            <a:ext cx="141376" cy="141407"/>
          </a:xfrm>
          <a:prstGeom prst="ellipse">
            <a:avLst/>
          </a:prstGeom>
          <a:blipFill>
            <a:blip r:embed="rId1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nvGrpSpPr>
          <p:cNvPr id="31" name="组合 30"/>
          <p:cNvGrpSpPr/>
          <p:nvPr/>
        </p:nvGrpSpPr>
        <p:grpSpPr>
          <a:xfrm>
            <a:off x="5652030" y="3953122"/>
            <a:ext cx="300704" cy="300704"/>
            <a:chOff x="6189021" y="827421"/>
            <a:chExt cx="734751" cy="734751"/>
          </a:xfrm>
        </p:grpSpPr>
        <p:sp>
          <p:nvSpPr>
            <p:cNvPr id="32" name="任意多边形 31"/>
            <p:cNvSpPr/>
            <p:nvPr>
              <p:custDataLst>
                <p:tags r:id="rId4"/>
              </p:custDataLst>
            </p:nvPr>
          </p:nvSpPr>
          <p:spPr>
            <a:xfrm>
              <a:off x="6189021" y="827421"/>
              <a:ext cx="734751" cy="734751"/>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blipFill>
              <a:blip r:embed="rId1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50301B"/>
                </a:solidFill>
                <a:latin typeface="HelveticaNeueLT Pro 55 Roman" pitchFamily="34" charset="0"/>
              </a:endParaRPr>
            </a:p>
          </p:txBody>
        </p:sp>
        <p:sp>
          <p:nvSpPr>
            <p:cNvPr id="33" name="任意多边形 32"/>
            <p:cNvSpPr/>
            <p:nvPr>
              <p:custDataLst>
                <p:tags r:id="rId5"/>
              </p:custDataLst>
            </p:nvPr>
          </p:nvSpPr>
          <p:spPr>
            <a:xfrm>
              <a:off x="6215262" y="853662"/>
              <a:ext cx="682269" cy="682269"/>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blipFill>
              <a:blip r:embed="rId1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50301B"/>
                </a:solidFill>
                <a:latin typeface="HelveticaNeueLT Pro 55 Roman" pitchFamily="34" charset="0"/>
              </a:endParaRPr>
            </a:p>
          </p:txBody>
        </p:sp>
      </p:grpSp>
      <p:sp>
        <p:nvSpPr>
          <p:cNvPr id="34" name="椭圆 33"/>
          <p:cNvSpPr/>
          <p:nvPr/>
        </p:nvSpPr>
        <p:spPr bwMode="auto">
          <a:xfrm>
            <a:off x="1475674" y="2003911"/>
            <a:ext cx="100837" cy="100859"/>
          </a:xfrm>
          <a:prstGeom prst="ellipse">
            <a:avLst/>
          </a:prstGeom>
          <a:blipFill>
            <a:blip r:embed="rId15"/>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a:solidFill>
                <a:srgbClr val="50301B"/>
              </a:solidFill>
              <a:latin typeface="HelveticaNeueLT Pro 55 Roman" pitchFamily="34" charset="0"/>
            </a:endParaRPr>
          </a:p>
        </p:txBody>
      </p:sp>
      <p:sp>
        <p:nvSpPr>
          <p:cNvPr id="35" name="椭圆 34"/>
          <p:cNvSpPr/>
          <p:nvPr/>
        </p:nvSpPr>
        <p:spPr bwMode="auto">
          <a:xfrm>
            <a:off x="2767660" y="1649844"/>
            <a:ext cx="145040" cy="145072"/>
          </a:xfrm>
          <a:prstGeom prst="ellipse">
            <a:avLst/>
          </a:prstGeom>
          <a:blipFill>
            <a:blip r:embed="rId15"/>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a:solidFill>
                <a:srgbClr val="50301B"/>
              </a:solidFill>
              <a:latin typeface="HelveticaNeueLT Pro 55 Roman" pitchFamily="34" charset="0"/>
            </a:endParaRPr>
          </a:p>
        </p:txBody>
      </p:sp>
      <p:grpSp>
        <p:nvGrpSpPr>
          <p:cNvPr id="36" name="组合 35"/>
          <p:cNvGrpSpPr/>
          <p:nvPr/>
        </p:nvGrpSpPr>
        <p:grpSpPr>
          <a:xfrm>
            <a:off x="2047276" y="1574693"/>
            <a:ext cx="150353" cy="150353"/>
            <a:chOff x="6189021" y="827421"/>
            <a:chExt cx="734751" cy="734751"/>
          </a:xfrm>
        </p:grpSpPr>
        <p:sp>
          <p:nvSpPr>
            <p:cNvPr id="37" name="任意多边形 36"/>
            <p:cNvSpPr/>
            <p:nvPr>
              <p:custDataLst>
                <p:tags r:id="rId2"/>
              </p:custDataLst>
            </p:nvPr>
          </p:nvSpPr>
          <p:spPr>
            <a:xfrm>
              <a:off x="6189021" y="827421"/>
              <a:ext cx="734751" cy="734751"/>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blipFill>
              <a:blip r:embed="rId15"/>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sp>
          <p:nvSpPr>
            <p:cNvPr id="38" name="任意多边形 37"/>
            <p:cNvSpPr/>
            <p:nvPr>
              <p:custDataLst>
                <p:tags r:id="rId3"/>
              </p:custDataLst>
            </p:nvPr>
          </p:nvSpPr>
          <p:spPr>
            <a:xfrm>
              <a:off x="6215262" y="853662"/>
              <a:ext cx="682269" cy="682269"/>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blipFill>
              <a:blip r:embed="rId15"/>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dirty="0">
                <a:solidFill>
                  <a:srgbClr val="50301B"/>
                </a:solidFill>
                <a:latin typeface="HelveticaNeueLT Pro 55 Roman" pitchFamily="34" charset="0"/>
              </a:endParaRPr>
            </a:p>
          </p:txBody>
        </p:sp>
      </p:grpSp>
      <p:grpSp>
        <p:nvGrpSpPr>
          <p:cNvPr id="39" name="组合 38"/>
          <p:cNvGrpSpPr/>
          <p:nvPr/>
        </p:nvGrpSpPr>
        <p:grpSpPr>
          <a:xfrm>
            <a:off x="3345789" y="1153643"/>
            <a:ext cx="2792280" cy="2792280"/>
            <a:chOff x="3371160" y="935905"/>
            <a:chExt cx="2792280" cy="2792280"/>
          </a:xfrm>
        </p:grpSpPr>
        <p:sp>
          <p:nvSpPr>
            <p:cNvPr id="40" name="椭圆 39"/>
            <p:cNvSpPr/>
            <p:nvPr/>
          </p:nvSpPr>
          <p:spPr bwMode="auto">
            <a:xfrm>
              <a:off x="3371160" y="935905"/>
              <a:ext cx="2792280" cy="2792280"/>
            </a:xfrm>
            <a:prstGeom prst="ellipse">
              <a:avLst/>
            </a:prstGeom>
            <a:blipFill>
              <a:blip r:embed="rId1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41" name="MH_SubTitle_1"/>
            <p:cNvSpPr/>
            <p:nvPr>
              <p:custDataLst>
                <p:tags r:id="rId1"/>
              </p:custDataLst>
            </p:nvPr>
          </p:nvSpPr>
          <p:spPr>
            <a:xfrm>
              <a:off x="3708923" y="1274369"/>
              <a:ext cx="2116755" cy="2115353"/>
            </a:xfrm>
            <a:prstGeom prst="ellipse">
              <a:avLst/>
            </a:prstGeom>
            <a:blipFill>
              <a:blip r:embed="rId15"/>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2700" dirty="0">
                  <a:solidFill>
                    <a:srgbClr val="50301B"/>
                  </a:solidFill>
                  <a:latin typeface="HelveticaNeueLT Pro 55 Roman" pitchFamily="34" charset="0"/>
                  <a:sym typeface="+mn-lt"/>
                </a:rPr>
                <a:t>新机遇</a:t>
              </a:r>
              <a:endParaRPr lang="en-US" altLang="zh-CN" sz="2700" dirty="0">
                <a:solidFill>
                  <a:srgbClr val="50301B"/>
                </a:solidFill>
                <a:latin typeface="HelveticaNeueLT Pro 55 Roman" pitchFamily="34" charset="0"/>
                <a:sym typeface="+mn-lt"/>
              </a:endParaRPr>
            </a:p>
          </p:txBody>
        </p:sp>
      </p:grpSp>
    </p:spTree>
    <p:extLst>
      <p:ext uri="{BB962C8B-B14F-4D97-AF65-F5344CB8AC3E}">
        <p14:creationId xmlns:p14="http://schemas.microsoft.com/office/powerpoint/2010/main" val="523194800"/>
      </p:ext>
    </p:extLst>
  </p:cSld>
  <p:clrMapOvr>
    <a:masterClrMapping/>
  </p:clrMapOvr>
  <p:transition spd="slow" advTm="6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0-#ppt_w/2"/>
                                          </p:val>
                                        </p:tav>
                                        <p:tav tm="100000">
                                          <p:val>
                                            <p:strVal val="#ppt_x"/>
                                          </p:val>
                                        </p:tav>
                                      </p:tavLst>
                                    </p:anim>
                                    <p:anim calcmode="lin" valueType="num">
                                      <p:cBhvr additive="base">
                                        <p:cTn id="24" dur="500" fill="hold"/>
                                        <p:tgtEl>
                                          <p:spTgt spid="19"/>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0-#ppt_w/2"/>
                                          </p:val>
                                        </p:tav>
                                        <p:tav tm="100000">
                                          <p:val>
                                            <p:strVal val="#ppt_x"/>
                                          </p:val>
                                        </p:tav>
                                      </p:tavLst>
                                    </p:anim>
                                    <p:anim calcmode="lin" valueType="num">
                                      <p:cBhvr additive="base">
                                        <p:cTn id="28" dur="500" fill="hold"/>
                                        <p:tgtEl>
                                          <p:spTgt spid="20"/>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0-#ppt_w/2"/>
                                          </p:val>
                                        </p:tav>
                                        <p:tav tm="100000">
                                          <p:val>
                                            <p:strVal val="#ppt_x"/>
                                          </p:val>
                                        </p:tav>
                                      </p:tavLst>
                                    </p:anim>
                                    <p:anim calcmode="lin" valueType="num">
                                      <p:cBhvr additive="base">
                                        <p:cTn id="32" dur="500" fill="hold"/>
                                        <p:tgtEl>
                                          <p:spTgt spid="30"/>
                                        </p:tgtEl>
                                        <p:attrNameLst>
                                          <p:attrName>ppt_y</p:attrName>
                                        </p:attrNameLst>
                                      </p:cBhvr>
                                      <p:tavLst>
                                        <p:tav tm="0">
                                          <p:val>
                                            <p:strVal val="0-#ppt_h/2"/>
                                          </p:val>
                                        </p:tav>
                                        <p:tav tm="100000">
                                          <p:val>
                                            <p:strVal val="#ppt_y"/>
                                          </p:val>
                                        </p:tav>
                                      </p:tavLst>
                                    </p:anim>
                                  </p:childTnLst>
                                </p:cTn>
                              </p:par>
                              <p:par>
                                <p:cTn id="33" presetID="2" presetClass="entr" presetSubtype="9"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0-#ppt_w/2"/>
                                          </p:val>
                                        </p:tav>
                                        <p:tav tm="100000">
                                          <p:val>
                                            <p:strVal val="#ppt_x"/>
                                          </p:val>
                                        </p:tav>
                                      </p:tavLst>
                                    </p:anim>
                                    <p:anim calcmode="lin" valueType="num">
                                      <p:cBhvr additive="base">
                                        <p:cTn id="36" dur="500" fill="hold"/>
                                        <p:tgtEl>
                                          <p:spTgt spid="34"/>
                                        </p:tgtEl>
                                        <p:attrNameLst>
                                          <p:attrName>ppt_y</p:attrName>
                                        </p:attrNameLst>
                                      </p:cBhvr>
                                      <p:tavLst>
                                        <p:tav tm="0">
                                          <p:val>
                                            <p:strVal val="0-#ppt_h/2"/>
                                          </p:val>
                                        </p:tav>
                                        <p:tav tm="100000">
                                          <p:val>
                                            <p:strVal val="#ppt_y"/>
                                          </p:val>
                                        </p:tav>
                                      </p:tavLst>
                                    </p:anim>
                                  </p:childTnLst>
                                </p:cTn>
                              </p:par>
                              <p:par>
                                <p:cTn id="37" presetID="2" presetClass="entr" presetSubtype="9"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0-#ppt_w/2"/>
                                          </p:val>
                                        </p:tav>
                                        <p:tav tm="100000">
                                          <p:val>
                                            <p:strVal val="#ppt_x"/>
                                          </p:val>
                                        </p:tav>
                                      </p:tavLst>
                                    </p:anim>
                                    <p:anim calcmode="lin" valueType="num">
                                      <p:cBhvr additive="base">
                                        <p:cTn id="40" dur="500" fill="hold"/>
                                        <p:tgtEl>
                                          <p:spTgt spid="35"/>
                                        </p:tgtEl>
                                        <p:attrNameLst>
                                          <p:attrName>ppt_y</p:attrName>
                                        </p:attrNameLst>
                                      </p:cBhvr>
                                      <p:tavLst>
                                        <p:tav tm="0">
                                          <p:val>
                                            <p:strVal val="0-#ppt_h/2"/>
                                          </p:val>
                                        </p:tav>
                                        <p:tav tm="100000">
                                          <p:val>
                                            <p:strVal val="#ppt_y"/>
                                          </p:val>
                                        </p:tav>
                                      </p:tavLst>
                                    </p:anim>
                                  </p:childTnLst>
                                </p:cTn>
                              </p:par>
                              <p:par>
                                <p:cTn id="41" presetID="2" presetClass="entr" presetSubtype="9" fill="hold" nodeType="withEffect">
                                  <p:stCondLst>
                                    <p:cond delay="50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0-#ppt_h/2"/>
                                          </p:val>
                                        </p:tav>
                                        <p:tav tm="100000">
                                          <p:val>
                                            <p:strVal val="#ppt_y"/>
                                          </p:val>
                                        </p:tav>
                                      </p:tavLst>
                                    </p:anim>
                                  </p:childTnLst>
                                </p:cTn>
                              </p:par>
                              <p:par>
                                <p:cTn id="45" presetID="2" presetClass="entr" presetSubtype="9" fill="hold" nodeType="withEffect">
                                  <p:stCondLst>
                                    <p:cond delay="50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0-#ppt_w/2"/>
                                          </p:val>
                                        </p:tav>
                                        <p:tav tm="100000">
                                          <p:val>
                                            <p:strVal val="#ppt_x"/>
                                          </p:val>
                                        </p:tav>
                                      </p:tavLst>
                                    </p:anim>
                                    <p:anim calcmode="lin" valueType="num">
                                      <p:cBhvr additive="base">
                                        <p:cTn id="48" dur="500" fill="hold"/>
                                        <p:tgtEl>
                                          <p:spTgt spid="24"/>
                                        </p:tgtEl>
                                        <p:attrNameLst>
                                          <p:attrName>ppt_y</p:attrName>
                                        </p:attrNameLst>
                                      </p:cBhvr>
                                      <p:tavLst>
                                        <p:tav tm="0">
                                          <p:val>
                                            <p:strVal val="0-#ppt_h/2"/>
                                          </p:val>
                                        </p:tav>
                                        <p:tav tm="100000">
                                          <p:val>
                                            <p:strVal val="#ppt_y"/>
                                          </p:val>
                                        </p:tav>
                                      </p:tavLst>
                                    </p:anim>
                                  </p:childTnLst>
                                </p:cTn>
                              </p:par>
                              <p:par>
                                <p:cTn id="49" presetID="2" presetClass="entr" presetSubtype="9" fill="hold" nodeType="withEffect">
                                  <p:stCondLst>
                                    <p:cond delay="50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0-#ppt_w/2"/>
                                          </p:val>
                                        </p:tav>
                                        <p:tav tm="100000">
                                          <p:val>
                                            <p:strVal val="#ppt_x"/>
                                          </p:val>
                                        </p:tav>
                                      </p:tavLst>
                                    </p:anim>
                                    <p:anim calcmode="lin" valueType="num">
                                      <p:cBhvr additive="base">
                                        <p:cTn id="52" dur="500" fill="hold"/>
                                        <p:tgtEl>
                                          <p:spTgt spid="27"/>
                                        </p:tgtEl>
                                        <p:attrNameLst>
                                          <p:attrName>ppt_y</p:attrName>
                                        </p:attrNameLst>
                                      </p:cBhvr>
                                      <p:tavLst>
                                        <p:tav tm="0">
                                          <p:val>
                                            <p:strVal val="0-#ppt_h/2"/>
                                          </p:val>
                                        </p:tav>
                                        <p:tav tm="100000">
                                          <p:val>
                                            <p:strVal val="#ppt_y"/>
                                          </p:val>
                                        </p:tav>
                                      </p:tavLst>
                                    </p:anim>
                                  </p:childTnLst>
                                </p:cTn>
                              </p:par>
                              <p:par>
                                <p:cTn id="53" presetID="2" presetClass="entr" presetSubtype="9" fill="hold" nodeType="withEffect">
                                  <p:stCondLst>
                                    <p:cond delay="50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0-#ppt_w/2"/>
                                          </p:val>
                                        </p:tav>
                                        <p:tav tm="100000">
                                          <p:val>
                                            <p:strVal val="#ppt_x"/>
                                          </p:val>
                                        </p:tav>
                                      </p:tavLst>
                                    </p:anim>
                                    <p:anim calcmode="lin" valueType="num">
                                      <p:cBhvr additive="base">
                                        <p:cTn id="56" dur="500" fill="hold"/>
                                        <p:tgtEl>
                                          <p:spTgt spid="31"/>
                                        </p:tgtEl>
                                        <p:attrNameLst>
                                          <p:attrName>ppt_y</p:attrName>
                                        </p:attrNameLst>
                                      </p:cBhvr>
                                      <p:tavLst>
                                        <p:tav tm="0">
                                          <p:val>
                                            <p:strVal val="0-#ppt_h/2"/>
                                          </p:val>
                                        </p:tav>
                                        <p:tav tm="100000">
                                          <p:val>
                                            <p:strVal val="#ppt_y"/>
                                          </p:val>
                                        </p:tav>
                                      </p:tavLst>
                                    </p:anim>
                                  </p:childTnLst>
                                </p:cTn>
                              </p:par>
                              <p:par>
                                <p:cTn id="57" presetID="2" presetClass="entr" presetSubtype="9" fill="hold" nodeType="withEffect">
                                  <p:stCondLst>
                                    <p:cond delay="50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0-#ppt_w/2"/>
                                          </p:val>
                                        </p:tav>
                                        <p:tav tm="100000">
                                          <p:val>
                                            <p:strVal val="#ppt_x"/>
                                          </p:val>
                                        </p:tav>
                                      </p:tavLst>
                                    </p:anim>
                                    <p:anim calcmode="lin" valueType="num">
                                      <p:cBhvr additive="base">
                                        <p:cTn id="60" dur="500" fill="hold"/>
                                        <p:tgtEl>
                                          <p:spTgt spid="36"/>
                                        </p:tgtEl>
                                        <p:attrNameLst>
                                          <p:attrName>ppt_y</p:attrName>
                                        </p:attrNameLst>
                                      </p:cBhvr>
                                      <p:tavLst>
                                        <p:tav tm="0">
                                          <p:val>
                                            <p:strVal val="0-#ppt_h/2"/>
                                          </p:val>
                                        </p:tav>
                                        <p:tav tm="100000">
                                          <p:val>
                                            <p:strVal val="#ppt_y"/>
                                          </p:val>
                                        </p:tav>
                                      </p:tavLst>
                                    </p:anim>
                                  </p:childTnLst>
                                </p:cTn>
                              </p:par>
                            </p:childTnLst>
                          </p:cTn>
                        </p:par>
                        <p:par>
                          <p:cTn id="61" fill="hold">
                            <p:stCondLst>
                              <p:cond delay="1000"/>
                            </p:stCondLst>
                            <p:childTnLst>
                              <p:par>
                                <p:cTn id="62" presetID="2" presetClass="entr" presetSubtype="9" fill="hold" nodeType="afterEffect">
                                  <p:stCondLst>
                                    <p:cond delay="0"/>
                                  </p:stCondLst>
                                  <p:childTnLst>
                                    <p:set>
                                      <p:cBhvr>
                                        <p:cTn id="63" dur="1" fill="hold">
                                          <p:stCondLst>
                                            <p:cond delay="0"/>
                                          </p:stCondLst>
                                        </p:cTn>
                                        <p:tgtEl>
                                          <p:spTgt spid="3"/>
                                        </p:tgtEl>
                                        <p:attrNameLst>
                                          <p:attrName>style.visibility</p:attrName>
                                        </p:attrNameLst>
                                      </p:cBhvr>
                                      <p:to>
                                        <p:strVal val="visible"/>
                                      </p:to>
                                    </p:set>
                                    <p:anim calcmode="lin" valueType="num">
                                      <p:cBhvr additive="base">
                                        <p:cTn id="64" dur="500" fill="hold"/>
                                        <p:tgtEl>
                                          <p:spTgt spid="3"/>
                                        </p:tgtEl>
                                        <p:attrNameLst>
                                          <p:attrName>ppt_x</p:attrName>
                                        </p:attrNameLst>
                                      </p:cBhvr>
                                      <p:tavLst>
                                        <p:tav tm="0">
                                          <p:val>
                                            <p:strVal val="0-#ppt_w/2"/>
                                          </p:val>
                                        </p:tav>
                                        <p:tav tm="100000">
                                          <p:val>
                                            <p:strVal val="#ppt_x"/>
                                          </p:val>
                                        </p:tav>
                                      </p:tavLst>
                                    </p:anim>
                                    <p:anim calcmode="lin" valueType="num">
                                      <p:cBhvr additive="base">
                                        <p:cTn id="65" dur="500" fill="hold"/>
                                        <p:tgtEl>
                                          <p:spTgt spid="3"/>
                                        </p:tgtEl>
                                        <p:attrNameLst>
                                          <p:attrName>ppt_y</p:attrName>
                                        </p:attrNameLst>
                                      </p:cBhvr>
                                      <p:tavLst>
                                        <p:tav tm="0">
                                          <p:val>
                                            <p:strVal val="0-#ppt_h/2"/>
                                          </p:val>
                                        </p:tav>
                                        <p:tav tm="100000">
                                          <p:val>
                                            <p:strVal val="#ppt_y"/>
                                          </p:val>
                                        </p:tav>
                                      </p:tavLst>
                                    </p:anim>
                                  </p:childTnLst>
                                </p:cTn>
                              </p:par>
                              <p:par>
                                <p:cTn id="66" presetID="2" presetClass="entr" presetSubtype="9" fill="hold" nodeType="withEffect">
                                  <p:stCondLst>
                                    <p:cond delay="500"/>
                                  </p:stCondLst>
                                  <p:childTnLst>
                                    <p:set>
                                      <p:cBhvr>
                                        <p:cTn id="67" dur="1" fill="hold">
                                          <p:stCondLst>
                                            <p:cond delay="0"/>
                                          </p:stCondLst>
                                        </p:cTn>
                                        <p:tgtEl>
                                          <p:spTgt spid="6"/>
                                        </p:tgtEl>
                                        <p:attrNameLst>
                                          <p:attrName>style.visibility</p:attrName>
                                        </p:attrNameLst>
                                      </p:cBhvr>
                                      <p:to>
                                        <p:strVal val="visible"/>
                                      </p:to>
                                    </p:set>
                                    <p:anim calcmode="lin" valueType="num">
                                      <p:cBhvr additive="base">
                                        <p:cTn id="68" dur="500" fill="hold"/>
                                        <p:tgtEl>
                                          <p:spTgt spid="6"/>
                                        </p:tgtEl>
                                        <p:attrNameLst>
                                          <p:attrName>ppt_x</p:attrName>
                                        </p:attrNameLst>
                                      </p:cBhvr>
                                      <p:tavLst>
                                        <p:tav tm="0">
                                          <p:val>
                                            <p:strVal val="0-#ppt_w/2"/>
                                          </p:val>
                                        </p:tav>
                                        <p:tav tm="100000">
                                          <p:val>
                                            <p:strVal val="#ppt_x"/>
                                          </p:val>
                                        </p:tav>
                                      </p:tavLst>
                                    </p:anim>
                                    <p:anim calcmode="lin" valueType="num">
                                      <p:cBhvr additive="base">
                                        <p:cTn id="69" dur="500" fill="hold"/>
                                        <p:tgtEl>
                                          <p:spTgt spid="6"/>
                                        </p:tgtEl>
                                        <p:attrNameLst>
                                          <p:attrName>ppt_y</p:attrName>
                                        </p:attrNameLst>
                                      </p:cBhvr>
                                      <p:tavLst>
                                        <p:tav tm="0">
                                          <p:val>
                                            <p:strVal val="0-#ppt_h/2"/>
                                          </p:val>
                                        </p:tav>
                                        <p:tav tm="100000">
                                          <p:val>
                                            <p:strVal val="#ppt_y"/>
                                          </p:val>
                                        </p:tav>
                                      </p:tavLst>
                                    </p:anim>
                                  </p:childTnLst>
                                </p:cTn>
                              </p:par>
                              <p:par>
                                <p:cTn id="70" presetID="2" presetClass="entr" presetSubtype="9" fill="hold" nodeType="withEffect">
                                  <p:stCondLst>
                                    <p:cond delay="1000"/>
                                  </p:stCondLst>
                                  <p:childTnLst>
                                    <p:set>
                                      <p:cBhvr>
                                        <p:cTn id="71" dur="1" fill="hold">
                                          <p:stCondLst>
                                            <p:cond delay="0"/>
                                          </p:stCondLst>
                                        </p:cTn>
                                        <p:tgtEl>
                                          <p:spTgt spid="39"/>
                                        </p:tgtEl>
                                        <p:attrNameLst>
                                          <p:attrName>style.visibility</p:attrName>
                                        </p:attrNameLst>
                                      </p:cBhvr>
                                      <p:to>
                                        <p:strVal val="visible"/>
                                      </p:to>
                                    </p:set>
                                    <p:anim calcmode="lin" valueType="num">
                                      <p:cBhvr additive="base">
                                        <p:cTn id="72" dur="500" fill="hold"/>
                                        <p:tgtEl>
                                          <p:spTgt spid="39"/>
                                        </p:tgtEl>
                                        <p:attrNameLst>
                                          <p:attrName>ppt_x</p:attrName>
                                        </p:attrNameLst>
                                      </p:cBhvr>
                                      <p:tavLst>
                                        <p:tav tm="0">
                                          <p:val>
                                            <p:strVal val="0-#ppt_w/2"/>
                                          </p:val>
                                        </p:tav>
                                        <p:tav tm="100000">
                                          <p:val>
                                            <p:strVal val="#ppt_x"/>
                                          </p:val>
                                        </p:tav>
                                      </p:tavLst>
                                    </p:anim>
                                    <p:anim calcmode="lin" valueType="num">
                                      <p:cBhvr additive="base">
                                        <p:cTn id="73" dur="500" fill="hold"/>
                                        <p:tgtEl>
                                          <p:spTgt spid="39"/>
                                        </p:tgtEl>
                                        <p:attrNameLst>
                                          <p:attrName>ppt_y</p:attrName>
                                        </p:attrNameLst>
                                      </p:cBhvr>
                                      <p:tavLst>
                                        <p:tav tm="0">
                                          <p:val>
                                            <p:strVal val="0-#ppt_h/2"/>
                                          </p:val>
                                        </p:tav>
                                        <p:tav tm="100000">
                                          <p:val>
                                            <p:strVal val="#ppt_y"/>
                                          </p:val>
                                        </p:tav>
                                      </p:tavLst>
                                    </p:anim>
                                  </p:childTnLst>
                                </p:cTn>
                              </p:par>
                              <p:par>
                                <p:cTn id="74" presetID="6" presetClass="emph" presetSubtype="0" repeatCount="2000" accel="50000" decel="50000" autoRev="1" fill="hold" nodeType="withEffect">
                                  <p:stCondLst>
                                    <p:cond delay="1000"/>
                                  </p:stCondLst>
                                  <p:childTnLst>
                                    <p:animScale>
                                      <p:cBhvr>
                                        <p:cTn id="75" dur="1000" fill="hold"/>
                                        <p:tgtEl>
                                          <p:spTgt spid="39"/>
                                        </p:tgtEl>
                                      </p:cBhvr>
                                      <p:by x="120000" y="120000"/>
                                    </p:animScale>
                                  </p:childTnLst>
                                </p:cTn>
                              </p:par>
                              <p:par>
                                <p:cTn id="76" presetID="2" presetClass="entr" presetSubtype="9" fill="hold" nodeType="withEffect">
                                  <p:stCondLst>
                                    <p:cond delay="25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500" fill="hold"/>
                                        <p:tgtEl>
                                          <p:spTgt spid="12"/>
                                        </p:tgtEl>
                                        <p:attrNameLst>
                                          <p:attrName>ppt_x</p:attrName>
                                        </p:attrNameLst>
                                      </p:cBhvr>
                                      <p:tavLst>
                                        <p:tav tm="0">
                                          <p:val>
                                            <p:strVal val="0-#ppt_w/2"/>
                                          </p:val>
                                        </p:tav>
                                        <p:tav tm="100000">
                                          <p:val>
                                            <p:strVal val="#ppt_x"/>
                                          </p:val>
                                        </p:tav>
                                      </p:tavLst>
                                    </p:anim>
                                    <p:anim calcmode="lin" valueType="num">
                                      <p:cBhvr additive="base">
                                        <p:cTn id="79" dur="500" fill="hold"/>
                                        <p:tgtEl>
                                          <p:spTgt spid="12"/>
                                        </p:tgtEl>
                                        <p:attrNameLst>
                                          <p:attrName>ppt_y</p:attrName>
                                        </p:attrNameLst>
                                      </p:cBhvr>
                                      <p:tavLst>
                                        <p:tav tm="0">
                                          <p:val>
                                            <p:strVal val="0-#ppt_h/2"/>
                                          </p:val>
                                        </p:tav>
                                        <p:tav tm="100000">
                                          <p:val>
                                            <p:strVal val="#ppt_y"/>
                                          </p:val>
                                        </p:tav>
                                      </p:tavLst>
                                    </p:anim>
                                  </p:childTnLst>
                                </p:cTn>
                              </p:par>
                              <p:par>
                                <p:cTn id="80" presetID="2" presetClass="entr" presetSubtype="9" fill="hold" nodeType="withEffect">
                                  <p:stCondLst>
                                    <p:cond delay="750"/>
                                  </p:stCondLst>
                                  <p:childTnLst>
                                    <p:set>
                                      <p:cBhvr>
                                        <p:cTn id="81" dur="1" fill="hold">
                                          <p:stCondLst>
                                            <p:cond delay="0"/>
                                          </p:stCondLst>
                                        </p:cTn>
                                        <p:tgtEl>
                                          <p:spTgt spid="9"/>
                                        </p:tgtEl>
                                        <p:attrNameLst>
                                          <p:attrName>style.visibility</p:attrName>
                                        </p:attrNameLst>
                                      </p:cBhvr>
                                      <p:to>
                                        <p:strVal val="visible"/>
                                      </p:to>
                                    </p:set>
                                    <p:anim calcmode="lin" valueType="num">
                                      <p:cBhvr additive="base">
                                        <p:cTn id="82" dur="500" fill="hold"/>
                                        <p:tgtEl>
                                          <p:spTgt spid="9"/>
                                        </p:tgtEl>
                                        <p:attrNameLst>
                                          <p:attrName>ppt_x</p:attrName>
                                        </p:attrNameLst>
                                      </p:cBhvr>
                                      <p:tavLst>
                                        <p:tav tm="0">
                                          <p:val>
                                            <p:strVal val="0-#ppt_w/2"/>
                                          </p:val>
                                        </p:tav>
                                        <p:tav tm="100000">
                                          <p:val>
                                            <p:strVal val="#ppt_x"/>
                                          </p:val>
                                        </p:tav>
                                      </p:tavLst>
                                    </p:anim>
                                    <p:anim calcmode="lin" valueType="num">
                                      <p:cBhvr additive="base">
                                        <p:cTn id="83"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30" grpId="0" animBg="1"/>
      <p:bldP spid="34" grpId="0" animBg="1"/>
      <p:bldP spid="3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bwMode="auto">
          <a:xfrm>
            <a:off x="4230803" y="1419622"/>
            <a:ext cx="1440000" cy="1440000"/>
          </a:xfrm>
          <a:prstGeom prst="ellipse">
            <a:avLst/>
          </a:prstGeom>
          <a:blipFill>
            <a:blip r:embed="rId19"/>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a:solidFill>
                <a:srgbClr val="50301B"/>
              </a:solidFill>
              <a:latin typeface="HelveticaNeueLT Pro 55 Roman" pitchFamily="34" charset="0"/>
            </a:endParaRPr>
          </a:p>
        </p:txBody>
      </p:sp>
      <p:sp>
        <p:nvSpPr>
          <p:cNvPr id="19" name="TextBox 18"/>
          <p:cNvSpPr txBox="1"/>
          <p:nvPr/>
        </p:nvSpPr>
        <p:spPr>
          <a:xfrm>
            <a:off x="4503450" y="1712705"/>
            <a:ext cx="894813" cy="948895"/>
          </a:xfrm>
          <a:prstGeom prst="rect">
            <a:avLst/>
          </a:prstGeom>
          <a:noFill/>
        </p:spPr>
        <p:txBody>
          <a:bodyPr wrap="square" lIns="101522" tIns="50759" rIns="101522" bIns="50759" rtlCol="0">
            <a:spAutoFit/>
          </a:bodyPr>
          <a:lstStyle>
            <a:defPPr>
              <a:defRPr lang="zh-CN"/>
            </a:defPPr>
            <a:lvl1pPr algn="ctr">
              <a:defRPr sz="5400" b="1">
                <a:solidFill>
                  <a:schemeClr val="accent1"/>
                </a:solidFill>
                <a:effectLst>
                  <a:innerShdw blurRad="50800" dist="63500" dir="18900000">
                    <a:prstClr val="black">
                      <a:alpha val="30000"/>
                    </a:prstClr>
                  </a:innerShdw>
                </a:effectLst>
                <a:latin typeface="Impact" panose="020B0806030902050204" pitchFamily="34" charset="0"/>
                <a:cs typeface="Aharoni" panose="02010803020104030203" pitchFamily="2" charset="-79"/>
              </a:defRPr>
            </a:lvl1pPr>
          </a:lstStyle>
          <a:p>
            <a:r>
              <a:rPr lang="zh-CN" altLang="en-US" sz="5500" dirty="0">
                <a:solidFill>
                  <a:sysClr val="windowText" lastClr="000000"/>
                </a:solidFill>
              </a:rPr>
              <a:t>观</a:t>
            </a:r>
          </a:p>
        </p:txBody>
      </p:sp>
      <p:sp>
        <p:nvSpPr>
          <p:cNvPr id="21" name="椭圆 20"/>
          <p:cNvSpPr/>
          <p:nvPr/>
        </p:nvSpPr>
        <p:spPr bwMode="auto">
          <a:xfrm>
            <a:off x="5557153" y="1958493"/>
            <a:ext cx="1440000" cy="1440000"/>
          </a:xfrm>
          <a:prstGeom prst="ellipse">
            <a:avLst/>
          </a:prstGeom>
          <a:blipFill>
            <a:blip r:embed="rId20"/>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22" name="TextBox 21"/>
          <p:cNvSpPr txBox="1"/>
          <p:nvPr/>
        </p:nvSpPr>
        <p:spPr>
          <a:xfrm>
            <a:off x="5829805" y="2251582"/>
            <a:ext cx="894813" cy="948895"/>
          </a:xfrm>
          <a:prstGeom prst="rect">
            <a:avLst/>
          </a:prstGeom>
          <a:noFill/>
        </p:spPr>
        <p:txBody>
          <a:bodyPr wrap="square" lIns="101522" tIns="50759" rIns="101522" bIns="50759" rtlCol="0">
            <a:spAutoFit/>
          </a:bodyPr>
          <a:lstStyle>
            <a:defPPr>
              <a:defRPr lang="zh-CN"/>
            </a:defPPr>
            <a:lvl1pPr algn="ctr">
              <a:defRPr sz="5400" b="1">
                <a:solidFill>
                  <a:schemeClr val="accent1"/>
                </a:solidFill>
                <a:effectLst>
                  <a:innerShdw blurRad="50800" dist="63500" dir="18900000">
                    <a:prstClr val="black">
                      <a:alpha val="30000"/>
                    </a:prstClr>
                  </a:innerShdw>
                </a:effectLst>
                <a:latin typeface="Impact" panose="020B0806030902050204" pitchFamily="34" charset="0"/>
                <a:cs typeface="Aharoni" panose="02010803020104030203" pitchFamily="2" charset="-79"/>
              </a:defRPr>
            </a:lvl1pPr>
          </a:lstStyle>
          <a:p>
            <a:r>
              <a:rPr lang="zh-CN" altLang="en-US" sz="5500" dirty="0">
                <a:solidFill>
                  <a:sysClr val="windowText" lastClr="000000"/>
                </a:solidFill>
              </a:rPr>
              <a:t>看</a:t>
            </a:r>
          </a:p>
        </p:txBody>
      </p:sp>
      <p:sp>
        <p:nvSpPr>
          <p:cNvPr id="15" name="椭圆 14"/>
          <p:cNvSpPr/>
          <p:nvPr/>
        </p:nvSpPr>
        <p:spPr bwMode="auto">
          <a:xfrm>
            <a:off x="3335465" y="2351453"/>
            <a:ext cx="1440000" cy="1440000"/>
          </a:xfrm>
          <a:prstGeom prst="ellipse">
            <a:avLst/>
          </a:prstGeom>
          <a:blipFill>
            <a:blip r:embed="rId20"/>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16" name="TextBox 15"/>
          <p:cNvSpPr txBox="1"/>
          <p:nvPr/>
        </p:nvSpPr>
        <p:spPr>
          <a:xfrm>
            <a:off x="3608117" y="2644505"/>
            <a:ext cx="894813" cy="948895"/>
          </a:xfrm>
          <a:prstGeom prst="rect">
            <a:avLst/>
          </a:prstGeom>
          <a:noFill/>
        </p:spPr>
        <p:txBody>
          <a:bodyPr wrap="square" lIns="101522" tIns="50759" rIns="101522" bIns="50759" rtlCol="0">
            <a:spAutoFit/>
          </a:bodyPr>
          <a:lstStyle>
            <a:defPPr>
              <a:defRPr lang="zh-CN"/>
            </a:defPPr>
            <a:lvl1pPr algn="ctr">
              <a:defRPr sz="5400" b="1">
                <a:solidFill>
                  <a:schemeClr val="accent1"/>
                </a:solidFill>
                <a:effectLst>
                  <a:innerShdw blurRad="50800" dist="63500" dir="18900000">
                    <a:prstClr val="black">
                      <a:alpha val="30000"/>
                    </a:prstClr>
                  </a:innerShdw>
                </a:effectLst>
                <a:latin typeface="Impact" panose="020B0806030902050204" pitchFamily="34" charset="0"/>
                <a:cs typeface="Aharoni" panose="02010803020104030203" pitchFamily="2" charset="-79"/>
              </a:defRPr>
            </a:lvl1pPr>
          </a:lstStyle>
          <a:p>
            <a:r>
              <a:rPr lang="zh-CN" altLang="en-US" sz="5500" dirty="0">
                <a:solidFill>
                  <a:sysClr val="windowText" lastClr="000000"/>
                </a:solidFill>
              </a:rPr>
              <a:t>谢</a:t>
            </a:r>
          </a:p>
        </p:txBody>
      </p:sp>
      <p:sp>
        <p:nvSpPr>
          <p:cNvPr id="3" name="椭圆 2"/>
          <p:cNvSpPr/>
          <p:nvPr/>
        </p:nvSpPr>
        <p:spPr bwMode="auto">
          <a:xfrm>
            <a:off x="2219894" y="1635842"/>
            <a:ext cx="1440000" cy="1440000"/>
          </a:xfrm>
          <a:prstGeom prst="ellipse">
            <a:avLst/>
          </a:prstGeom>
          <a:blipFill>
            <a:blip r:embed="rId19"/>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700">
              <a:solidFill>
                <a:srgbClr val="50301B"/>
              </a:solidFill>
              <a:latin typeface="HelveticaNeueLT Pro 55 Roman" pitchFamily="34" charset="0"/>
            </a:endParaRPr>
          </a:p>
        </p:txBody>
      </p:sp>
      <p:sp>
        <p:nvSpPr>
          <p:cNvPr id="4" name="TextBox 3"/>
          <p:cNvSpPr txBox="1"/>
          <p:nvPr/>
        </p:nvSpPr>
        <p:spPr>
          <a:xfrm>
            <a:off x="2501511" y="1928887"/>
            <a:ext cx="894813" cy="948895"/>
          </a:xfrm>
          <a:prstGeom prst="rect">
            <a:avLst/>
          </a:prstGeom>
          <a:noFill/>
          <a:ln w="22225">
            <a:noFill/>
          </a:ln>
        </p:spPr>
        <p:txBody>
          <a:bodyPr wrap="square" lIns="101522" tIns="50759" rIns="101522" bIns="50759" rtlCol="0">
            <a:spAutoFit/>
          </a:bodyPr>
          <a:lstStyle/>
          <a:p>
            <a:pPr algn="ctr"/>
            <a:r>
              <a:rPr lang="zh-CN" altLang="en-US" sz="5500" b="1" dirty="0">
                <a:solidFill>
                  <a:sysClr val="windowText" lastClr="000000"/>
                </a:solidFill>
                <a:effectLst>
                  <a:innerShdw blurRad="50800" dist="63500" dir="18900000">
                    <a:prstClr val="black">
                      <a:alpha val="30000"/>
                    </a:prstClr>
                  </a:innerShdw>
                </a:effectLst>
                <a:latin typeface="Impact" panose="020B0806030902050204" pitchFamily="34" charset="0"/>
                <a:cs typeface="Aharoni" panose="02010803020104030203" pitchFamily="2" charset="-79"/>
              </a:rPr>
              <a:t>谢</a:t>
            </a:r>
            <a:endParaRPr lang="zh-CN" altLang="en-US" sz="5000" b="1" dirty="0">
              <a:solidFill>
                <a:sysClr val="windowText" lastClr="000000"/>
              </a:solidFill>
              <a:effectLst>
                <a:innerShdw blurRad="50800" dist="63500" dir="18900000">
                  <a:prstClr val="black">
                    <a:alpha val="30000"/>
                  </a:prstClr>
                </a:innerShdw>
              </a:effectLst>
              <a:latin typeface="Impact" panose="020B0806030902050204" pitchFamily="34" charset="0"/>
              <a:cs typeface="Aharoni" panose="02010803020104030203" pitchFamily="2" charset="-79"/>
            </a:endParaRPr>
          </a:p>
        </p:txBody>
      </p:sp>
      <p:sp>
        <p:nvSpPr>
          <p:cNvPr id="23" name="MH_Other_4"/>
          <p:cNvSpPr/>
          <p:nvPr>
            <p:custDataLst>
              <p:tags r:id="rId1"/>
            </p:custDataLst>
          </p:nvPr>
        </p:nvSpPr>
        <p:spPr>
          <a:xfrm>
            <a:off x="6517528" y="3551487"/>
            <a:ext cx="432000" cy="432000"/>
          </a:xfrm>
          <a:prstGeom prst="ellipse">
            <a:avLst/>
          </a:prstGeom>
          <a:blipFill>
            <a:blip r:embed="rId19"/>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a:solidFill>
                <a:srgbClr val="50301B"/>
              </a:solidFill>
              <a:latin typeface="HelveticaNeueLT Pro 55 Roman" pitchFamily="34" charset="0"/>
              <a:sym typeface="+mn-lt"/>
            </a:endParaRPr>
          </a:p>
        </p:txBody>
      </p:sp>
      <p:sp>
        <p:nvSpPr>
          <p:cNvPr id="24" name="MH_Other_4"/>
          <p:cNvSpPr/>
          <p:nvPr>
            <p:custDataLst>
              <p:tags r:id="rId2"/>
            </p:custDataLst>
          </p:nvPr>
        </p:nvSpPr>
        <p:spPr>
          <a:xfrm>
            <a:off x="2394255" y="3418413"/>
            <a:ext cx="269512" cy="266399"/>
          </a:xfrm>
          <a:prstGeom prst="ellipse">
            <a:avLst/>
          </a:prstGeom>
          <a:blipFill>
            <a:blip r:embed="rId19"/>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a:solidFill>
                <a:srgbClr val="50301B"/>
              </a:solidFill>
              <a:latin typeface="HelveticaNeueLT Pro 55 Roman" pitchFamily="34" charset="0"/>
              <a:sym typeface="+mn-lt"/>
            </a:endParaRPr>
          </a:p>
        </p:txBody>
      </p:sp>
      <p:sp>
        <p:nvSpPr>
          <p:cNvPr id="25" name="MH_Other_4"/>
          <p:cNvSpPr/>
          <p:nvPr>
            <p:custDataLst>
              <p:tags r:id="rId3"/>
            </p:custDataLst>
          </p:nvPr>
        </p:nvSpPr>
        <p:spPr>
          <a:xfrm>
            <a:off x="7615243" y="1571064"/>
            <a:ext cx="576000" cy="576000"/>
          </a:xfrm>
          <a:prstGeom prst="ellipse">
            <a:avLst/>
          </a:prstGeom>
          <a:blipFill>
            <a:blip r:embed="rId19"/>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a:solidFill>
                <a:srgbClr val="50301B"/>
              </a:solidFill>
              <a:latin typeface="HelveticaNeueLT Pro 55 Roman" pitchFamily="34" charset="0"/>
              <a:sym typeface="+mn-lt"/>
            </a:endParaRPr>
          </a:p>
        </p:txBody>
      </p:sp>
      <p:sp>
        <p:nvSpPr>
          <p:cNvPr id="26" name="MH_Other_4"/>
          <p:cNvSpPr/>
          <p:nvPr>
            <p:custDataLst>
              <p:tags r:id="rId4"/>
            </p:custDataLst>
          </p:nvPr>
        </p:nvSpPr>
        <p:spPr>
          <a:xfrm>
            <a:off x="702475" y="2495417"/>
            <a:ext cx="576000" cy="576000"/>
          </a:xfrm>
          <a:prstGeom prst="ellipse">
            <a:avLst/>
          </a:prstGeom>
          <a:blipFill>
            <a:blip r:embed="rId19"/>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a:solidFill>
                <a:srgbClr val="50301B"/>
              </a:solidFill>
              <a:latin typeface="HelveticaNeueLT Pro 55 Roman" pitchFamily="34" charset="0"/>
              <a:sym typeface="+mn-lt"/>
            </a:endParaRPr>
          </a:p>
        </p:txBody>
      </p:sp>
      <p:sp>
        <p:nvSpPr>
          <p:cNvPr id="27" name="MH_Other_4"/>
          <p:cNvSpPr/>
          <p:nvPr>
            <p:custDataLst>
              <p:tags r:id="rId5"/>
            </p:custDataLst>
          </p:nvPr>
        </p:nvSpPr>
        <p:spPr>
          <a:xfrm>
            <a:off x="1422555" y="3172249"/>
            <a:ext cx="355390" cy="351284"/>
          </a:xfrm>
          <a:prstGeom prst="ellipse">
            <a:avLst/>
          </a:prstGeom>
          <a:blipFill>
            <a:blip r:embed="rId20"/>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50301B"/>
              </a:solidFill>
              <a:latin typeface="HelveticaNeueLT Pro 55 Roman" pitchFamily="34" charset="0"/>
              <a:sym typeface="+mn-lt"/>
            </a:endParaRPr>
          </a:p>
        </p:txBody>
      </p:sp>
      <p:sp>
        <p:nvSpPr>
          <p:cNvPr id="28" name="MH_Other_4"/>
          <p:cNvSpPr/>
          <p:nvPr>
            <p:custDataLst>
              <p:tags r:id="rId6"/>
            </p:custDataLst>
          </p:nvPr>
        </p:nvSpPr>
        <p:spPr>
          <a:xfrm>
            <a:off x="6131800" y="1290930"/>
            <a:ext cx="288000" cy="288000"/>
          </a:xfrm>
          <a:prstGeom prst="ellipse">
            <a:avLst/>
          </a:prstGeom>
          <a:blipFill>
            <a:blip r:embed="rId20"/>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50301B"/>
              </a:solidFill>
              <a:latin typeface="HelveticaNeueLT Pro 55 Roman" pitchFamily="34" charset="0"/>
              <a:sym typeface="+mn-lt"/>
            </a:endParaRPr>
          </a:p>
        </p:txBody>
      </p:sp>
      <p:sp>
        <p:nvSpPr>
          <p:cNvPr id="29" name="MH_Other_4"/>
          <p:cNvSpPr/>
          <p:nvPr>
            <p:custDataLst>
              <p:tags r:id="rId7"/>
            </p:custDataLst>
          </p:nvPr>
        </p:nvSpPr>
        <p:spPr>
          <a:xfrm>
            <a:off x="2412202" y="1117008"/>
            <a:ext cx="351847" cy="347783"/>
          </a:xfrm>
          <a:prstGeom prst="ellipse">
            <a:avLst/>
          </a:prstGeom>
          <a:blipFill>
            <a:blip r:embed="rId19"/>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a:solidFill>
                <a:srgbClr val="50301B"/>
              </a:solidFill>
              <a:latin typeface="HelveticaNeueLT Pro 55 Roman" pitchFamily="34" charset="0"/>
              <a:sym typeface="+mn-lt"/>
            </a:endParaRPr>
          </a:p>
        </p:txBody>
      </p:sp>
      <p:sp>
        <p:nvSpPr>
          <p:cNvPr id="30" name="MH_Other_4"/>
          <p:cNvSpPr/>
          <p:nvPr>
            <p:custDataLst>
              <p:tags r:id="rId8"/>
            </p:custDataLst>
          </p:nvPr>
        </p:nvSpPr>
        <p:spPr>
          <a:xfrm>
            <a:off x="5099198" y="3250451"/>
            <a:ext cx="234000" cy="231297"/>
          </a:xfrm>
          <a:prstGeom prst="ellipse">
            <a:avLst/>
          </a:prstGeom>
          <a:blipFill>
            <a:blip r:embed="rId19"/>
            <a:stretch>
              <a:fillRect/>
            </a:stretch>
          </a:blipFill>
          <a:ln w="9525">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a:solidFill>
                <a:srgbClr val="50301B"/>
              </a:solidFill>
              <a:latin typeface="HelveticaNeueLT Pro 55 Roman" pitchFamily="34" charset="0"/>
              <a:sym typeface="+mn-lt"/>
            </a:endParaRPr>
          </a:p>
        </p:txBody>
      </p:sp>
      <p:sp>
        <p:nvSpPr>
          <p:cNvPr id="31" name="MH_Other_4"/>
          <p:cNvSpPr/>
          <p:nvPr>
            <p:custDataLst>
              <p:tags r:id="rId9"/>
            </p:custDataLst>
          </p:nvPr>
        </p:nvSpPr>
        <p:spPr>
          <a:xfrm>
            <a:off x="7255043" y="3324842"/>
            <a:ext cx="360000" cy="360000"/>
          </a:xfrm>
          <a:prstGeom prst="ellipse">
            <a:avLst/>
          </a:prstGeom>
          <a:blipFill>
            <a:blip r:embed="rId20"/>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50301B"/>
              </a:solidFill>
              <a:latin typeface="HelveticaNeueLT Pro 55 Roman" pitchFamily="34" charset="0"/>
              <a:sym typeface="+mn-lt"/>
            </a:endParaRPr>
          </a:p>
        </p:txBody>
      </p:sp>
      <p:sp>
        <p:nvSpPr>
          <p:cNvPr id="32" name="MH_Other_4"/>
          <p:cNvSpPr/>
          <p:nvPr>
            <p:custDataLst>
              <p:tags r:id="rId10"/>
            </p:custDataLst>
          </p:nvPr>
        </p:nvSpPr>
        <p:spPr>
          <a:xfrm>
            <a:off x="1467159" y="1927496"/>
            <a:ext cx="324000" cy="324000"/>
          </a:xfrm>
          <a:prstGeom prst="ellipse">
            <a:avLst/>
          </a:prstGeom>
          <a:blipFill>
            <a:blip r:embed="rId20"/>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50301B"/>
              </a:solidFill>
              <a:latin typeface="HelveticaNeueLT Pro 55 Roman" pitchFamily="34" charset="0"/>
              <a:sym typeface="+mn-lt"/>
            </a:endParaRPr>
          </a:p>
        </p:txBody>
      </p:sp>
      <p:sp>
        <p:nvSpPr>
          <p:cNvPr id="33" name="MH_Other_4"/>
          <p:cNvSpPr/>
          <p:nvPr>
            <p:custDataLst>
              <p:tags r:id="rId11"/>
            </p:custDataLst>
          </p:nvPr>
        </p:nvSpPr>
        <p:spPr>
          <a:xfrm>
            <a:off x="3493764" y="1571064"/>
            <a:ext cx="288000" cy="288000"/>
          </a:xfrm>
          <a:prstGeom prst="ellipse">
            <a:avLst/>
          </a:prstGeom>
          <a:blipFill>
            <a:blip r:embed="rId20"/>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50301B"/>
              </a:solidFill>
              <a:latin typeface="HelveticaNeueLT Pro 55 Roman" pitchFamily="34" charset="0"/>
              <a:sym typeface="+mn-lt"/>
            </a:endParaRPr>
          </a:p>
        </p:txBody>
      </p:sp>
      <p:sp>
        <p:nvSpPr>
          <p:cNvPr id="34" name="MH_Other_4"/>
          <p:cNvSpPr/>
          <p:nvPr>
            <p:custDataLst>
              <p:tags r:id="rId12"/>
            </p:custDataLst>
          </p:nvPr>
        </p:nvSpPr>
        <p:spPr>
          <a:xfrm>
            <a:off x="5673938" y="3524459"/>
            <a:ext cx="200773" cy="200773"/>
          </a:xfrm>
          <a:prstGeom prst="ellipse">
            <a:avLst/>
          </a:prstGeom>
          <a:blipFill>
            <a:blip r:embed="rId20"/>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50301B"/>
              </a:solidFill>
              <a:latin typeface="HelveticaNeueLT Pro 55 Roman" pitchFamily="34" charset="0"/>
              <a:sym typeface="+mn-lt"/>
            </a:endParaRPr>
          </a:p>
        </p:txBody>
      </p:sp>
      <p:sp>
        <p:nvSpPr>
          <p:cNvPr id="35" name="MH_Other_4"/>
          <p:cNvSpPr/>
          <p:nvPr>
            <p:custDataLst>
              <p:tags r:id="rId13"/>
            </p:custDataLst>
          </p:nvPr>
        </p:nvSpPr>
        <p:spPr>
          <a:xfrm>
            <a:off x="5129909" y="1059618"/>
            <a:ext cx="216000" cy="216000"/>
          </a:xfrm>
          <a:prstGeom prst="ellipse">
            <a:avLst/>
          </a:prstGeom>
          <a:blipFill>
            <a:blip r:embed="rId20"/>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50301B"/>
              </a:solidFill>
              <a:latin typeface="HelveticaNeueLT Pro 55 Roman" pitchFamily="34" charset="0"/>
              <a:sym typeface="+mn-lt"/>
            </a:endParaRPr>
          </a:p>
        </p:txBody>
      </p:sp>
      <p:sp>
        <p:nvSpPr>
          <p:cNvPr id="36" name="MH_Other_4"/>
          <p:cNvSpPr/>
          <p:nvPr>
            <p:custDataLst>
              <p:tags r:id="rId14"/>
            </p:custDataLst>
          </p:nvPr>
        </p:nvSpPr>
        <p:spPr>
          <a:xfrm>
            <a:off x="3062934" y="3366062"/>
            <a:ext cx="180000" cy="180000"/>
          </a:xfrm>
          <a:prstGeom prst="ellipse">
            <a:avLst/>
          </a:prstGeom>
          <a:blipFill>
            <a:blip r:embed="rId20"/>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50301B"/>
              </a:solidFill>
              <a:latin typeface="HelveticaNeueLT Pro 55 Roman" pitchFamily="34" charset="0"/>
              <a:sym typeface="+mn-lt"/>
            </a:endParaRPr>
          </a:p>
        </p:txBody>
      </p:sp>
      <p:sp>
        <p:nvSpPr>
          <p:cNvPr id="37" name="MH_Other_4"/>
          <p:cNvSpPr/>
          <p:nvPr>
            <p:custDataLst>
              <p:tags r:id="rId15"/>
            </p:custDataLst>
          </p:nvPr>
        </p:nvSpPr>
        <p:spPr>
          <a:xfrm>
            <a:off x="7363044" y="2495417"/>
            <a:ext cx="144000" cy="144000"/>
          </a:xfrm>
          <a:prstGeom prst="ellipse">
            <a:avLst/>
          </a:prstGeom>
          <a:blipFill>
            <a:blip r:embed="rId20"/>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50301B"/>
              </a:solidFill>
              <a:latin typeface="HelveticaNeueLT Pro 55 Roman" pitchFamily="34" charset="0"/>
              <a:sym typeface="+mn-lt"/>
            </a:endParaRPr>
          </a:p>
        </p:txBody>
      </p:sp>
      <p:sp>
        <p:nvSpPr>
          <p:cNvPr id="38" name="MH_Other_4"/>
          <p:cNvSpPr/>
          <p:nvPr>
            <p:custDataLst>
              <p:tags r:id="rId16"/>
            </p:custDataLst>
          </p:nvPr>
        </p:nvSpPr>
        <p:spPr>
          <a:xfrm>
            <a:off x="4521560" y="3713898"/>
            <a:ext cx="252000" cy="252000"/>
          </a:xfrm>
          <a:prstGeom prst="ellipse">
            <a:avLst/>
          </a:prstGeom>
          <a:blipFill>
            <a:blip r:embed="rId20"/>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50301B"/>
              </a:solidFill>
              <a:latin typeface="HelveticaNeueLT Pro 55 Roman" pitchFamily="34" charset="0"/>
              <a:sym typeface="+mn-lt"/>
            </a:endParaRPr>
          </a:p>
        </p:txBody>
      </p:sp>
    </p:spTree>
    <p:extLst>
      <p:ext uri="{BB962C8B-B14F-4D97-AF65-F5344CB8AC3E}">
        <p14:creationId xmlns:p14="http://schemas.microsoft.com/office/powerpoint/2010/main" val="4024658877"/>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1500" fill="hold"/>
                                            <p:tgtEl>
                                              <p:spTgt spid="3"/>
                                            </p:tgtEl>
                                            <p:attrNameLst>
                                              <p:attrName>ppt_x</p:attrName>
                                            </p:attrNameLst>
                                          </p:cBhvr>
                                          <p:tavLst>
                                            <p:tav tm="0">
                                              <p:val>
                                                <p:strVal val="0-#ppt_w/2"/>
                                              </p:val>
                                            </p:tav>
                                            <p:tav tm="100000">
                                              <p:val>
                                                <p:strVal val="#ppt_x"/>
                                              </p:val>
                                            </p:tav>
                                          </p:tavLst>
                                        </p:anim>
                                        <p:anim calcmode="lin" valueType="num" p14:bounceEnd="50000">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50000">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14:bounceEnd="50000">
                                          <p:cBhvr additive="base">
                                            <p:cTn id="11" dur="1500" fill="hold"/>
                                            <p:tgtEl>
                                              <p:spTgt spid="15"/>
                                            </p:tgtEl>
                                            <p:attrNameLst>
                                              <p:attrName>ppt_x</p:attrName>
                                            </p:attrNameLst>
                                          </p:cBhvr>
                                          <p:tavLst>
                                            <p:tav tm="0">
                                              <p:val>
                                                <p:strVal val="1+#ppt_w/2"/>
                                              </p:val>
                                            </p:tav>
                                            <p:tav tm="100000">
                                              <p:val>
                                                <p:strVal val="#ppt_x"/>
                                              </p:val>
                                            </p:tav>
                                          </p:tavLst>
                                        </p:anim>
                                        <p:anim calcmode="lin" valueType="num" p14:bounceEnd="50000">
                                          <p:cBhvr additive="base">
                                            <p:cTn id="12" dur="1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14:presetBounceEnd="50000">
                                      <p:stCondLst>
                                        <p:cond delay="1000"/>
                                      </p:stCondLst>
                                      <p:childTnLst>
                                        <p:set>
                                          <p:cBhvr>
                                            <p:cTn id="14" dur="1" fill="hold">
                                              <p:stCondLst>
                                                <p:cond delay="0"/>
                                              </p:stCondLst>
                                            </p:cTn>
                                            <p:tgtEl>
                                              <p:spTgt spid="18"/>
                                            </p:tgtEl>
                                            <p:attrNameLst>
                                              <p:attrName>style.visibility</p:attrName>
                                            </p:attrNameLst>
                                          </p:cBhvr>
                                          <p:to>
                                            <p:strVal val="visible"/>
                                          </p:to>
                                        </p:set>
                                        <p:anim calcmode="lin" valueType="num" p14:bounceEnd="50000">
                                          <p:cBhvr additive="base">
                                            <p:cTn id="15" dur="1500" fill="hold"/>
                                            <p:tgtEl>
                                              <p:spTgt spid="18"/>
                                            </p:tgtEl>
                                            <p:attrNameLst>
                                              <p:attrName>ppt_x</p:attrName>
                                            </p:attrNameLst>
                                          </p:cBhvr>
                                          <p:tavLst>
                                            <p:tav tm="0">
                                              <p:val>
                                                <p:strVal val="0-#ppt_w/2"/>
                                              </p:val>
                                            </p:tav>
                                            <p:tav tm="100000">
                                              <p:val>
                                                <p:strVal val="#ppt_x"/>
                                              </p:val>
                                            </p:tav>
                                          </p:tavLst>
                                        </p:anim>
                                        <p:anim calcmode="lin" valueType="num" p14:bounceEnd="50000">
                                          <p:cBhvr additive="base">
                                            <p:cTn id="16" dur="1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3" fill="hold" grpId="0" nodeType="withEffect" p14:presetBounceEnd="50000">
                                      <p:stCondLst>
                                        <p:cond delay="1500"/>
                                      </p:stCondLst>
                                      <p:childTnLst>
                                        <p:set>
                                          <p:cBhvr>
                                            <p:cTn id="18" dur="1" fill="hold">
                                              <p:stCondLst>
                                                <p:cond delay="0"/>
                                              </p:stCondLst>
                                            </p:cTn>
                                            <p:tgtEl>
                                              <p:spTgt spid="21"/>
                                            </p:tgtEl>
                                            <p:attrNameLst>
                                              <p:attrName>style.visibility</p:attrName>
                                            </p:attrNameLst>
                                          </p:cBhvr>
                                          <p:to>
                                            <p:strVal val="visible"/>
                                          </p:to>
                                        </p:set>
                                        <p:anim calcmode="lin" valueType="num" p14:bounceEnd="50000">
                                          <p:cBhvr additive="base">
                                            <p:cTn id="19" dur="1500" fill="hold"/>
                                            <p:tgtEl>
                                              <p:spTgt spid="21"/>
                                            </p:tgtEl>
                                            <p:attrNameLst>
                                              <p:attrName>ppt_x</p:attrName>
                                            </p:attrNameLst>
                                          </p:cBhvr>
                                          <p:tavLst>
                                            <p:tav tm="0">
                                              <p:val>
                                                <p:strVal val="1+#ppt_w/2"/>
                                              </p:val>
                                            </p:tav>
                                            <p:tav tm="100000">
                                              <p:val>
                                                <p:strVal val="#ppt_x"/>
                                              </p:val>
                                            </p:tav>
                                          </p:tavLst>
                                        </p:anim>
                                        <p:anim calcmode="lin" valueType="num" p14:bounceEnd="50000">
                                          <p:cBhvr additive="base">
                                            <p:cTn id="20" dur="1500" fill="hold"/>
                                            <p:tgtEl>
                                              <p:spTgt spid="21"/>
                                            </p:tgtEl>
                                            <p:attrNameLst>
                                              <p:attrName>ppt_y</p:attrName>
                                            </p:attrNameLst>
                                          </p:cBhvr>
                                          <p:tavLst>
                                            <p:tav tm="0">
                                              <p:val>
                                                <p:strVal val="0-#ppt_h/2"/>
                                              </p:val>
                                            </p:tav>
                                            <p:tav tm="100000">
                                              <p:val>
                                                <p:strVal val="#ppt_y"/>
                                              </p:val>
                                            </p:tav>
                                          </p:tavLst>
                                        </p:anim>
                                      </p:childTnLst>
                                    </p:cTn>
                                  </p:par>
                                  <p:par>
                                    <p:cTn id="21" presetID="31" presetClass="entr" presetSubtype="0" fill="hold" grpId="0" nodeType="withEffect">
                                      <p:stCondLst>
                                        <p:cond delay="2500"/>
                                      </p:stCondLst>
                                      <p:childTnLst>
                                        <p:set>
                                          <p:cBhvr>
                                            <p:cTn id="22" dur="1" fill="hold">
                                              <p:stCondLst>
                                                <p:cond delay="0"/>
                                              </p:stCondLst>
                                            </p:cTn>
                                            <p:tgtEl>
                                              <p:spTgt spid="4"/>
                                            </p:tgtEl>
                                            <p:attrNameLst>
                                              <p:attrName>style.visibility</p:attrName>
                                            </p:attrNameLst>
                                          </p:cBhvr>
                                          <p:to>
                                            <p:strVal val="visible"/>
                                          </p:to>
                                        </p:set>
                                        <p:anim calcmode="lin" valueType="num">
                                          <p:cBhvr>
                                            <p:cTn id="23" dur="1000" fill="hold"/>
                                            <p:tgtEl>
                                              <p:spTgt spid="4"/>
                                            </p:tgtEl>
                                            <p:attrNameLst>
                                              <p:attrName>ppt_w</p:attrName>
                                            </p:attrNameLst>
                                          </p:cBhvr>
                                          <p:tavLst>
                                            <p:tav tm="0">
                                              <p:val>
                                                <p:fltVal val="0"/>
                                              </p:val>
                                            </p:tav>
                                            <p:tav tm="100000">
                                              <p:val>
                                                <p:strVal val="#ppt_w"/>
                                              </p:val>
                                            </p:tav>
                                          </p:tavLst>
                                        </p:anim>
                                        <p:anim calcmode="lin" valueType="num">
                                          <p:cBhvr>
                                            <p:cTn id="24" dur="1000" fill="hold"/>
                                            <p:tgtEl>
                                              <p:spTgt spid="4"/>
                                            </p:tgtEl>
                                            <p:attrNameLst>
                                              <p:attrName>ppt_h</p:attrName>
                                            </p:attrNameLst>
                                          </p:cBhvr>
                                          <p:tavLst>
                                            <p:tav tm="0">
                                              <p:val>
                                                <p:fltVal val="0"/>
                                              </p:val>
                                            </p:tav>
                                            <p:tav tm="100000">
                                              <p:val>
                                                <p:strVal val="#ppt_h"/>
                                              </p:val>
                                            </p:tav>
                                          </p:tavLst>
                                        </p:anim>
                                        <p:anim calcmode="lin" valueType="num">
                                          <p:cBhvr>
                                            <p:cTn id="25" dur="1000" fill="hold"/>
                                            <p:tgtEl>
                                              <p:spTgt spid="4"/>
                                            </p:tgtEl>
                                            <p:attrNameLst>
                                              <p:attrName>style.rotation</p:attrName>
                                            </p:attrNameLst>
                                          </p:cBhvr>
                                          <p:tavLst>
                                            <p:tav tm="0">
                                              <p:val>
                                                <p:fltVal val="90"/>
                                              </p:val>
                                            </p:tav>
                                            <p:tav tm="100000">
                                              <p:val>
                                                <p:fltVal val="0"/>
                                              </p:val>
                                            </p:tav>
                                          </p:tavLst>
                                        </p:anim>
                                        <p:animEffect transition="in" filter="fade">
                                          <p:cBhvr>
                                            <p:cTn id="26" dur="1000"/>
                                            <p:tgtEl>
                                              <p:spTgt spid="4"/>
                                            </p:tgtEl>
                                          </p:cBhvr>
                                        </p:animEffect>
                                      </p:childTnLst>
                                    </p:cTn>
                                  </p:par>
                                  <p:par>
                                    <p:cTn id="27" presetID="31" presetClass="entr" presetSubtype="0" fill="hold" grpId="0" nodeType="withEffect">
                                      <p:stCondLst>
                                        <p:cond delay="30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1000" fill="hold"/>
                                            <p:tgtEl>
                                              <p:spTgt spid="16"/>
                                            </p:tgtEl>
                                            <p:attrNameLst>
                                              <p:attrName>ppt_w</p:attrName>
                                            </p:attrNameLst>
                                          </p:cBhvr>
                                          <p:tavLst>
                                            <p:tav tm="0">
                                              <p:val>
                                                <p:fltVal val="0"/>
                                              </p:val>
                                            </p:tav>
                                            <p:tav tm="100000">
                                              <p:val>
                                                <p:strVal val="#ppt_w"/>
                                              </p:val>
                                            </p:tav>
                                          </p:tavLst>
                                        </p:anim>
                                        <p:anim calcmode="lin" valueType="num">
                                          <p:cBhvr>
                                            <p:cTn id="30" dur="1000" fill="hold"/>
                                            <p:tgtEl>
                                              <p:spTgt spid="16"/>
                                            </p:tgtEl>
                                            <p:attrNameLst>
                                              <p:attrName>ppt_h</p:attrName>
                                            </p:attrNameLst>
                                          </p:cBhvr>
                                          <p:tavLst>
                                            <p:tav tm="0">
                                              <p:val>
                                                <p:fltVal val="0"/>
                                              </p:val>
                                            </p:tav>
                                            <p:tav tm="100000">
                                              <p:val>
                                                <p:strVal val="#ppt_h"/>
                                              </p:val>
                                            </p:tav>
                                          </p:tavLst>
                                        </p:anim>
                                        <p:anim calcmode="lin" valueType="num">
                                          <p:cBhvr>
                                            <p:cTn id="31" dur="1000" fill="hold"/>
                                            <p:tgtEl>
                                              <p:spTgt spid="16"/>
                                            </p:tgtEl>
                                            <p:attrNameLst>
                                              <p:attrName>style.rotation</p:attrName>
                                            </p:attrNameLst>
                                          </p:cBhvr>
                                          <p:tavLst>
                                            <p:tav tm="0">
                                              <p:val>
                                                <p:fltVal val="90"/>
                                              </p:val>
                                            </p:tav>
                                            <p:tav tm="100000">
                                              <p:val>
                                                <p:fltVal val="0"/>
                                              </p:val>
                                            </p:tav>
                                          </p:tavLst>
                                        </p:anim>
                                        <p:animEffect transition="in" filter="fade">
                                          <p:cBhvr>
                                            <p:cTn id="32" dur="1000"/>
                                            <p:tgtEl>
                                              <p:spTgt spid="16"/>
                                            </p:tgtEl>
                                          </p:cBhvr>
                                        </p:animEffect>
                                      </p:childTnLst>
                                    </p:cTn>
                                  </p:par>
                                  <p:par>
                                    <p:cTn id="33" presetID="31" presetClass="entr" presetSubtype="0" fill="hold" grpId="0" nodeType="withEffect">
                                      <p:stCondLst>
                                        <p:cond delay="3500"/>
                                      </p:stCondLst>
                                      <p:childTnLst>
                                        <p:set>
                                          <p:cBhvr>
                                            <p:cTn id="34" dur="1" fill="hold">
                                              <p:stCondLst>
                                                <p:cond delay="0"/>
                                              </p:stCondLst>
                                            </p:cTn>
                                            <p:tgtEl>
                                              <p:spTgt spid="19"/>
                                            </p:tgtEl>
                                            <p:attrNameLst>
                                              <p:attrName>style.visibility</p:attrName>
                                            </p:attrNameLst>
                                          </p:cBhvr>
                                          <p:to>
                                            <p:strVal val="visible"/>
                                          </p:to>
                                        </p:set>
                                        <p:anim calcmode="lin" valueType="num">
                                          <p:cBhvr>
                                            <p:cTn id="35" dur="1000" fill="hold"/>
                                            <p:tgtEl>
                                              <p:spTgt spid="19"/>
                                            </p:tgtEl>
                                            <p:attrNameLst>
                                              <p:attrName>ppt_w</p:attrName>
                                            </p:attrNameLst>
                                          </p:cBhvr>
                                          <p:tavLst>
                                            <p:tav tm="0">
                                              <p:val>
                                                <p:fltVal val="0"/>
                                              </p:val>
                                            </p:tav>
                                            <p:tav tm="100000">
                                              <p:val>
                                                <p:strVal val="#ppt_w"/>
                                              </p:val>
                                            </p:tav>
                                          </p:tavLst>
                                        </p:anim>
                                        <p:anim calcmode="lin" valueType="num">
                                          <p:cBhvr>
                                            <p:cTn id="36" dur="1000" fill="hold"/>
                                            <p:tgtEl>
                                              <p:spTgt spid="19"/>
                                            </p:tgtEl>
                                            <p:attrNameLst>
                                              <p:attrName>ppt_h</p:attrName>
                                            </p:attrNameLst>
                                          </p:cBhvr>
                                          <p:tavLst>
                                            <p:tav tm="0">
                                              <p:val>
                                                <p:fltVal val="0"/>
                                              </p:val>
                                            </p:tav>
                                            <p:tav tm="100000">
                                              <p:val>
                                                <p:strVal val="#ppt_h"/>
                                              </p:val>
                                            </p:tav>
                                          </p:tavLst>
                                        </p:anim>
                                        <p:anim calcmode="lin" valueType="num">
                                          <p:cBhvr>
                                            <p:cTn id="37" dur="1000" fill="hold"/>
                                            <p:tgtEl>
                                              <p:spTgt spid="19"/>
                                            </p:tgtEl>
                                            <p:attrNameLst>
                                              <p:attrName>style.rotation</p:attrName>
                                            </p:attrNameLst>
                                          </p:cBhvr>
                                          <p:tavLst>
                                            <p:tav tm="0">
                                              <p:val>
                                                <p:fltVal val="90"/>
                                              </p:val>
                                            </p:tav>
                                            <p:tav tm="100000">
                                              <p:val>
                                                <p:fltVal val="0"/>
                                              </p:val>
                                            </p:tav>
                                          </p:tavLst>
                                        </p:anim>
                                        <p:animEffect transition="in" filter="fade">
                                          <p:cBhvr>
                                            <p:cTn id="38" dur="1000"/>
                                            <p:tgtEl>
                                              <p:spTgt spid="19"/>
                                            </p:tgtEl>
                                          </p:cBhvr>
                                        </p:animEffect>
                                      </p:childTnLst>
                                    </p:cTn>
                                  </p:par>
                                  <p:par>
                                    <p:cTn id="39" presetID="31" presetClass="entr" presetSubtype="0" fill="hold" grpId="0" nodeType="withEffect">
                                      <p:stCondLst>
                                        <p:cond delay="4000"/>
                                      </p:stCondLst>
                                      <p:childTnLst>
                                        <p:set>
                                          <p:cBhvr>
                                            <p:cTn id="40" dur="1" fill="hold">
                                              <p:stCondLst>
                                                <p:cond delay="0"/>
                                              </p:stCondLst>
                                            </p:cTn>
                                            <p:tgtEl>
                                              <p:spTgt spid="22"/>
                                            </p:tgtEl>
                                            <p:attrNameLst>
                                              <p:attrName>style.visibility</p:attrName>
                                            </p:attrNameLst>
                                          </p:cBhvr>
                                          <p:to>
                                            <p:strVal val="visible"/>
                                          </p:to>
                                        </p:set>
                                        <p:anim calcmode="lin" valueType="num">
                                          <p:cBhvr>
                                            <p:cTn id="41" dur="1000" fill="hold"/>
                                            <p:tgtEl>
                                              <p:spTgt spid="22"/>
                                            </p:tgtEl>
                                            <p:attrNameLst>
                                              <p:attrName>ppt_w</p:attrName>
                                            </p:attrNameLst>
                                          </p:cBhvr>
                                          <p:tavLst>
                                            <p:tav tm="0">
                                              <p:val>
                                                <p:fltVal val="0"/>
                                              </p:val>
                                            </p:tav>
                                            <p:tav tm="100000">
                                              <p:val>
                                                <p:strVal val="#ppt_w"/>
                                              </p:val>
                                            </p:tav>
                                          </p:tavLst>
                                        </p:anim>
                                        <p:anim calcmode="lin" valueType="num">
                                          <p:cBhvr>
                                            <p:cTn id="42" dur="1000" fill="hold"/>
                                            <p:tgtEl>
                                              <p:spTgt spid="22"/>
                                            </p:tgtEl>
                                            <p:attrNameLst>
                                              <p:attrName>ppt_h</p:attrName>
                                            </p:attrNameLst>
                                          </p:cBhvr>
                                          <p:tavLst>
                                            <p:tav tm="0">
                                              <p:val>
                                                <p:fltVal val="0"/>
                                              </p:val>
                                            </p:tav>
                                            <p:tav tm="100000">
                                              <p:val>
                                                <p:strVal val="#ppt_h"/>
                                              </p:val>
                                            </p:tav>
                                          </p:tavLst>
                                        </p:anim>
                                        <p:anim calcmode="lin" valueType="num">
                                          <p:cBhvr>
                                            <p:cTn id="43" dur="1000" fill="hold"/>
                                            <p:tgtEl>
                                              <p:spTgt spid="22"/>
                                            </p:tgtEl>
                                            <p:attrNameLst>
                                              <p:attrName>style.rotation</p:attrName>
                                            </p:attrNameLst>
                                          </p:cBhvr>
                                          <p:tavLst>
                                            <p:tav tm="0">
                                              <p:val>
                                                <p:fltVal val="90"/>
                                              </p:val>
                                            </p:tav>
                                            <p:tav tm="100000">
                                              <p:val>
                                                <p:fltVal val="0"/>
                                              </p:val>
                                            </p:tav>
                                          </p:tavLst>
                                        </p:anim>
                                        <p:animEffect transition="in" filter="fade">
                                          <p:cBhvr>
                                            <p:cTn id="44" dur="1000"/>
                                            <p:tgtEl>
                                              <p:spTgt spid="22"/>
                                            </p:tgtEl>
                                          </p:cBhvr>
                                        </p:animEffect>
                                      </p:childTnLst>
                                    </p:cTn>
                                  </p:par>
                                  <p:par>
                                    <p:cTn id="45" presetID="10" presetClass="entr" presetSubtype="0" fill="hold" grpId="0" nodeType="withEffect">
                                      <p:stCondLst>
                                        <p:cond delay="25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42" presetClass="path" presetSubtype="0" accel="50000" decel="50000" autoRev="1" fill="hold" grpId="1" nodeType="withEffect">
                                      <p:stCondLst>
                                        <p:cond delay="2000"/>
                                      </p:stCondLst>
                                      <p:childTnLst>
                                        <p:animMotion origin="layout" path="M 2.22222E-6 2.34949E-6 L 0.22847 -0.12597 " pathEditMode="relative" rAng="0" ptsTypes="AA">
                                          <p:cBhvr>
                                            <p:cTn id="49" dur="500" fill="hold"/>
                                            <p:tgtEl>
                                              <p:spTgt spid="26"/>
                                            </p:tgtEl>
                                            <p:attrNameLst>
                                              <p:attrName>ppt_x</p:attrName>
                                              <p:attrName>ppt_y</p:attrName>
                                            </p:attrNameLst>
                                          </p:cBhvr>
                                          <p:rCtr x="11424" y="-6298"/>
                                        </p:animMotion>
                                      </p:childTnLst>
                                    </p:cTn>
                                  </p:par>
                                  <p:par>
                                    <p:cTn id="50" presetID="10" presetClass="entr" presetSubtype="0" fill="hold" grpId="0" nodeType="withEffect">
                                      <p:stCondLst>
                                        <p:cond delay="265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42" presetClass="path" presetSubtype="0" accel="50000" decel="50000" autoRev="1" fill="hold" grpId="1" nodeType="withEffect">
                                      <p:stCondLst>
                                        <p:cond delay="2150"/>
                                      </p:stCondLst>
                                      <p:childTnLst>
                                        <p:animMotion origin="layout" path="M -2.22222E-6 -7.44057E-7 L 0.17778 -0.23279 " pathEditMode="relative" rAng="0" ptsTypes="AA">
                                          <p:cBhvr>
                                            <p:cTn id="54" dur="500" fill="hold"/>
                                            <p:tgtEl>
                                              <p:spTgt spid="27"/>
                                            </p:tgtEl>
                                            <p:attrNameLst>
                                              <p:attrName>ppt_x</p:attrName>
                                              <p:attrName>ppt_y</p:attrName>
                                            </p:attrNameLst>
                                          </p:cBhvr>
                                          <p:rCtr x="8889" y="-11639"/>
                                        </p:animMotion>
                                      </p:childTnLst>
                                    </p:cTn>
                                  </p:par>
                                  <p:par>
                                    <p:cTn id="55" presetID="10" presetClass="entr" presetSubtype="0" fill="hold" grpId="0" nodeType="withEffect">
                                      <p:stCondLst>
                                        <p:cond delay="280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42" presetClass="path" presetSubtype="0" accel="50000" decel="50000" autoRev="1" fill="hold" grpId="1" nodeType="withEffect">
                                      <p:stCondLst>
                                        <p:cond delay="2300"/>
                                      </p:stCondLst>
                                      <p:childTnLst>
                                        <p:animMotion origin="layout" path="M -8.33333E-7 -4.20191E-6 L 0.10226 -0.05989 " pathEditMode="relative" rAng="0" ptsTypes="AA">
                                          <p:cBhvr>
                                            <p:cTn id="59" dur="500" fill="hold"/>
                                            <p:tgtEl>
                                              <p:spTgt spid="36"/>
                                            </p:tgtEl>
                                            <p:attrNameLst>
                                              <p:attrName>ppt_x</p:attrName>
                                              <p:attrName>ppt_y</p:attrName>
                                            </p:attrNameLst>
                                          </p:cBhvr>
                                          <p:rCtr x="5104" y="-2995"/>
                                        </p:animMotion>
                                      </p:childTnLst>
                                    </p:cTn>
                                  </p:par>
                                  <p:par>
                                    <p:cTn id="60" presetID="10" presetClass="entr" presetSubtype="0" fill="hold" grpId="0" nodeType="withEffect">
                                      <p:stCondLst>
                                        <p:cond delay="295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42" presetClass="path" presetSubtype="0" accel="50000" decel="50000" autoRev="1" fill="hold" grpId="1" nodeType="withEffect">
                                      <p:stCondLst>
                                        <p:cond delay="2450"/>
                                      </p:stCondLst>
                                      <p:childTnLst>
                                        <p:animMotion origin="layout" path="M -1.66667E-6 1.56221E-6 L 0.06024 -0.24637 " pathEditMode="relative" rAng="0" ptsTypes="AA">
                                          <p:cBhvr>
                                            <p:cTn id="64" dur="500" fill="hold"/>
                                            <p:tgtEl>
                                              <p:spTgt spid="24"/>
                                            </p:tgtEl>
                                            <p:attrNameLst>
                                              <p:attrName>ppt_x</p:attrName>
                                              <p:attrName>ppt_y</p:attrName>
                                            </p:attrNameLst>
                                          </p:cBhvr>
                                          <p:rCtr x="3003" y="-12319"/>
                                        </p:animMotion>
                                      </p:childTnLst>
                                    </p:cTn>
                                  </p:par>
                                  <p:par>
                                    <p:cTn id="65" presetID="10" presetClass="entr" presetSubtype="0" fill="hold" grpId="0" nodeType="withEffect">
                                      <p:stCondLst>
                                        <p:cond delay="310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par>
                                    <p:cTn id="68" presetID="42" presetClass="path" presetSubtype="0" accel="50000" decel="50000" autoRev="1" fill="hold" grpId="1" nodeType="withEffect">
                                      <p:stCondLst>
                                        <p:cond delay="2600"/>
                                      </p:stCondLst>
                                      <p:childTnLst>
                                        <p:animMotion origin="layout" path="M 4.16667E-6 5.77339E-7 L 0.04114 0.251 " pathEditMode="relative" rAng="0" ptsTypes="AA">
                                          <p:cBhvr>
                                            <p:cTn id="69" dur="500" fill="hold"/>
                                            <p:tgtEl>
                                              <p:spTgt spid="33"/>
                                            </p:tgtEl>
                                            <p:attrNameLst>
                                              <p:attrName>ppt_x</p:attrName>
                                              <p:attrName>ppt_y</p:attrName>
                                            </p:attrNameLst>
                                          </p:cBhvr>
                                          <p:rCtr x="2049" y="12535"/>
                                        </p:animMotion>
                                      </p:childTnLst>
                                    </p:cTn>
                                  </p:par>
                                  <p:par>
                                    <p:cTn id="70" presetID="10" presetClass="entr" presetSubtype="0" fill="hold" grpId="0" nodeType="withEffect">
                                      <p:stCondLst>
                                        <p:cond delay="325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par>
                                    <p:cTn id="73" presetID="42" presetClass="path" presetSubtype="0" accel="50000" decel="50000" autoRev="1" fill="hold" grpId="1" nodeType="withEffect">
                                      <p:stCondLst>
                                        <p:cond delay="2750"/>
                                      </p:stCondLst>
                                      <p:childTnLst>
                                        <p:animMotion origin="layout" path="M 2.5E-6 3.29423E-6 L -0.04531 -0.20439 " pathEditMode="relative" rAng="0" ptsTypes="AA">
                                          <p:cBhvr>
                                            <p:cTn id="74" dur="500" fill="hold"/>
                                            <p:tgtEl>
                                              <p:spTgt spid="23"/>
                                            </p:tgtEl>
                                            <p:attrNameLst>
                                              <p:attrName>ppt_x</p:attrName>
                                              <p:attrName>ppt_y</p:attrName>
                                            </p:attrNameLst>
                                          </p:cBhvr>
                                          <p:rCtr x="-2274" y="-10219"/>
                                        </p:animMotion>
                                      </p:childTnLst>
                                    </p:cTn>
                                  </p:par>
                                  <p:par>
                                    <p:cTn id="75" presetID="10" presetClass="entr" presetSubtype="0" fill="hold" grpId="0" nodeType="withEffect">
                                      <p:stCondLst>
                                        <p:cond delay="340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42" presetClass="path" presetSubtype="0" accel="50000" decel="50000" autoRev="1" fill="hold" grpId="1" nodeType="withEffect">
                                      <p:stCondLst>
                                        <p:cond delay="2900"/>
                                      </p:stCondLst>
                                      <p:childTnLst>
                                        <p:animMotion origin="layout" path="M 1.11111E-6 3.42698E-6 L 0.04566 0.17937 " pathEditMode="relative" rAng="0" ptsTypes="AA">
                                          <p:cBhvr>
                                            <p:cTn id="79" dur="500" fill="hold"/>
                                            <p:tgtEl>
                                              <p:spTgt spid="29"/>
                                            </p:tgtEl>
                                            <p:attrNameLst>
                                              <p:attrName>ppt_x</p:attrName>
                                              <p:attrName>ppt_y</p:attrName>
                                            </p:attrNameLst>
                                          </p:cBhvr>
                                          <p:rCtr x="2274" y="8953"/>
                                        </p:animMotion>
                                      </p:childTnLst>
                                    </p:cTn>
                                  </p:par>
                                  <p:par>
                                    <p:cTn id="80" presetID="10" presetClass="entr" presetSubtype="0" fill="hold" grpId="0" nodeType="withEffect">
                                      <p:stCondLst>
                                        <p:cond delay="355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500"/>
                                            <p:tgtEl>
                                              <p:spTgt spid="32"/>
                                            </p:tgtEl>
                                          </p:cBhvr>
                                        </p:animEffect>
                                      </p:childTnLst>
                                    </p:cTn>
                                  </p:par>
                                  <p:par>
                                    <p:cTn id="83" presetID="42" presetClass="path" presetSubtype="0" accel="50000" decel="50000" autoRev="1" fill="hold" grpId="1" nodeType="withEffect">
                                      <p:stCondLst>
                                        <p:cond delay="3050"/>
                                      </p:stCondLst>
                                      <p:childTnLst>
                                        <p:animMotion origin="layout" path="M 2.22222E-6 -1.54369E-7 L 0.14271 0.05156 " pathEditMode="relative" rAng="0" ptsTypes="AA">
                                          <p:cBhvr>
                                            <p:cTn id="84" dur="500" fill="hold"/>
                                            <p:tgtEl>
                                              <p:spTgt spid="32"/>
                                            </p:tgtEl>
                                            <p:attrNameLst>
                                              <p:attrName>ppt_x</p:attrName>
                                              <p:attrName>ppt_y</p:attrName>
                                            </p:attrNameLst>
                                          </p:cBhvr>
                                          <p:rCtr x="7135" y="2563"/>
                                        </p:animMotion>
                                      </p:childTnLst>
                                    </p:cTn>
                                  </p:par>
                                  <p:par>
                                    <p:cTn id="85" presetID="10" presetClass="entr" presetSubtype="0" fill="hold" grpId="0" nodeType="withEffect">
                                      <p:stCondLst>
                                        <p:cond delay="370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42" presetClass="path" presetSubtype="0" accel="50000" decel="50000" autoRev="1" fill="hold" grpId="1" nodeType="withEffect">
                                      <p:stCondLst>
                                        <p:cond delay="3200"/>
                                      </p:stCondLst>
                                      <p:childTnLst>
                                        <p:animMotion origin="layout" path="M -3.61111E-6 4.94288E-6 L -0.12204 -0.16734 " pathEditMode="relative" rAng="0" ptsTypes="AA">
                                          <p:cBhvr>
                                            <p:cTn id="89" dur="500" fill="hold"/>
                                            <p:tgtEl>
                                              <p:spTgt spid="31"/>
                                            </p:tgtEl>
                                            <p:attrNameLst>
                                              <p:attrName>ppt_x</p:attrName>
                                              <p:attrName>ppt_y</p:attrName>
                                            </p:attrNameLst>
                                          </p:cBhvr>
                                          <p:rCtr x="-6111" y="-8367"/>
                                        </p:animMotion>
                                      </p:childTnLst>
                                    </p:cTn>
                                  </p:par>
                                  <p:par>
                                    <p:cTn id="90" presetID="10" presetClass="entr" presetSubtype="0" fill="hold" grpId="0" nodeType="withEffect">
                                      <p:stCondLst>
                                        <p:cond delay="385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par>
                                    <p:cTn id="93" presetID="42" presetClass="path" presetSubtype="0" accel="50000" decel="50000" autoRev="1" fill="hold" grpId="1" nodeType="withEffect">
                                      <p:stCondLst>
                                        <p:cond delay="3350"/>
                                      </p:stCondLst>
                                      <p:childTnLst>
                                        <p:animMotion origin="layout" path="M 4.16667E-6 -3.80364E-6 L -0.02344 0.18895 " pathEditMode="relative" rAng="0" ptsTypes="AA">
                                          <p:cBhvr>
                                            <p:cTn id="94" dur="500" fill="hold"/>
                                            <p:tgtEl>
                                              <p:spTgt spid="35"/>
                                            </p:tgtEl>
                                            <p:attrNameLst>
                                              <p:attrName>ppt_x</p:attrName>
                                              <p:attrName>ppt_y</p:attrName>
                                            </p:attrNameLst>
                                          </p:cBhvr>
                                          <p:rCtr x="-1181" y="9447"/>
                                        </p:animMotion>
                                      </p:childTnLst>
                                    </p:cTn>
                                  </p:par>
                                  <p:par>
                                    <p:cTn id="95" presetID="10" presetClass="entr" presetSubtype="0" fill="hold" grpId="0" nodeType="withEffect">
                                      <p:stCondLst>
                                        <p:cond delay="400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par>
                                    <p:cTn id="98" presetID="42" presetClass="path" presetSubtype="0" accel="50000" decel="50000" autoRev="1" fill="hold" grpId="1" nodeType="withEffect">
                                      <p:stCondLst>
                                        <p:cond delay="3500"/>
                                      </p:stCondLst>
                                      <p:childTnLst>
                                        <p:animMotion origin="layout" path="M -2.5E-6 1.38006E-6 L -0.06927 -0.1485 " pathEditMode="relative" rAng="0" ptsTypes="AA">
                                          <p:cBhvr>
                                            <p:cTn id="99" dur="500" fill="hold"/>
                                            <p:tgtEl>
                                              <p:spTgt spid="38"/>
                                            </p:tgtEl>
                                            <p:attrNameLst>
                                              <p:attrName>ppt_x</p:attrName>
                                              <p:attrName>ppt_y</p:attrName>
                                            </p:attrNameLst>
                                          </p:cBhvr>
                                          <p:rCtr x="-3472" y="-7441"/>
                                        </p:animMotion>
                                      </p:childTnLst>
                                    </p:cTn>
                                  </p:par>
                                  <p:par>
                                    <p:cTn id="100" presetID="10" presetClass="entr" presetSubtype="0" fill="hold" grpId="0" nodeType="withEffect">
                                      <p:stCondLst>
                                        <p:cond delay="415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par>
                                    <p:cTn id="103" presetID="42" presetClass="path" presetSubtype="0" accel="50000" decel="50000" autoRev="1" fill="hold" grpId="1" nodeType="withEffect">
                                      <p:stCondLst>
                                        <p:cond delay="3650"/>
                                      </p:stCondLst>
                                      <p:childTnLst>
                                        <p:animMotion origin="layout" path="M 3.05556E-6 2.34949E-6 L -0.24132 -0.12597 " pathEditMode="relative" rAng="0" ptsTypes="AA">
                                          <p:cBhvr>
                                            <p:cTn id="104" dur="500" fill="hold"/>
                                            <p:tgtEl>
                                              <p:spTgt spid="25"/>
                                            </p:tgtEl>
                                            <p:attrNameLst>
                                              <p:attrName>ppt_x</p:attrName>
                                              <p:attrName>ppt_y</p:attrName>
                                            </p:attrNameLst>
                                          </p:cBhvr>
                                          <p:rCtr x="-12066" y="-6298"/>
                                        </p:animMotion>
                                      </p:childTnLst>
                                    </p:cTn>
                                  </p:par>
                                  <p:par>
                                    <p:cTn id="105" presetID="10" presetClass="entr" presetSubtype="0" fill="hold" grpId="0" nodeType="withEffect">
                                      <p:stCondLst>
                                        <p:cond delay="4300"/>
                                      </p:stCondLst>
                                      <p:childTnLst>
                                        <p:set>
                                          <p:cBhvr>
                                            <p:cTn id="106" dur="1" fill="hold">
                                              <p:stCondLst>
                                                <p:cond delay="0"/>
                                              </p:stCondLst>
                                            </p:cTn>
                                            <p:tgtEl>
                                              <p:spTgt spid="37"/>
                                            </p:tgtEl>
                                            <p:attrNameLst>
                                              <p:attrName>style.visibility</p:attrName>
                                            </p:attrNameLst>
                                          </p:cBhvr>
                                          <p:to>
                                            <p:strVal val="visible"/>
                                          </p:to>
                                        </p:set>
                                        <p:animEffect transition="in" filter="fade">
                                          <p:cBhvr>
                                            <p:cTn id="107" dur="500"/>
                                            <p:tgtEl>
                                              <p:spTgt spid="37"/>
                                            </p:tgtEl>
                                          </p:cBhvr>
                                        </p:animEffect>
                                      </p:childTnLst>
                                    </p:cTn>
                                  </p:par>
                                  <p:par>
                                    <p:cTn id="108" presetID="42" presetClass="path" presetSubtype="0" accel="50000" decel="50000" autoRev="1" fill="hold" grpId="1" nodeType="withEffect">
                                      <p:stCondLst>
                                        <p:cond delay="3800"/>
                                      </p:stCondLst>
                                      <p:childTnLst>
                                        <p:animMotion origin="layout" path="M -3.61111E-6 -1.33374E-6 L -0.10625 0.00093 " pathEditMode="relative" rAng="0" ptsTypes="AA">
                                          <p:cBhvr>
                                            <p:cTn id="109" dur="500" fill="hold"/>
                                            <p:tgtEl>
                                              <p:spTgt spid="37"/>
                                            </p:tgtEl>
                                            <p:attrNameLst>
                                              <p:attrName>ppt_x</p:attrName>
                                              <p:attrName>ppt_y</p:attrName>
                                            </p:attrNameLst>
                                          </p:cBhvr>
                                          <p:rCtr x="-5313" y="31"/>
                                        </p:animMotion>
                                      </p:childTnLst>
                                    </p:cTn>
                                  </p:par>
                                  <p:par>
                                    <p:cTn id="110" presetID="10" presetClass="entr" presetSubtype="0" fill="hold" grpId="0" nodeType="withEffect">
                                      <p:stCondLst>
                                        <p:cond delay="445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500"/>
                                            <p:tgtEl>
                                              <p:spTgt spid="30"/>
                                            </p:tgtEl>
                                          </p:cBhvr>
                                        </p:animEffect>
                                      </p:childTnLst>
                                    </p:cTn>
                                  </p:par>
                                  <p:par>
                                    <p:cTn id="113" presetID="42" presetClass="path" presetSubtype="0" accel="50000" decel="50000" autoRev="1" fill="hold" grpId="1" nodeType="withEffect">
                                      <p:stCondLst>
                                        <p:cond delay="3950"/>
                                      </p:stCondLst>
                                      <p:childTnLst>
                                        <p:animMotion origin="layout" path="M -1.66667E-6 -1.19173E-6 L -0.01354 -0.25224 " pathEditMode="relative" rAng="0" ptsTypes="AA">
                                          <p:cBhvr>
                                            <p:cTn id="114" dur="500" fill="hold"/>
                                            <p:tgtEl>
                                              <p:spTgt spid="30"/>
                                            </p:tgtEl>
                                            <p:attrNameLst>
                                              <p:attrName>ppt_x</p:attrName>
                                              <p:attrName>ppt_y</p:attrName>
                                            </p:attrNameLst>
                                          </p:cBhvr>
                                          <p:rCtr x="-677" y="-12627"/>
                                        </p:animMotion>
                                      </p:childTnLst>
                                    </p:cTn>
                                  </p:par>
                                  <p:par>
                                    <p:cTn id="115" presetID="10" presetClass="entr" presetSubtype="0" fill="hold" grpId="0" nodeType="withEffect">
                                      <p:stCondLst>
                                        <p:cond delay="4600"/>
                                      </p:stCondLst>
                                      <p:childTnLst>
                                        <p:set>
                                          <p:cBhvr>
                                            <p:cTn id="116" dur="1" fill="hold">
                                              <p:stCondLst>
                                                <p:cond delay="0"/>
                                              </p:stCondLst>
                                            </p:cTn>
                                            <p:tgtEl>
                                              <p:spTgt spid="34"/>
                                            </p:tgtEl>
                                            <p:attrNameLst>
                                              <p:attrName>style.visibility</p:attrName>
                                            </p:attrNameLst>
                                          </p:cBhvr>
                                          <p:to>
                                            <p:strVal val="visible"/>
                                          </p:to>
                                        </p:set>
                                        <p:animEffect transition="in" filter="fade">
                                          <p:cBhvr>
                                            <p:cTn id="117" dur="500"/>
                                            <p:tgtEl>
                                              <p:spTgt spid="34"/>
                                            </p:tgtEl>
                                          </p:cBhvr>
                                        </p:animEffect>
                                      </p:childTnLst>
                                    </p:cTn>
                                  </p:par>
                                  <p:par>
                                    <p:cTn id="118" presetID="42" presetClass="path" presetSubtype="0" accel="50000" decel="50000" autoRev="1" fill="hold" grpId="1" nodeType="withEffect">
                                      <p:stCondLst>
                                        <p:cond delay="4100"/>
                                      </p:stCondLst>
                                      <p:childTnLst>
                                        <p:animMotion origin="layout" path="M 3.61111E-6 -3.5196E-7 L 0.05955 -0.1766 " pathEditMode="relative" rAng="0" ptsTypes="AA">
                                          <p:cBhvr>
                                            <p:cTn id="119" dur="500" fill="hold"/>
                                            <p:tgtEl>
                                              <p:spTgt spid="34"/>
                                            </p:tgtEl>
                                            <p:attrNameLst>
                                              <p:attrName>ppt_x</p:attrName>
                                              <p:attrName>ppt_y</p:attrName>
                                            </p:attrNameLst>
                                          </p:cBhvr>
                                          <p:rCtr x="2969" y="-8830"/>
                                        </p:animMotion>
                                      </p:childTnLst>
                                    </p:cTn>
                                  </p:par>
                                  <p:par>
                                    <p:cTn id="120" presetID="10" presetClass="entr" presetSubtype="0" fill="hold" grpId="0" nodeType="withEffect">
                                      <p:stCondLst>
                                        <p:cond delay="4750"/>
                                      </p:stCondLst>
                                      <p:childTnLst>
                                        <p:set>
                                          <p:cBhvr>
                                            <p:cTn id="121" dur="1" fill="hold">
                                              <p:stCondLst>
                                                <p:cond delay="0"/>
                                              </p:stCondLst>
                                            </p:cTn>
                                            <p:tgtEl>
                                              <p:spTgt spid="28"/>
                                            </p:tgtEl>
                                            <p:attrNameLst>
                                              <p:attrName>style.visibility</p:attrName>
                                            </p:attrNameLst>
                                          </p:cBhvr>
                                          <p:to>
                                            <p:strVal val="visible"/>
                                          </p:to>
                                        </p:set>
                                        <p:animEffect transition="in" filter="fade">
                                          <p:cBhvr>
                                            <p:cTn id="122" dur="500"/>
                                            <p:tgtEl>
                                              <p:spTgt spid="28"/>
                                            </p:tgtEl>
                                          </p:cBhvr>
                                        </p:animEffect>
                                      </p:childTnLst>
                                    </p:cTn>
                                  </p:par>
                                  <p:par>
                                    <p:cTn id="123" presetID="42" presetClass="path" presetSubtype="0" accel="50000" decel="50000" autoRev="1" fill="hold" grpId="1" nodeType="withEffect">
                                      <p:stCondLst>
                                        <p:cond delay="4250"/>
                                      </p:stCondLst>
                                      <p:childTnLst>
                                        <p:animMotion origin="layout" path="M -3.88889E-6 -1.66409E-6 L -0.1368 0.12319 " pathEditMode="relative" rAng="0" ptsTypes="AA">
                                          <p:cBhvr>
                                            <p:cTn id="124" dur="500" fill="hold"/>
                                            <p:tgtEl>
                                              <p:spTgt spid="28"/>
                                            </p:tgtEl>
                                            <p:attrNameLst>
                                              <p:attrName>ppt_x</p:attrName>
                                              <p:attrName>ppt_y</p:attrName>
                                            </p:attrNameLst>
                                          </p:cBhvr>
                                          <p:rCtr x="-6840" y="61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1" grpId="0" animBg="1"/>
          <p:bldP spid="22" grpId="0"/>
          <p:bldP spid="15" grpId="0" animBg="1"/>
          <p:bldP spid="16" grpId="0"/>
          <p:bldP spid="3" grpId="0" animBg="1"/>
          <p:bldP spid="4" grpId="0"/>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0-#ppt_w/2"/>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500" fill="hold"/>
                                            <p:tgtEl>
                                              <p:spTgt spid="15"/>
                                            </p:tgtEl>
                                            <p:attrNameLst>
                                              <p:attrName>ppt_x</p:attrName>
                                            </p:attrNameLst>
                                          </p:cBhvr>
                                          <p:tavLst>
                                            <p:tav tm="0">
                                              <p:val>
                                                <p:strVal val="1+#ppt_w/2"/>
                                              </p:val>
                                            </p:tav>
                                            <p:tav tm="100000">
                                              <p:val>
                                                <p:strVal val="#ppt_x"/>
                                              </p:val>
                                            </p:tav>
                                          </p:tavLst>
                                        </p:anim>
                                        <p:anim calcmode="lin" valueType="num">
                                          <p:cBhvr additive="base">
                                            <p:cTn id="12" dur="1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10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500" fill="hold"/>
                                            <p:tgtEl>
                                              <p:spTgt spid="18"/>
                                            </p:tgtEl>
                                            <p:attrNameLst>
                                              <p:attrName>ppt_x</p:attrName>
                                            </p:attrNameLst>
                                          </p:cBhvr>
                                          <p:tavLst>
                                            <p:tav tm="0">
                                              <p:val>
                                                <p:strVal val="0-#ppt_w/2"/>
                                              </p:val>
                                            </p:tav>
                                            <p:tav tm="100000">
                                              <p:val>
                                                <p:strVal val="#ppt_x"/>
                                              </p:val>
                                            </p:tav>
                                          </p:tavLst>
                                        </p:anim>
                                        <p:anim calcmode="lin" valueType="num">
                                          <p:cBhvr additive="base">
                                            <p:cTn id="16" dur="1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3" fill="hold" grpId="0" nodeType="withEffect">
                                      <p:stCondLst>
                                        <p:cond delay="15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500" fill="hold"/>
                                            <p:tgtEl>
                                              <p:spTgt spid="21"/>
                                            </p:tgtEl>
                                            <p:attrNameLst>
                                              <p:attrName>ppt_x</p:attrName>
                                            </p:attrNameLst>
                                          </p:cBhvr>
                                          <p:tavLst>
                                            <p:tav tm="0">
                                              <p:val>
                                                <p:strVal val="1+#ppt_w/2"/>
                                              </p:val>
                                            </p:tav>
                                            <p:tav tm="100000">
                                              <p:val>
                                                <p:strVal val="#ppt_x"/>
                                              </p:val>
                                            </p:tav>
                                          </p:tavLst>
                                        </p:anim>
                                        <p:anim calcmode="lin" valueType="num">
                                          <p:cBhvr additive="base">
                                            <p:cTn id="20" dur="1500" fill="hold"/>
                                            <p:tgtEl>
                                              <p:spTgt spid="21"/>
                                            </p:tgtEl>
                                            <p:attrNameLst>
                                              <p:attrName>ppt_y</p:attrName>
                                            </p:attrNameLst>
                                          </p:cBhvr>
                                          <p:tavLst>
                                            <p:tav tm="0">
                                              <p:val>
                                                <p:strVal val="0-#ppt_h/2"/>
                                              </p:val>
                                            </p:tav>
                                            <p:tav tm="100000">
                                              <p:val>
                                                <p:strVal val="#ppt_y"/>
                                              </p:val>
                                            </p:tav>
                                          </p:tavLst>
                                        </p:anim>
                                      </p:childTnLst>
                                    </p:cTn>
                                  </p:par>
                                  <p:par>
                                    <p:cTn id="21" presetID="31" presetClass="entr" presetSubtype="0" fill="hold" grpId="0" nodeType="withEffect">
                                      <p:stCondLst>
                                        <p:cond delay="2500"/>
                                      </p:stCondLst>
                                      <p:childTnLst>
                                        <p:set>
                                          <p:cBhvr>
                                            <p:cTn id="22" dur="1" fill="hold">
                                              <p:stCondLst>
                                                <p:cond delay="0"/>
                                              </p:stCondLst>
                                            </p:cTn>
                                            <p:tgtEl>
                                              <p:spTgt spid="4"/>
                                            </p:tgtEl>
                                            <p:attrNameLst>
                                              <p:attrName>style.visibility</p:attrName>
                                            </p:attrNameLst>
                                          </p:cBhvr>
                                          <p:to>
                                            <p:strVal val="visible"/>
                                          </p:to>
                                        </p:set>
                                        <p:anim calcmode="lin" valueType="num">
                                          <p:cBhvr>
                                            <p:cTn id="23" dur="1000" fill="hold"/>
                                            <p:tgtEl>
                                              <p:spTgt spid="4"/>
                                            </p:tgtEl>
                                            <p:attrNameLst>
                                              <p:attrName>ppt_w</p:attrName>
                                            </p:attrNameLst>
                                          </p:cBhvr>
                                          <p:tavLst>
                                            <p:tav tm="0">
                                              <p:val>
                                                <p:fltVal val="0"/>
                                              </p:val>
                                            </p:tav>
                                            <p:tav tm="100000">
                                              <p:val>
                                                <p:strVal val="#ppt_w"/>
                                              </p:val>
                                            </p:tav>
                                          </p:tavLst>
                                        </p:anim>
                                        <p:anim calcmode="lin" valueType="num">
                                          <p:cBhvr>
                                            <p:cTn id="24" dur="1000" fill="hold"/>
                                            <p:tgtEl>
                                              <p:spTgt spid="4"/>
                                            </p:tgtEl>
                                            <p:attrNameLst>
                                              <p:attrName>ppt_h</p:attrName>
                                            </p:attrNameLst>
                                          </p:cBhvr>
                                          <p:tavLst>
                                            <p:tav tm="0">
                                              <p:val>
                                                <p:fltVal val="0"/>
                                              </p:val>
                                            </p:tav>
                                            <p:tav tm="100000">
                                              <p:val>
                                                <p:strVal val="#ppt_h"/>
                                              </p:val>
                                            </p:tav>
                                          </p:tavLst>
                                        </p:anim>
                                        <p:anim calcmode="lin" valueType="num">
                                          <p:cBhvr>
                                            <p:cTn id="25" dur="1000" fill="hold"/>
                                            <p:tgtEl>
                                              <p:spTgt spid="4"/>
                                            </p:tgtEl>
                                            <p:attrNameLst>
                                              <p:attrName>style.rotation</p:attrName>
                                            </p:attrNameLst>
                                          </p:cBhvr>
                                          <p:tavLst>
                                            <p:tav tm="0">
                                              <p:val>
                                                <p:fltVal val="90"/>
                                              </p:val>
                                            </p:tav>
                                            <p:tav tm="100000">
                                              <p:val>
                                                <p:fltVal val="0"/>
                                              </p:val>
                                            </p:tav>
                                          </p:tavLst>
                                        </p:anim>
                                        <p:animEffect transition="in" filter="fade">
                                          <p:cBhvr>
                                            <p:cTn id="26" dur="1000"/>
                                            <p:tgtEl>
                                              <p:spTgt spid="4"/>
                                            </p:tgtEl>
                                          </p:cBhvr>
                                        </p:animEffect>
                                      </p:childTnLst>
                                    </p:cTn>
                                  </p:par>
                                  <p:par>
                                    <p:cTn id="27" presetID="31" presetClass="entr" presetSubtype="0" fill="hold" grpId="0" nodeType="withEffect">
                                      <p:stCondLst>
                                        <p:cond delay="30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1000" fill="hold"/>
                                            <p:tgtEl>
                                              <p:spTgt spid="16"/>
                                            </p:tgtEl>
                                            <p:attrNameLst>
                                              <p:attrName>ppt_w</p:attrName>
                                            </p:attrNameLst>
                                          </p:cBhvr>
                                          <p:tavLst>
                                            <p:tav tm="0">
                                              <p:val>
                                                <p:fltVal val="0"/>
                                              </p:val>
                                            </p:tav>
                                            <p:tav tm="100000">
                                              <p:val>
                                                <p:strVal val="#ppt_w"/>
                                              </p:val>
                                            </p:tav>
                                          </p:tavLst>
                                        </p:anim>
                                        <p:anim calcmode="lin" valueType="num">
                                          <p:cBhvr>
                                            <p:cTn id="30" dur="1000" fill="hold"/>
                                            <p:tgtEl>
                                              <p:spTgt spid="16"/>
                                            </p:tgtEl>
                                            <p:attrNameLst>
                                              <p:attrName>ppt_h</p:attrName>
                                            </p:attrNameLst>
                                          </p:cBhvr>
                                          <p:tavLst>
                                            <p:tav tm="0">
                                              <p:val>
                                                <p:fltVal val="0"/>
                                              </p:val>
                                            </p:tav>
                                            <p:tav tm="100000">
                                              <p:val>
                                                <p:strVal val="#ppt_h"/>
                                              </p:val>
                                            </p:tav>
                                          </p:tavLst>
                                        </p:anim>
                                        <p:anim calcmode="lin" valueType="num">
                                          <p:cBhvr>
                                            <p:cTn id="31" dur="1000" fill="hold"/>
                                            <p:tgtEl>
                                              <p:spTgt spid="16"/>
                                            </p:tgtEl>
                                            <p:attrNameLst>
                                              <p:attrName>style.rotation</p:attrName>
                                            </p:attrNameLst>
                                          </p:cBhvr>
                                          <p:tavLst>
                                            <p:tav tm="0">
                                              <p:val>
                                                <p:fltVal val="90"/>
                                              </p:val>
                                            </p:tav>
                                            <p:tav tm="100000">
                                              <p:val>
                                                <p:fltVal val="0"/>
                                              </p:val>
                                            </p:tav>
                                          </p:tavLst>
                                        </p:anim>
                                        <p:animEffect transition="in" filter="fade">
                                          <p:cBhvr>
                                            <p:cTn id="32" dur="1000"/>
                                            <p:tgtEl>
                                              <p:spTgt spid="16"/>
                                            </p:tgtEl>
                                          </p:cBhvr>
                                        </p:animEffect>
                                      </p:childTnLst>
                                    </p:cTn>
                                  </p:par>
                                  <p:par>
                                    <p:cTn id="33" presetID="31" presetClass="entr" presetSubtype="0" fill="hold" grpId="0" nodeType="withEffect">
                                      <p:stCondLst>
                                        <p:cond delay="3500"/>
                                      </p:stCondLst>
                                      <p:childTnLst>
                                        <p:set>
                                          <p:cBhvr>
                                            <p:cTn id="34" dur="1" fill="hold">
                                              <p:stCondLst>
                                                <p:cond delay="0"/>
                                              </p:stCondLst>
                                            </p:cTn>
                                            <p:tgtEl>
                                              <p:spTgt spid="19"/>
                                            </p:tgtEl>
                                            <p:attrNameLst>
                                              <p:attrName>style.visibility</p:attrName>
                                            </p:attrNameLst>
                                          </p:cBhvr>
                                          <p:to>
                                            <p:strVal val="visible"/>
                                          </p:to>
                                        </p:set>
                                        <p:anim calcmode="lin" valueType="num">
                                          <p:cBhvr>
                                            <p:cTn id="35" dur="1000" fill="hold"/>
                                            <p:tgtEl>
                                              <p:spTgt spid="19"/>
                                            </p:tgtEl>
                                            <p:attrNameLst>
                                              <p:attrName>ppt_w</p:attrName>
                                            </p:attrNameLst>
                                          </p:cBhvr>
                                          <p:tavLst>
                                            <p:tav tm="0">
                                              <p:val>
                                                <p:fltVal val="0"/>
                                              </p:val>
                                            </p:tav>
                                            <p:tav tm="100000">
                                              <p:val>
                                                <p:strVal val="#ppt_w"/>
                                              </p:val>
                                            </p:tav>
                                          </p:tavLst>
                                        </p:anim>
                                        <p:anim calcmode="lin" valueType="num">
                                          <p:cBhvr>
                                            <p:cTn id="36" dur="1000" fill="hold"/>
                                            <p:tgtEl>
                                              <p:spTgt spid="19"/>
                                            </p:tgtEl>
                                            <p:attrNameLst>
                                              <p:attrName>ppt_h</p:attrName>
                                            </p:attrNameLst>
                                          </p:cBhvr>
                                          <p:tavLst>
                                            <p:tav tm="0">
                                              <p:val>
                                                <p:fltVal val="0"/>
                                              </p:val>
                                            </p:tav>
                                            <p:tav tm="100000">
                                              <p:val>
                                                <p:strVal val="#ppt_h"/>
                                              </p:val>
                                            </p:tav>
                                          </p:tavLst>
                                        </p:anim>
                                        <p:anim calcmode="lin" valueType="num">
                                          <p:cBhvr>
                                            <p:cTn id="37" dur="1000" fill="hold"/>
                                            <p:tgtEl>
                                              <p:spTgt spid="19"/>
                                            </p:tgtEl>
                                            <p:attrNameLst>
                                              <p:attrName>style.rotation</p:attrName>
                                            </p:attrNameLst>
                                          </p:cBhvr>
                                          <p:tavLst>
                                            <p:tav tm="0">
                                              <p:val>
                                                <p:fltVal val="90"/>
                                              </p:val>
                                            </p:tav>
                                            <p:tav tm="100000">
                                              <p:val>
                                                <p:fltVal val="0"/>
                                              </p:val>
                                            </p:tav>
                                          </p:tavLst>
                                        </p:anim>
                                        <p:animEffect transition="in" filter="fade">
                                          <p:cBhvr>
                                            <p:cTn id="38" dur="1000"/>
                                            <p:tgtEl>
                                              <p:spTgt spid="19"/>
                                            </p:tgtEl>
                                          </p:cBhvr>
                                        </p:animEffect>
                                      </p:childTnLst>
                                    </p:cTn>
                                  </p:par>
                                  <p:par>
                                    <p:cTn id="39" presetID="31" presetClass="entr" presetSubtype="0" fill="hold" grpId="0" nodeType="withEffect">
                                      <p:stCondLst>
                                        <p:cond delay="4000"/>
                                      </p:stCondLst>
                                      <p:childTnLst>
                                        <p:set>
                                          <p:cBhvr>
                                            <p:cTn id="40" dur="1" fill="hold">
                                              <p:stCondLst>
                                                <p:cond delay="0"/>
                                              </p:stCondLst>
                                            </p:cTn>
                                            <p:tgtEl>
                                              <p:spTgt spid="22"/>
                                            </p:tgtEl>
                                            <p:attrNameLst>
                                              <p:attrName>style.visibility</p:attrName>
                                            </p:attrNameLst>
                                          </p:cBhvr>
                                          <p:to>
                                            <p:strVal val="visible"/>
                                          </p:to>
                                        </p:set>
                                        <p:anim calcmode="lin" valueType="num">
                                          <p:cBhvr>
                                            <p:cTn id="41" dur="1000" fill="hold"/>
                                            <p:tgtEl>
                                              <p:spTgt spid="22"/>
                                            </p:tgtEl>
                                            <p:attrNameLst>
                                              <p:attrName>ppt_w</p:attrName>
                                            </p:attrNameLst>
                                          </p:cBhvr>
                                          <p:tavLst>
                                            <p:tav tm="0">
                                              <p:val>
                                                <p:fltVal val="0"/>
                                              </p:val>
                                            </p:tav>
                                            <p:tav tm="100000">
                                              <p:val>
                                                <p:strVal val="#ppt_w"/>
                                              </p:val>
                                            </p:tav>
                                          </p:tavLst>
                                        </p:anim>
                                        <p:anim calcmode="lin" valueType="num">
                                          <p:cBhvr>
                                            <p:cTn id="42" dur="1000" fill="hold"/>
                                            <p:tgtEl>
                                              <p:spTgt spid="22"/>
                                            </p:tgtEl>
                                            <p:attrNameLst>
                                              <p:attrName>ppt_h</p:attrName>
                                            </p:attrNameLst>
                                          </p:cBhvr>
                                          <p:tavLst>
                                            <p:tav tm="0">
                                              <p:val>
                                                <p:fltVal val="0"/>
                                              </p:val>
                                            </p:tav>
                                            <p:tav tm="100000">
                                              <p:val>
                                                <p:strVal val="#ppt_h"/>
                                              </p:val>
                                            </p:tav>
                                          </p:tavLst>
                                        </p:anim>
                                        <p:anim calcmode="lin" valueType="num">
                                          <p:cBhvr>
                                            <p:cTn id="43" dur="1000" fill="hold"/>
                                            <p:tgtEl>
                                              <p:spTgt spid="22"/>
                                            </p:tgtEl>
                                            <p:attrNameLst>
                                              <p:attrName>style.rotation</p:attrName>
                                            </p:attrNameLst>
                                          </p:cBhvr>
                                          <p:tavLst>
                                            <p:tav tm="0">
                                              <p:val>
                                                <p:fltVal val="90"/>
                                              </p:val>
                                            </p:tav>
                                            <p:tav tm="100000">
                                              <p:val>
                                                <p:fltVal val="0"/>
                                              </p:val>
                                            </p:tav>
                                          </p:tavLst>
                                        </p:anim>
                                        <p:animEffect transition="in" filter="fade">
                                          <p:cBhvr>
                                            <p:cTn id="44" dur="1000"/>
                                            <p:tgtEl>
                                              <p:spTgt spid="22"/>
                                            </p:tgtEl>
                                          </p:cBhvr>
                                        </p:animEffect>
                                      </p:childTnLst>
                                    </p:cTn>
                                  </p:par>
                                  <p:par>
                                    <p:cTn id="45" presetID="10" presetClass="entr" presetSubtype="0" fill="hold" grpId="0" nodeType="withEffect">
                                      <p:stCondLst>
                                        <p:cond delay="25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42" presetClass="path" presetSubtype="0" accel="50000" decel="50000" autoRev="1" fill="hold" grpId="1" nodeType="withEffect">
                                      <p:stCondLst>
                                        <p:cond delay="2000"/>
                                      </p:stCondLst>
                                      <p:childTnLst>
                                        <p:animMotion origin="layout" path="M 2.22222E-6 2.34949E-6 L 0.22847 -0.12597 " pathEditMode="relative" rAng="0" ptsTypes="AA">
                                          <p:cBhvr>
                                            <p:cTn id="49" dur="500" fill="hold"/>
                                            <p:tgtEl>
                                              <p:spTgt spid="26"/>
                                            </p:tgtEl>
                                            <p:attrNameLst>
                                              <p:attrName>ppt_x</p:attrName>
                                              <p:attrName>ppt_y</p:attrName>
                                            </p:attrNameLst>
                                          </p:cBhvr>
                                          <p:rCtr x="11424" y="-6298"/>
                                        </p:animMotion>
                                      </p:childTnLst>
                                    </p:cTn>
                                  </p:par>
                                  <p:par>
                                    <p:cTn id="50" presetID="10" presetClass="entr" presetSubtype="0" fill="hold" grpId="0" nodeType="withEffect">
                                      <p:stCondLst>
                                        <p:cond delay="265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42" presetClass="path" presetSubtype="0" accel="50000" decel="50000" autoRev="1" fill="hold" grpId="1" nodeType="withEffect">
                                      <p:stCondLst>
                                        <p:cond delay="2150"/>
                                      </p:stCondLst>
                                      <p:childTnLst>
                                        <p:animMotion origin="layout" path="M -2.22222E-6 -7.44057E-7 L 0.17778 -0.23279 " pathEditMode="relative" rAng="0" ptsTypes="AA">
                                          <p:cBhvr>
                                            <p:cTn id="54" dur="500" fill="hold"/>
                                            <p:tgtEl>
                                              <p:spTgt spid="27"/>
                                            </p:tgtEl>
                                            <p:attrNameLst>
                                              <p:attrName>ppt_x</p:attrName>
                                              <p:attrName>ppt_y</p:attrName>
                                            </p:attrNameLst>
                                          </p:cBhvr>
                                          <p:rCtr x="8889" y="-11639"/>
                                        </p:animMotion>
                                      </p:childTnLst>
                                    </p:cTn>
                                  </p:par>
                                  <p:par>
                                    <p:cTn id="55" presetID="10" presetClass="entr" presetSubtype="0" fill="hold" grpId="0" nodeType="withEffect">
                                      <p:stCondLst>
                                        <p:cond delay="280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42" presetClass="path" presetSubtype="0" accel="50000" decel="50000" autoRev="1" fill="hold" grpId="1" nodeType="withEffect">
                                      <p:stCondLst>
                                        <p:cond delay="2300"/>
                                      </p:stCondLst>
                                      <p:childTnLst>
                                        <p:animMotion origin="layout" path="M -8.33333E-7 -4.20191E-6 L 0.10226 -0.05989 " pathEditMode="relative" rAng="0" ptsTypes="AA">
                                          <p:cBhvr>
                                            <p:cTn id="59" dur="500" fill="hold"/>
                                            <p:tgtEl>
                                              <p:spTgt spid="36"/>
                                            </p:tgtEl>
                                            <p:attrNameLst>
                                              <p:attrName>ppt_x</p:attrName>
                                              <p:attrName>ppt_y</p:attrName>
                                            </p:attrNameLst>
                                          </p:cBhvr>
                                          <p:rCtr x="5104" y="-2995"/>
                                        </p:animMotion>
                                      </p:childTnLst>
                                    </p:cTn>
                                  </p:par>
                                  <p:par>
                                    <p:cTn id="60" presetID="10" presetClass="entr" presetSubtype="0" fill="hold" grpId="0" nodeType="withEffect">
                                      <p:stCondLst>
                                        <p:cond delay="295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42" presetClass="path" presetSubtype="0" accel="50000" decel="50000" autoRev="1" fill="hold" grpId="1" nodeType="withEffect">
                                      <p:stCondLst>
                                        <p:cond delay="2450"/>
                                      </p:stCondLst>
                                      <p:childTnLst>
                                        <p:animMotion origin="layout" path="M -1.66667E-6 1.56221E-6 L 0.06024 -0.24637 " pathEditMode="relative" rAng="0" ptsTypes="AA">
                                          <p:cBhvr>
                                            <p:cTn id="64" dur="500" fill="hold"/>
                                            <p:tgtEl>
                                              <p:spTgt spid="24"/>
                                            </p:tgtEl>
                                            <p:attrNameLst>
                                              <p:attrName>ppt_x</p:attrName>
                                              <p:attrName>ppt_y</p:attrName>
                                            </p:attrNameLst>
                                          </p:cBhvr>
                                          <p:rCtr x="3003" y="-12319"/>
                                        </p:animMotion>
                                      </p:childTnLst>
                                    </p:cTn>
                                  </p:par>
                                  <p:par>
                                    <p:cTn id="65" presetID="10" presetClass="entr" presetSubtype="0" fill="hold" grpId="0" nodeType="withEffect">
                                      <p:stCondLst>
                                        <p:cond delay="310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par>
                                    <p:cTn id="68" presetID="42" presetClass="path" presetSubtype="0" accel="50000" decel="50000" autoRev="1" fill="hold" grpId="1" nodeType="withEffect">
                                      <p:stCondLst>
                                        <p:cond delay="2600"/>
                                      </p:stCondLst>
                                      <p:childTnLst>
                                        <p:animMotion origin="layout" path="M 4.16667E-6 5.77339E-7 L 0.04114 0.251 " pathEditMode="relative" rAng="0" ptsTypes="AA">
                                          <p:cBhvr>
                                            <p:cTn id="69" dur="500" fill="hold"/>
                                            <p:tgtEl>
                                              <p:spTgt spid="33"/>
                                            </p:tgtEl>
                                            <p:attrNameLst>
                                              <p:attrName>ppt_x</p:attrName>
                                              <p:attrName>ppt_y</p:attrName>
                                            </p:attrNameLst>
                                          </p:cBhvr>
                                          <p:rCtr x="2049" y="12535"/>
                                        </p:animMotion>
                                      </p:childTnLst>
                                    </p:cTn>
                                  </p:par>
                                  <p:par>
                                    <p:cTn id="70" presetID="10" presetClass="entr" presetSubtype="0" fill="hold" grpId="0" nodeType="withEffect">
                                      <p:stCondLst>
                                        <p:cond delay="325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par>
                                    <p:cTn id="73" presetID="42" presetClass="path" presetSubtype="0" accel="50000" decel="50000" autoRev="1" fill="hold" grpId="1" nodeType="withEffect">
                                      <p:stCondLst>
                                        <p:cond delay="2750"/>
                                      </p:stCondLst>
                                      <p:childTnLst>
                                        <p:animMotion origin="layout" path="M 2.5E-6 3.29423E-6 L -0.04531 -0.20439 " pathEditMode="relative" rAng="0" ptsTypes="AA">
                                          <p:cBhvr>
                                            <p:cTn id="74" dur="500" fill="hold"/>
                                            <p:tgtEl>
                                              <p:spTgt spid="23"/>
                                            </p:tgtEl>
                                            <p:attrNameLst>
                                              <p:attrName>ppt_x</p:attrName>
                                              <p:attrName>ppt_y</p:attrName>
                                            </p:attrNameLst>
                                          </p:cBhvr>
                                          <p:rCtr x="-2274" y="-10219"/>
                                        </p:animMotion>
                                      </p:childTnLst>
                                    </p:cTn>
                                  </p:par>
                                  <p:par>
                                    <p:cTn id="75" presetID="10" presetClass="entr" presetSubtype="0" fill="hold" grpId="0" nodeType="withEffect">
                                      <p:stCondLst>
                                        <p:cond delay="340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42" presetClass="path" presetSubtype="0" accel="50000" decel="50000" autoRev="1" fill="hold" grpId="1" nodeType="withEffect">
                                      <p:stCondLst>
                                        <p:cond delay="2900"/>
                                      </p:stCondLst>
                                      <p:childTnLst>
                                        <p:animMotion origin="layout" path="M 1.11111E-6 3.42698E-6 L 0.04566 0.17937 " pathEditMode="relative" rAng="0" ptsTypes="AA">
                                          <p:cBhvr>
                                            <p:cTn id="79" dur="500" fill="hold"/>
                                            <p:tgtEl>
                                              <p:spTgt spid="29"/>
                                            </p:tgtEl>
                                            <p:attrNameLst>
                                              <p:attrName>ppt_x</p:attrName>
                                              <p:attrName>ppt_y</p:attrName>
                                            </p:attrNameLst>
                                          </p:cBhvr>
                                          <p:rCtr x="2274" y="8953"/>
                                        </p:animMotion>
                                      </p:childTnLst>
                                    </p:cTn>
                                  </p:par>
                                  <p:par>
                                    <p:cTn id="80" presetID="10" presetClass="entr" presetSubtype="0" fill="hold" grpId="0" nodeType="withEffect">
                                      <p:stCondLst>
                                        <p:cond delay="355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500"/>
                                            <p:tgtEl>
                                              <p:spTgt spid="32"/>
                                            </p:tgtEl>
                                          </p:cBhvr>
                                        </p:animEffect>
                                      </p:childTnLst>
                                    </p:cTn>
                                  </p:par>
                                  <p:par>
                                    <p:cTn id="83" presetID="42" presetClass="path" presetSubtype="0" accel="50000" decel="50000" autoRev="1" fill="hold" grpId="1" nodeType="withEffect">
                                      <p:stCondLst>
                                        <p:cond delay="3050"/>
                                      </p:stCondLst>
                                      <p:childTnLst>
                                        <p:animMotion origin="layout" path="M 2.22222E-6 -1.54369E-7 L 0.14271 0.05156 " pathEditMode="relative" rAng="0" ptsTypes="AA">
                                          <p:cBhvr>
                                            <p:cTn id="84" dur="500" fill="hold"/>
                                            <p:tgtEl>
                                              <p:spTgt spid="32"/>
                                            </p:tgtEl>
                                            <p:attrNameLst>
                                              <p:attrName>ppt_x</p:attrName>
                                              <p:attrName>ppt_y</p:attrName>
                                            </p:attrNameLst>
                                          </p:cBhvr>
                                          <p:rCtr x="7135" y="2563"/>
                                        </p:animMotion>
                                      </p:childTnLst>
                                    </p:cTn>
                                  </p:par>
                                  <p:par>
                                    <p:cTn id="85" presetID="10" presetClass="entr" presetSubtype="0" fill="hold" grpId="0" nodeType="withEffect">
                                      <p:stCondLst>
                                        <p:cond delay="370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42" presetClass="path" presetSubtype="0" accel="50000" decel="50000" autoRev="1" fill="hold" grpId="1" nodeType="withEffect">
                                      <p:stCondLst>
                                        <p:cond delay="3200"/>
                                      </p:stCondLst>
                                      <p:childTnLst>
                                        <p:animMotion origin="layout" path="M -3.61111E-6 4.94288E-6 L -0.12204 -0.16734 " pathEditMode="relative" rAng="0" ptsTypes="AA">
                                          <p:cBhvr>
                                            <p:cTn id="89" dur="500" fill="hold"/>
                                            <p:tgtEl>
                                              <p:spTgt spid="31"/>
                                            </p:tgtEl>
                                            <p:attrNameLst>
                                              <p:attrName>ppt_x</p:attrName>
                                              <p:attrName>ppt_y</p:attrName>
                                            </p:attrNameLst>
                                          </p:cBhvr>
                                          <p:rCtr x="-6111" y="-8367"/>
                                        </p:animMotion>
                                      </p:childTnLst>
                                    </p:cTn>
                                  </p:par>
                                  <p:par>
                                    <p:cTn id="90" presetID="10" presetClass="entr" presetSubtype="0" fill="hold" grpId="0" nodeType="withEffect">
                                      <p:stCondLst>
                                        <p:cond delay="385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par>
                                    <p:cTn id="93" presetID="42" presetClass="path" presetSubtype="0" accel="50000" decel="50000" autoRev="1" fill="hold" grpId="1" nodeType="withEffect">
                                      <p:stCondLst>
                                        <p:cond delay="3350"/>
                                      </p:stCondLst>
                                      <p:childTnLst>
                                        <p:animMotion origin="layout" path="M 4.16667E-6 -3.80364E-6 L -0.02344 0.18895 " pathEditMode="relative" rAng="0" ptsTypes="AA">
                                          <p:cBhvr>
                                            <p:cTn id="94" dur="500" fill="hold"/>
                                            <p:tgtEl>
                                              <p:spTgt spid="35"/>
                                            </p:tgtEl>
                                            <p:attrNameLst>
                                              <p:attrName>ppt_x</p:attrName>
                                              <p:attrName>ppt_y</p:attrName>
                                            </p:attrNameLst>
                                          </p:cBhvr>
                                          <p:rCtr x="-1181" y="9447"/>
                                        </p:animMotion>
                                      </p:childTnLst>
                                    </p:cTn>
                                  </p:par>
                                  <p:par>
                                    <p:cTn id="95" presetID="10" presetClass="entr" presetSubtype="0" fill="hold" grpId="0" nodeType="withEffect">
                                      <p:stCondLst>
                                        <p:cond delay="400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par>
                                    <p:cTn id="98" presetID="42" presetClass="path" presetSubtype="0" accel="50000" decel="50000" autoRev="1" fill="hold" grpId="1" nodeType="withEffect">
                                      <p:stCondLst>
                                        <p:cond delay="3500"/>
                                      </p:stCondLst>
                                      <p:childTnLst>
                                        <p:animMotion origin="layout" path="M -2.5E-6 1.38006E-6 L -0.06927 -0.1485 " pathEditMode="relative" rAng="0" ptsTypes="AA">
                                          <p:cBhvr>
                                            <p:cTn id="99" dur="500" fill="hold"/>
                                            <p:tgtEl>
                                              <p:spTgt spid="38"/>
                                            </p:tgtEl>
                                            <p:attrNameLst>
                                              <p:attrName>ppt_x</p:attrName>
                                              <p:attrName>ppt_y</p:attrName>
                                            </p:attrNameLst>
                                          </p:cBhvr>
                                          <p:rCtr x="-3472" y="-7441"/>
                                        </p:animMotion>
                                      </p:childTnLst>
                                    </p:cTn>
                                  </p:par>
                                  <p:par>
                                    <p:cTn id="100" presetID="10" presetClass="entr" presetSubtype="0" fill="hold" grpId="0" nodeType="withEffect">
                                      <p:stCondLst>
                                        <p:cond delay="415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par>
                                    <p:cTn id="103" presetID="42" presetClass="path" presetSubtype="0" accel="50000" decel="50000" autoRev="1" fill="hold" grpId="1" nodeType="withEffect">
                                      <p:stCondLst>
                                        <p:cond delay="3650"/>
                                      </p:stCondLst>
                                      <p:childTnLst>
                                        <p:animMotion origin="layout" path="M 3.05556E-6 2.34949E-6 L -0.24132 -0.12597 " pathEditMode="relative" rAng="0" ptsTypes="AA">
                                          <p:cBhvr>
                                            <p:cTn id="104" dur="500" fill="hold"/>
                                            <p:tgtEl>
                                              <p:spTgt spid="25"/>
                                            </p:tgtEl>
                                            <p:attrNameLst>
                                              <p:attrName>ppt_x</p:attrName>
                                              <p:attrName>ppt_y</p:attrName>
                                            </p:attrNameLst>
                                          </p:cBhvr>
                                          <p:rCtr x="-12066" y="-6298"/>
                                        </p:animMotion>
                                      </p:childTnLst>
                                    </p:cTn>
                                  </p:par>
                                  <p:par>
                                    <p:cTn id="105" presetID="10" presetClass="entr" presetSubtype="0" fill="hold" grpId="0" nodeType="withEffect">
                                      <p:stCondLst>
                                        <p:cond delay="4300"/>
                                      </p:stCondLst>
                                      <p:childTnLst>
                                        <p:set>
                                          <p:cBhvr>
                                            <p:cTn id="106" dur="1" fill="hold">
                                              <p:stCondLst>
                                                <p:cond delay="0"/>
                                              </p:stCondLst>
                                            </p:cTn>
                                            <p:tgtEl>
                                              <p:spTgt spid="37"/>
                                            </p:tgtEl>
                                            <p:attrNameLst>
                                              <p:attrName>style.visibility</p:attrName>
                                            </p:attrNameLst>
                                          </p:cBhvr>
                                          <p:to>
                                            <p:strVal val="visible"/>
                                          </p:to>
                                        </p:set>
                                        <p:animEffect transition="in" filter="fade">
                                          <p:cBhvr>
                                            <p:cTn id="107" dur="500"/>
                                            <p:tgtEl>
                                              <p:spTgt spid="37"/>
                                            </p:tgtEl>
                                          </p:cBhvr>
                                        </p:animEffect>
                                      </p:childTnLst>
                                    </p:cTn>
                                  </p:par>
                                  <p:par>
                                    <p:cTn id="108" presetID="42" presetClass="path" presetSubtype="0" accel="50000" decel="50000" autoRev="1" fill="hold" grpId="1" nodeType="withEffect">
                                      <p:stCondLst>
                                        <p:cond delay="3800"/>
                                      </p:stCondLst>
                                      <p:childTnLst>
                                        <p:animMotion origin="layout" path="M -3.61111E-6 -1.33374E-6 L -0.10625 0.00093 " pathEditMode="relative" rAng="0" ptsTypes="AA">
                                          <p:cBhvr>
                                            <p:cTn id="109" dur="500" fill="hold"/>
                                            <p:tgtEl>
                                              <p:spTgt spid="37"/>
                                            </p:tgtEl>
                                            <p:attrNameLst>
                                              <p:attrName>ppt_x</p:attrName>
                                              <p:attrName>ppt_y</p:attrName>
                                            </p:attrNameLst>
                                          </p:cBhvr>
                                          <p:rCtr x="-5313" y="31"/>
                                        </p:animMotion>
                                      </p:childTnLst>
                                    </p:cTn>
                                  </p:par>
                                  <p:par>
                                    <p:cTn id="110" presetID="10" presetClass="entr" presetSubtype="0" fill="hold" grpId="0" nodeType="withEffect">
                                      <p:stCondLst>
                                        <p:cond delay="445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500"/>
                                            <p:tgtEl>
                                              <p:spTgt spid="30"/>
                                            </p:tgtEl>
                                          </p:cBhvr>
                                        </p:animEffect>
                                      </p:childTnLst>
                                    </p:cTn>
                                  </p:par>
                                  <p:par>
                                    <p:cTn id="113" presetID="42" presetClass="path" presetSubtype="0" accel="50000" decel="50000" autoRev="1" fill="hold" grpId="1" nodeType="withEffect">
                                      <p:stCondLst>
                                        <p:cond delay="3950"/>
                                      </p:stCondLst>
                                      <p:childTnLst>
                                        <p:animMotion origin="layout" path="M -1.66667E-6 -1.19173E-6 L -0.01354 -0.25224 " pathEditMode="relative" rAng="0" ptsTypes="AA">
                                          <p:cBhvr>
                                            <p:cTn id="114" dur="500" fill="hold"/>
                                            <p:tgtEl>
                                              <p:spTgt spid="30"/>
                                            </p:tgtEl>
                                            <p:attrNameLst>
                                              <p:attrName>ppt_x</p:attrName>
                                              <p:attrName>ppt_y</p:attrName>
                                            </p:attrNameLst>
                                          </p:cBhvr>
                                          <p:rCtr x="-677" y="-12627"/>
                                        </p:animMotion>
                                      </p:childTnLst>
                                    </p:cTn>
                                  </p:par>
                                  <p:par>
                                    <p:cTn id="115" presetID="10" presetClass="entr" presetSubtype="0" fill="hold" grpId="0" nodeType="withEffect">
                                      <p:stCondLst>
                                        <p:cond delay="4600"/>
                                      </p:stCondLst>
                                      <p:childTnLst>
                                        <p:set>
                                          <p:cBhvr>
                                            <p:cTn id="116" dur="1" fill="hold">
                                              <p:stCondLst>
                                                <p:cond delay="0"/>
                                              </p:stCondLst>
                                            </p:cTn>
                                            <p:tgtEl>
                                              <p:spTgt spid="34"/>
                                            </p:tgtEl>
                                            <p:attrNameLst>
                                              <p:attrName>style.visibility</p:attrName>
                                            </p:attrNameLst>
                                          </p:cBhvr>
                                          <p:to>
                                            <p:strVal val="visible"/>
                                          </p:to>
                                        </p:set>
                                        <p:animEffect transition="in" filter="fade">
                                          <p:cBhvr>
                                            <p:cTn id="117" dur="500"/>
                                            <p:tgtEl>
                                              <p:spTgt spid="34"/>
                                            </p:tgtEl>
                                          </p:cBhvr>
                                        </p:animEffect>
                                      </p:childTnLst>
                                    </p:cTn>
                                  </p:par>
                                  <p:par>
                                    <p:cTn id="118" presetID="42" presetClass="path" presetSubtype="0" accel="50000" decel="50000" autoRev="1" fill="hold" grpId="1" nodeType="withEffect">
                                      <p:stCondLst>
                                        <p:cond delay="4100"/>
                                      </p:stCondLst>
                                      <p:childTnLst>
                                        <p:animMotion origin="layout" path="M 3.61111E-6 -3.5196E-7 L 0.05955 -0.1766 " pathEditMode="relative" rAng="0" ptsTypes="AA">
                                          <p:cBhvr>
                                            <p:cTn id="119" dur="500" fill="hold"/>
                                            <p:tgtEl>
                                              <p:spTgt spid="34"/>
                                            </p:tgtEl>
                                            <p:attrNameLst>
                                              <p:attrName>ppt_x</p:attrName>
                                              <p:attrName>ppt_y</p:attrName>
                                            </p:attrNameLst>
                                          </p:cBhvr>
                                          <p:rCtr x="2969" y="-8830"/>
                                        </p:animMotion>
                                      </p:childTnLst>
                                    </p:cTn>
                                  </p:par>
                                  <p:par>
                                    <p:cTn id="120" presetID="10" presetClass="entr" presetSubtype="0" fill="hold" grpId="0" nodeType="withEffect">
                                      <p:stCondLst>
                                        <p:cond delay="4750"/>
                                      </p:stCondLst>
                                      <p:childTnLst>
                                        <p:set>
                                          <p:cBhvr>
                                            <p:cTn id="121" dur="1" fill="hold">
                                              <p:stCondLst>
                                                <p:cond delay="0"/>
                                              </p:stCondLst>
                                            </p:cTn>
                                            <p:tgtEl>
                                              <p:spTgt spid="28"/>
                                            </p:tgtEl>
                                            <p:attrNameLst>
                                              <p:attrName>style.visibility</p:attrName>
                                            </p:attrNameLst>
                                          </p:cBhvr>
                                          <p:to>
                                            <p:strVal val="visible"/>
                                          </p:to>
                                        </p:set>
                                        <p:animEffect transition="in" filter="fade">
                                          <p:cBhvr>
                                            <p:cTn id="122" dur="500"/>
                                            <p:tgtEl>
                                              <p:spTgt spid="28"/>
                                            </p:tgtEl>
                                          </p:cBhvr>
                                        </p:animEffect>
                                      </p:childTnLst>
                                    </p:cTn>
                                  </p:par>
                                  <p:par>
                                    <p:cTn id="123" presetID="42" presetClass="path" presetSubtype="0" accel="50000" decel="50000" autoRev="1" fill="hold" grpId="1" nodeType="withEffect">
                                      <p:stCondLst>
                                        <p:cond delay="4250"/>
                                      </p:stCondLst>
                                      <p:childTnLst>
                                        <p:animMotion origin="layout" path="M -3.88889E-6 -1.66409E-6 L -0.1368 0.12319 " pathEditMode="relative" rAng="0" ptsTypes="AA">
                                          <p:cBhvr>
                                            <p:cTn id="124" dur="500" fill="hold"/>
                                            <p:tgtEl>
                                              <p:spTgt spid="28"/>
                                            </p:tgtEl>
                                            <p:attrNameLst>
                                              <p:attrName>ppt_x</p:attrName>
                                              <p:attrName>ppt_y</p:attrName>
                                            </p:attrNameLst>
                                          </p:cBhvr>
                                          <p:rCtr x="-6840" y="61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1" grpId="0" animBg="1"/>
          <p:bldP spid="22" grpId="0"/>
          <p:bldP spid="15" grpId="0" animBg="1"/>
          <p:bldP spid="16" grpId="0"/>
          <p:bldP spid="3" grpId="0" animBg="1"/>
          <p:bldP spid="4" grpId="0"/>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H_Text_1"/>
          <p:cNvSpPr>
            <a:spLocks noChangeArrowheads="1"/>
          </p:cNvSpPr>
          <p:nvPr>
            <p:custDataLst>
              <p:tags r:id="rId1"/>
            </p:custDataLst>
          </p:nvPr>
        </p:nvSpPr>
        <p:spPr bwMode="auto">
          <a:xfrm>
            <a:off x="971600" y="1181948"/>
            <a:ext cx="7244406" cy="784830"/>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indent="288000" algn="just">
              <a:lnSpc>
                <a:spcPct val="150000"/>
              </a:lnSpc>
            </a:pPr>
            <a:r>
              <a:rPr lang="zh-CN" altLang="en-US" sz="1000" dirty="0" smtClean="0">
                <a:solidFill>
                  <a:srgbClr val="C49166"/>
                </a:solidFill>
                <a:latin typeface="微软雅黑" pitchFamily="34" charset="-122"/>
                <a:ea typeface="微软雅黑" pitchFamily="34" charset="-122"/>
              </a:rPr>
              <a:t>某某</a:t>
            </a:r>
            <a:r>
              <a:rPr lang="zh-CN" altLang="en-US" sz="1000" dirty="0">
                <a:solidFill>
                  <a:srgbClr val="C49166"/>
                </a:solidFill>
                <a:latin typeface="微软雅黑" pitchFamily="34" charset="-122"/>
                <a:ea typeface="微软雅黑" pitchFamily="34" charset="-122"/>
              </a:rPr>
              <a:t>科技发展公司是全球领先的综合通信解决方案提供商。公司将为全球</a:t>
            </a:r>
            <a:r>
              <a:rPr lang="en-US" altLang="zh-CN" sz="1000" dirty="0">
                <a:solidFill>
                  <a:srgbClr val="C49166"/>
                </a:solidFill>
                <a:latin typeface="微软雅黑" pitchFamily="34" charset="-122"/>
                <a:ea typeface="微软雅黑" pitchFamily="34" charset="-122"/>
              </a:rPr>
              <a:t>160</a:t>
            </a:r>
            <a:r>
              <a:rPr lang="zh-CN" altLang="en-US" sz="1000" dirty="0">
                <a:solidFill>
                  <a:srgbClr val="C49166"/>
                </a:solidFill>
                <a:latin typeface="微软雅黑" pitchFamily="34" charset="-122"/>
                <a:ea typeface="微软雅黑" pitchFamily="34" charset="-122"/>
              </a:rPr>
              <a:t>多个国家和地区的电信运营商和企业网客户提供创新技术与产品解决方案，让全世界用户享有语音、数据、多媒体、无线宽带等全方位沟通。公司成立于</a:t>
            </a:r>
            <a:r>
              <a:rPr lang="en-US" altLang="zh-CN" sz="1000" dirty="0">
                <a:solidFill>
                  <a:srgbClr val="C49166"/>
                </a:solidFill>
                <a:latin typeface="微软雅黑" pitchFamily="34" charset="-122"/>
                <a:ea typeface="微软雅黑" pitchFamily="34" charset="-122"/>
              </a:rPr>
              <a:t>2013</a:t>
            </a:r>
            <a:r>
              <a:rPr lang="zh-CN" altLang="en-US" sz="1000" dirty="0">
                <a:solidFill>
                  <a:srgbClr val="C49166"/>
                </a:solidFill>
                <a:latin typeface="微软雅黑" pitchFamily="34" charset="-122"/>
                <a:ea typeface="微软雅黑" pitchFamily="34" charset="-122"/>
              </a:rPr>
              <a:t>年</a:t>
            </a:r>
            <a:r>
              <a:rPr lang="en-US" altLang="zh-CN" sz="1000" dirty="0">
                <a:solidFill>
                  <a:srgbClr val="C49166"/>
                </a:solidFill>
                <a:latin typeface="微软雅黑" pitchFamily="34" charset="-122"/>
                <a:ea typeface="微软雅黑" pitchFamily="34" charset="-122"/>
              </a:rPr>
              <a:t>,</a:t>
            </a:r>
            <a:r>
              <a:rPr lang="zh-CN" altLang="en-US" sz="1000" dirty="0">
                <a:solidFill>
                  <a:srgbClr val="C49166"/>
                </a:solidFill>
                <a:latin typeface="微软雅黑" pitchFamily="34" charset="-122"/>
                <a:ea typeface="微软雅黑" pitchFamily="34" charset="-122"/>
              </a:rPr>
              <a:t>未来将在香港和深圳两地上，是中国最大的通信设备上市公司。</a:t>
            </a:r>
          </a:p>
        </p:txBody>
      </p:sp>
      <p:sp>
        <p:nvSpPr>
          <p:cNvPr id="11" name="TextBox 10"/>
          <p:cNvSpPr txBox="1"/>
          <p:nvPr/>
        </p:nvSpPr>
        <p:spPr>
          <a:xfrm>
            <a:off x="4328100" y="294275"/>
            <a:ext cx="1107996" cy="369332"/>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zh-CN" altLang="en-US" sz="1800" dirty="0"/>
              <a:t>公司介绍</a:t>
            </a:r>
          </a:p>
        </p:txBody>
      </p:sp>
      <p:grpSp>
        <p:nvGrpSpPr>
          <p:cNvPr id="13" name="组合 12"/>
          <p:cNvGrpSpPr/>
          <p:nvPr/>
        </p:nvGrpSpPr>
        <p:grpSpPr>
          <a:xfrm>
            <a:off x="3672664" y="123478"/>
            <a:ext cx="623880" cy="680150"/>
            <a:chOff x="1249459" y="2668927"/>
            <a:chExt cx="1099775" cy="1198967"/>
          </a:xfrm>
        </p:grpSpPr>
        <p:sp>
          <p:nvSpPr>
            <p:cNvPr id="14" name="矩形 10"/>
            <p:cNvSpPr>
              <a:spLocks noChangeAspect="1"/>
            </p:cNvSpPr>
            <p:nvPr/>
          </p:nvSpPr>
          <p:spPr>
            <a:xfrm>
              <a:off x="1249459"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4"/>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15" name="KSO_Shape"/>
            <p:cNvSpPr>
              <a:spLocks noChangeAspect="1"/>
            </p:cNvSpPr>
            <p:nvPr/>
          </p:nvSpPr>
          <p:spPr bwMode="auto">
            <a:xfrm>
              <a:off x="1613586" y="3052410"/>
              <a:ext cx="371520" cy="432000"/>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blipFill>
              <a:blip r:embed="rId4"/>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pic>
        <p:nvPicPr>
          <p:cNvPr id="16" name="图片 65"/>
          <p:cNvPicPr>
            <a:picLocks noChangeAspect="1" noChangeArrowheads="1"/>
          </p:cNvPicPr>
          <p:nvPr/>
        </p:nvPicPr>
        <p:blipFill>
          <a:blip r:embed="rId5">
            <a:extLst>
              <a:ext uri="{28A0092B-C50C-407E-A947-70E740481C1C}">
                <a14:useLocalDpi xmlns:a14="http://schemas.microsoft.com/office/drawing/2010/main" val="0"/>
              </a:ext>
            </a:extLst>
          </a:blip>
          <a:srcRect r="201" b="7317"/>
          <a:stretch>
            <a:fillRect/>
          </a:stretch>
        </p:blipFill>
        <p:spPr bwMode="auto">
          <a:xfrm>
            <a:off x="1058842" y="2067694"/>
            <a:ext cx="7069921" cy="274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6960402"/>
      </p:ext>
    </p:extLst>
  </p:cSld>
  <p:clrMapOvr>
    <a:masterClrMapping/>
  </p:clrMapOvr>
  <p:transition spd="slow" advTm="7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2" presetClass="entr" presetSubtype="0" fill="hold" grpId="0" nodeType="afterEffect">
                                  <p:stCondLst>
                                    <p:cond delay="0"/>
                                  </p:stCondLst>
                                  <p:iterate type="lt">
                                    <p:tmPct val="15000"/>
                                  </p:iterate>
                                  <p:childTnLst>
                                    <p:set>
                                      <p:cBhvr>
                                        <p:cTn id="12" dur="1" fill="hold">
                                          <p:stCondLst>
                                            <p:cond delay="0"/>
                                          </p:stCondLst>
                                        </p:cTn>
                                        <p:tgtEl>
                                          <p:spTgt spid="7"/>
                                        </p:tgtEl>
                                        <p:attrNameLst>
                                          <p:attrName>style.visibility</p:attrName>
                                        </p:attrNameLst>
                                      </p:cBhvr>
                                      <p:to>
                                        <p:strVal val="visible"/>
                                      </p:to>
                                    </p:set>
                                    <p:animScale>
                                      <p:cBhvr>
                                        <p:cTn id="13" dur="25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250" decel="50000" fill="hold">
                                          <p:stCondLst>
                                            <p:cond delay="0"/>
                                          </p:stCondLst>
                                        </p:cTn>
                                        <p:tgtEl>
                                          <p:spTgt spid="7"/>
                                        </p:tgtEl>
                                        <p:attrNameLst>
                                          <p:attrName>ppt_x</p:attrName>
                                          <p:attrName>ppt_y</p:attrName>
                                        </p:attrNameLst>
                                      </p:cBhvr>
                                    </p:animMotion>
                                    <p:animEffect transition="in" filter="fade">
                                      <p:cBhvr>
                                        <p:cTn id="15" dur="250"/>
                                        <p:tgtEl>
                                          <p:spTgt spid="7"/>
                                        </p:tgtEl>
                                      </p:cBhvr>
                                    </p:animEffect>
                                  </p:childTnLst>
                                </p:cTn>
                              </p:par>
                              <p:par>
                                <p:cTn id="16" presetID="42"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anim calcmode="lin" valueType="num">
                                      <p:cBhvr>
                                        <p:cTn id="19" dur="1000" fill="hold"/>
                                        <p:tgtEl>
                                          <p:spTgt spid="16"/>
                                        </p:tgtEl>
                                        <p:attrNameLst>
                                          <p:attrName>ppt_x</p:attrName>
                                        </p:attrNameLst>
                                      </p:cBhvr>
                                      <p:tavLst>
                                        <p:tav tm="0">
                                          <p:val>
                                            <p:strVal val="#ppt_x"/>
                                          </p:val>
                                        </p:tav>
                                        <p:tav tm="100000">
                                          <p:val>
                                            <p:strVal val="#ppt_x"/>
                                          </p:val>
                                        </p:tav>
                                      </p:tavLst>
                                    </p:anim>
                                    <p:anim calcmode="lin" valueType="num">
                                      <p:cBhvr>
                                        <p:cTn id="2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395536" y="1339432"/>
            <a:ext cx="3240000" cy="2420573"/>
          </a:xfrm>
          <a:prstGeom prst="rect">
            <a:avLst/>
          </a:prstGeom>
          <a:gradFill flip="none" rotWithShape="1">
            <a:gsLst>
              <a:gs pos="100000">
                <a:schemeClr val="bg1"/>
              </a:gs>
              <a:gs pos="0">
                <a:srgbClr val="E0E0E0"/>
              </a:gs>
            </a:gsLst>
            <a:lin ang="8100000" scaled="0"/>
            <a:tileRect/>
          </a:gradFill>
          <a:ln w="63500">
            <a:gradFill>
              <a:gsLst>
                <a:gs pos="100000">
                  <a:schemeClr val="bg1">
                    <a:lumMod val="85000"/>
                  </a:schemeClr>
                </a:gs>
                <a:gs pos="0">
                  <a:schemeClr val="bg1"/>
                </a:gs>
              </a:gsLst>
              <a:lin ang="8100000" scaled="0"/>
            </a:gradFill>
          </a:ln>
          <a:effectLst>
            <a:outerShdw blurRad="203200" dist="152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2062" tIns="51030" rIns="102062" bIns="51030" anchor="ctr"/>
          <a:lstStyle/>
          <a:p>
            <a:pPr algn="ctr"/>
            <a:endParaRPr lang="zh-CN" altLang="en-US">
              <a:solidFill>
                <a:prstClr val="white"/>
              </a:solidFill>
              <a:sym typeface="+mn-lt"/>
            </a:endParaRPr>
          </a:p>
        </p:txBody>
      </p:sp>
      <p:grpSp>
        <p:nvGrpSpPr>
          <p:cNvPr id="3" name="组合 2"/>
          <p:cNvGrpSpPr/>
          <p:nvPr/>
        </p:nvGrpSpPr>
        <p:grpSpPr>
          <a:xfrm>
            <a:off x="552291" y="3396695"/>
            <a:ext cx="750783" cy="856092"/>
            <a:chOff x="1547825" y="3067051"/>
            <a:chExt cx="908447" cy="1378744"/>
          </a:xfrm>
        </p:grpSpPr>
        <p:sp>
          <p:nvSpPr>
            <p:cNvPr id="4" name="圆角矩形 3"/>
            <p:cNvSpPr/>
            <p:nvPr/>
          </p:nvSpPr>
          <p:spPr bwMode="auto">
            <a:xfrm>
              <a:off x="1616882" y="3067051"/>
              <a:ext cx="784080" cy="1378744"/>
            </a:xfrm>
            <a:prstGeom prst="roundRect">
              <a:avLst/>
            </a:pr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50301B"/>
                </a:solidFill>
                <a:latin typeface="HelveticaNeueLT Pro 55 Roman" pitchFamily="34" charset="0"/>
              </a:endParaRPr>
            </a:p>
          </p:txBody>
        </p:sp>
        <p:sp>
          <p:nvSpPr>
            <p:cNvPr id="5" name="TextBox 4"/>
            <p:cNvSpPr txBox="1"/>
            <p:nvPr/>
          </p:nvSpPr>
          <p:spPr bwMode="auto">
            <a:xfrm>
              <a:off x="1547825" y="3857743"/>
              <a:ext cx="908447" cy="426282"/>
            </a:xfrm>
            <a:prstGeom prst="rect">
              <a:avLst/>
            </a:prstGeom>
            <a:noFill/>
            <a:ln w="3175" cap="flat" cmpd="sng" algn="ctr">
              <a:noFill/>
              <a:prstDash val="solid"/>
            </a:ln>
            <a:effectLst/>
          </p:spPr>
          <p:txBody>
            <a:bodyPr anchor="ctr"/>
            <a:lstStyle>
              <a:defPPr>
                <a:defRPr lang="zh-CN"/>
              </a:defPPr>
              <a:lvl1pPr algn="ctr">
                <a:lnSpc>
                  <a:spcPct val="120000"/>
                </a:lnSpc>
                <a:defRPr sz="1600" b="1" kern="0">
                  <a:solidFill>
                    <a:schemeClr val="tx1">
                      <a:lumMod val="50000"/>
                      <a:lumOff val="50000"/>
                    </a:schemeClr>
                  </a:solidFill>
                  <a:cs typeface="+mn-ea"/>
                </a:defRPr>
              </a:lvl1pPr>
            </a:lstStyle>
            <a:p>
              <a:r>
                <a:rPr lang="zh-CN" altLang="en-US" dirty="0">
                  <a:solidFill>
                    <a:schemeClr val="tx1"/>
                  </a:solidFill>
                </a:rPr>
                <a:t>专业</a:t>
              </a:r>
            </a:p>
          </p:txBody>
        </p:sp>
      </p:grpSp>
      <p:grpSp>
        <p:nvGrpSpPr>
          <p:cNvPr id="6" name="组合 5"/>
          <p:cNvGrpSpPr/>
          <p:nvPr/>
        </p:nvGrpSpPr>
        <p:grpSpPr>
          <a:xfrm>
            <a:off x="2010459" y="3658726"/>
            <a:ext cx="720000" cy="856831"/>
            <a:chOff x="2505234" y="3482277"/>
            <a:chExt cx="958320" cy="1379934"/>
          </a:xfrm>
          <a:solidFill>
            <a:schemeClr val="accent1"/>
          </a:solidFill>
        </p:grpSpPr>
        <p:sp>
          <p:nvSpPr>
            <p:cNvPr id="7" name="圆角矩形 6"/>
            <p:cNvSpPr/>
            <p:nvPr/>
          </p:nvSpPr>
          <p:spPr bwMode="auto">
            <a:xfrm>
              <a:off x="2505234" y="3482277"/>
              <a:ext cx="958320" cy="1379934"/>
            </a:xfrm>
            <a:prstGeom prst="roundRect">
              <a:avLst/>
            </a:prstGeom>
            <a:blipFill>
              <a:blip r:embed="rId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solidFill>
                  <a:srgbClr val="50301B"/>
                </a:solidFill>
                <a:latin typeface="+mn-ea"/>
              </a:endParaRPr>
            </a:p>
          </p:txBody>
        </p:sp>
        <p:sp>
          <p:nvSpPr>
            <p:cNvPr id="8" name="TextBox 31"/>
            <p:cNvSpPr txBox="1"/>
            <p:nvPr/>
          </p:nvSpPr>
          <p:spPr bwMode="auto">
            <a:xfrm>
              <a:off x="2538425" y="4034886"/>
              <a:ext cx="908447" cy="426282"/>
            </a:xfrm>
            <a:prstGeom prst="rect">
              <a:avLst/>
            </a:prstGeom>
            <a:no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anchor="ctr"/>
            <a:lstStyle>
              <a:defPPr>
                <a:defRPr lang="zh-CN"/>
              </a:defPPr>
              <a:lvl1pPr algn="ctr">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b="1" dirty="0">
                  <a:solidFill>
                    <a:schemeClr val="tx1"/>
                  </a:solidFill>
                </a:rPr>
                <a:t>有梦想</a:t>
              </a:r>
            </a:p>
          </p:txBody>
        </p:sp>
      </p:grpSp>
      <p:grpSp>
        <p:nvGrpSpPr>
          <p:cNvPr id="9" name="组合 8"/>
          <p:cNvGrpSpPr/>
          <p:nvPr/>
        </p:nvGrpSpPr>
        <p:grpSpPr>
          <a:xfrm>
            <a:off x="1281385" y="3396695"/>
            <a:ext cx="750783" cy="856092"/>
            <a:chOff x="3536169" y="3067051"/>
            <a:chExt cx="908447" cy="1378744"/>
          </a:xfrm>
        </p:grpSpPr>
        <p:sp>
          <p:nvSpPr>
            <p:cNvPr id="10" name="圆角矩形 9"/>
            <p:cNvSpPr/>
            <p:nvPr/>
          </p:nvSpPr>
          <p:spPr bwMode="auto">
            <a:xfrm>
              <a:off x="3592130" y="3067051"/>
              <a:ext cx="740520" cy="1378744"/>
            </a:xfrm>
            <a:prstGeom prst="roundRect">
              <a:avLst/>
            </a:pr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50301B"/>
                </a:solidFill>
                <a:latin typeface="HelveticaNeueLT Pro 55 Roman" pitchFamily="34" charset="0"/>
              </a:endParaRPr>
            </a:p>
          </p:txBody>
        </p:sp>
        <p:sp>
          <p:nvSpPr>
            <p:cNvPr id="11" name="TextBox 32"/>
            <p:cNvSpPr txBox="1"/>
            <p:nvPr/>
          </p:nvSpPr>
          <p:spPr bwMode="auto">
            <a:xfrm>
              <a:off x="3536169" y="3875490"/>
              <a:ext cx="908447" cy="426282"/>
            </a:xfrm>
            <a:prstGeom prst="rect">
              <a:avLst/>
            </a:prstGeom>
            <a:noFill/>
            <a:ln w="3175" cap="flat" cmpd="sng" algn="ctr">
              <a:noFill/>
              <a:prstDash val="solid"/>
            </a:ln>
            <a:effectLst/>
          </p:spPr>
          <p:txBody>
            <a:bodyPr anchor="ctr"/>
            <a:lstStyle>
              <a:defPPr>
                <a:defRPr lang="zh-CN"/>
              </a:defPPr>
              <a:lvl1pPr algn="ctr">
                <a:lnSpc>
                  <a:spcPct val="120000"/>
                </a:lnSpc>
                <a:defRPr sz="1600" b="1" kern="0">
                  <a:solidFill>
                    <a:schemeClr val="tx1">
                      <a:lumMod val="50000"/>
                      <a:lumOff val="50000"/>
                    </a:schemeClr>
                  </a:solidFill>
                  <a:cs typeface="+mn-ea"/>
                </a:defRPr>
              </a:lvl1pPr>
            </a:lstStyle>
            <a:p>
              <a:r>
                <a:rPr lang="zh-CN" altLang="en-US" dirty="0">
                  <a:solidFill>
                    <a:schemeClr val="tx1"/>
                  </a:solidFill>
                </a:rPr>
                <a:t>年轻</a:t>
              </a:r>
            </a:p>
          </p:txBody>
        </p:sp>
      </p:grpSp>
      <p:grpSp>
        <p:nvGrpSpPr>
          <p:cNvPr id="12" name="组合 11"/>
          <p:cNvGrpSpPr/>
          <p:nvPr/>
        </p:nvGrpSpPr>
        <p:grpSpPr>
          <a:xfrm>
            <a:off x="2727841" y="3396695"/>
            <a:ext cx="750783" cy="856092"/>
            <a:chOff x="4488670" y="3067051"/>
            <a:chExt cx="908447" cy="1378744"/>
          </a:xfrm>
        </p:grpSpPr>
        <p:sp>
          <p:nvSpPr>
            <p:cNvPr id="13" name="圆角矩形 12"/>
            <p:cNvSpPr/>
            <p:nvPr/>
          </p:nvSpPr>
          <p:spPr bwMode="auto">
            <a:xfrm>
              <a:off x="4549391" y="3067051"/>
              <a:ext cx="788193" cy="1378744"/>
            </a:xfrm>
            <a:prstGeom prst="roundRect">
              <a:avLst/>
            </a:pr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rgbClr val="50301B"/>
                </a:solidFill>
                <a:latin typeface="HelveticaNeueLT Pro 55 Roman" pitchFamily="34" charset="0"/>
              </a:endParaRPr>
            </a:p>
          </p:txBody>
        </p:sp>
        <p:sp>
          <p:nvSpPr>
            <p:cNvPr id="14" name="TextBox 33"/>
            <p:cNvSpPr txBox="1"/>
            <p:nvPr/>
          </p:nvSpPr>
          <p:spPr bwMode="auto">
            <a:xfrm>
              <a:off x="4488670" y="3811668"/>
              <a:ext cx="908447" cy="523221"/>
            </a:xfrm>
            <a:prstGeom prst="rect">
              <a:avLst/>
            </a:prstGeom>
            <a:noFill/>
            <a:ln w="3175" cap="flat" cmpd="sng" algn="ctr">
              <a:noFill/>
              <a:prstDash val="solid"/>
            </a:ln>
            <a:effectLst/>
          </p:spPr>
          <p:txBody>
            <a:bodyPr anchor="ctr"/>
            <a:lstStyle>
              <a:defPPr>
                <a:defRPr lang="zh-CN"/>
              </a:defPPr>
              <a:lvl1pPr algn="ctr">
                <a:lnSpc>
                  <a:spcPct val="120000"/>
                </a:lnSpc>
                <a:defRPr sz="1600" b="1" kern="0">
                  <a:solidFill>
                    <a:schemeClr val="tx1">
                      <a:lumMod val="50000"/>
                      <a:lumOff val="50000"/>
                    </a:schemeClr>
                  </a:solidFill>
                  <a:cs typeface="+mn-ea"/>
                </a:defRPr>
              </a:lvl1pPr>
            </a:lstStyle>
            <a:p>
              <a:pPr>
                <a:lnSpc>
                  <a:spcPct val="100000"/>
                </a:lnSpc>
              </a:pPr>
              <a:r>
                <a:rPr lang="zh-CN" altLang="en-US" dirty="0" smtClean="0">
                  <a:solidFill>
                    <a:schemeClr val="tx1"/>
                  </a:solidFill>
                </a:rPr>
                <a:t>专注</a:t>
              </a:r>
              <a:endParaRPr lang="zh-CN" altLang="en-US" dirty="0">
                <a:solidFill>
                  <a:schemeClr val="tx1"/>
                </a:solidFill>
              </a:endParaRPr>
            </a:p>
          </p:txBody>
        </p:sp>
      </p:grpSp>
      <p:sp>
        <p:nvSpPr>
          <p:cNvPr id="18" name="Rectangle 30"/>
          <p:cNvSpPr>
            <a:spLocks noChangeArrowheads="1"/>
          </p:cNvSpPr>
          <p:nvPr/>
        </p:nvSpPr>
        <p:spPr bwMode="auto">
          <a:xfrm>
            <a:off x="3779912" y="1970761"/>
            <a:ext cx="5058564" cy="21805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indent="288000" algn="just">
              <a:lnSpc>
                <a:spcPct val="150000"/>
              </a:lnSpc>
            </a:pPr>
            <a:r>
              <a:rPr lang="zh-CN" altLang="en-US" sz="1000" dirty="0">
                <a:solidFill>
                  <a:srgbClr val="C49166"/>
                </a:solidFill>
                <a:latin typeface="微软雅黑" pitchFamily="34" charset="-122"/>
                <a:ea typeface="微软雅黑" pitchFamily="34" charset="-122"/>
                <a:sym typeface="+mn-lt"/>
              </a:rPr>
              <a:t>       团队是指拥有共同目标，并且具有不同能力的一小群人有愈识的协调行为或力的系统，这群人就如同人的五官一样，共同协作维持一个人的生存，缺一不可。</a:t>
            </a:r>
          </a:p>
          <a:p>
            <a:pPr indent="288000" algn="just">
              <a:lnSpc>
                <a:spcPct val="150000"/>
              </a:lnSpc>
            </a:pPr>
            <a:r>
              <a:rPr lang="zh-CN" altLang="en-US" sz="1000" dirty="0">
                <a:solidFill>
                  <a:srgbClr val="C49166"/>
                </a:solidFill>
                <a:latin typeface="微软雅黑" pitchFamily="34" charset="-122"/>
                <a:ea typeface="微软雅黑" pitchFamily="34" charset="-122"/>
                <a:sym typeface="+mn-lt"/>
              </a:rPr>
              <a:t>       我们是</a:t>
            </a:r>
            <a:r>
              <a:rPr lang="en-US" altLang="zh-CN" sz="1000" dirty="0">
                <a:solidFill>
                  <a:srgbClr val="C49166"/>
                </a:solidFill>
                <a:latin typeface="微软雅黑" pitchFamily="34" charset="-122"/>
                <a:ea typeface="微软雅黑" pitchFamily="34" charset="-122"/>
                <a:sym typeface="+mn-lt"/>
              </a:rPr>
              <a:t>-</a:t>
            </a:r>
            <a:r>
              <a:rPr lang="zh-CN" altLang="en-US" sz="1000" dirty="0">
                <a:solidFill>
                  <a:srgbClr val="C49166"/>
                </a:solidFill>
                <a:latin typeface="微软雅黑" pitchFamily="34" charset="-122"/>
                <a:ea typeface="微软雅黑" pitchFamily="34" charset="-122"/>
                <a:sym typeface="+mn-lt"/>
              </a:rPr>
              <a:t>支专业的团队。我们的成员拥有多年的信息安全专业技术背景，来自国内知名安全公司的一线骨干。</a:t>
            </a:r>
          </a:p>
          <a:p>
            <a:pPr indent="288000" algn="just">
              <a:lnSpc>
                <a:spcPct val="150000"/>
              </a:lnSpc>
            </a:pPr>
            <a:r>
              <a:rPr lang="zh-CN" altLang="en-US" sz="1000" dirty="0">
                <a:solidFill>
                  <a:srgbClr val="C49166"/>
                </a:solidFill>
                <a:latin typeface="微软雅黑" pitchFamily="34" charset="-122"/>
                <a:ea typeface="微软雅黑" pitchFamily="34" charset="-122"/>
                <a:sym typeface="+mn-lt"/>
              </a:rPr>
              <a:t>       我们是</a:t>
            </a:r>
            <a:r>
              <a:rPr lang="en-US" altLang="zh-CN" sz="1000" dirty="0">
                <a:solidFill>
                  <a:srgbClr val="C49166"/>
                </a:solidFill>
                <a:latin typeface="微软雅黑" pitchFamily="34" charset="-122"/>
                <a:ea typeface="微软雅黑" pitchFamily="34" charset="-122"/>
                <a:sym typeface="+mn-lt"/>
              </a:rPr>
              <a:t>-</a:t>
            </a:r>
            <a:r>
              <a:rPr lang="zh-CN" altLang="en-US" sz="1000" dirty="0">
                <a:solidFill>
                  <a:srgbClr val="C49166"/>
                </a:solidFill>
                <a:latin typeface="微软雅黑" pitchFamily="34" charset="-122"/>
                <a:ea typeface="微软雅黑" pitchFamily="34" charset="-122"/>
                <a:sym typeface="+mn-lt"/>
              </a:rPr>
              <a:t>支年轻的团队。我们的平均年龄仅有</a:t>
            </a:r>
            <a:r>
              <a:rPr lang="en-US" altLang="zh-CN" sz="1000" dirty="0">
                <a:solidFill>
                  <a:srgbClr val="C49166"/>
                </a:solidFill>
                <a:latin typeface="微软雅黑" pitchFamily="34" charset="-122"/>
                <a:ea typeface="微软雅黑" pitchFamily="34" charset="-122"/>
                <a:sym typeface="+mn-lt"/>
              </a:rPr>
              <a:t>26</a:t>
            </a:r>
            <a:r>
              <a:rPr lang="zh-CN" altLang="en-US" sz="1000" dirty="0">
                <a:solidFill>
                  <a:srgbClr val="C49166"/>
                </a:solidFill>
                <a:latin typeface="微软雅黑" pitchFamily="34" charset="-122"/>
                <a:ea typeface="微软雅黑" pitchFamily="34" charset="-122"/>
                <a:sym typeface="+mn-lt"/>
              </a:rPr>
              <a:t>岁，充满了朝气和创新精神。</a:t>
            </a:r>
          </a:p>
          <a:p>
            <a:pPr indent="288000" algn="just">
              <a:lnSpc>
                <a:spcPct val="150000"/>
              </a:lnSpc>
            </a:pPr>
            <a:r>
              <a:rPr lang="zh-CN" altLang="en-US" sz="1000" dirty="0">
                <a:solidFill>
                  <a:srgbClr val="C49166"/>
                </a:solidFill>
                <a:latin typeface="微软雅黑" pitchFamily="34" charset="-122"/>
                <a:ea typeface="微软雅黑" pitchFamily="34" charset="-122"/>
                <a:sym typeface="+mn-lt"/>
              </a:rPr>
              <a:t>       我们是</a:t>
            </a:r>
            <a:r>
              <a:rPr lang="en-US" altLang="zh-CN" sz="1000" dirty="0">
                <a:solidFill>
                  <a:srgbClr val="C49166"/>
                </a:solidFill>
                <a:latin typeface="微软雅黑" pitchFamily="34" charset="-122"/>
                <a:ea typeface="微软雅黑" pitchFamily="34" charset="-122"/>
                <a:sym typeface="+mn-lt"/>
              </a:rPr>
              <a:t>-</a:t>
            </a:r>
            <a:r>
              <a:rPr lang="zh-CN" altLang="en-US" sz="1000" dirty="0">
                <a:solidFill>
                  <a:srgbClr val="C49166"/>
                </a:solidFill>
                <a:latin typeface="微软雅黑" pitchFamily="34" charset="-122"/>
                <a:ea typeface="微软雅黑" pitchFamily="34" charset="-122"/>
                <a:sym typeface="+mn-lt"/>
              </a:rPr>
              <a:t>支专注的团队。我们坚信，安全的品牌源自客户的信任。只有专注，才能做好安全。</a:t>
            </a:r>
          </a:p>
          <a:p>
            <a:pPr indent="288000" algn="just">
              <a:lnSpc>
                <a:spcPct val="150000"/>
              </a:lnSpc>
            </a:pPr>
            <a:r>
              <a:rPr lang="zh-CN" altLang="en-US" sz="1000" dirty="0">
                <a:solidFill>
                  <a:srgbClr val="C49166"/>
                </a:solidFill>
                <a:latin typeface="微软雅黑" pitchFamily="34" charset="-122"/>
                <a:ea typeface="微软雅黑" pitchFamily="34" charset="-122"/>
                <a:sym typeface="+mn-lt"/>
              </a:rPr>
              <a:t>       我们是</a:t>
            </a:r>
            <a:r>
              <a:rPr lang="en-US" altLang="zh-CN" sz="1000" dirty="0">
                <a:solidFill>
                  <a:srgbClr val="C49166"/>
                </a:solidFill>
                <a:latin typeface="微软雅黑" pitchFamily="34" charset="-122"/>
                <a:ea typeface="微软雅黑" pitchFamily="34" charset="-122"/>
                <a:sym typeface="+mn-lt"/>
              </a:rPr>
              <a:t>-</a:t>
            </a:r>
            <a:r>
              <a:rPr lang="zh-CN" altLang="en-US" sz="1000" dirty="0">
                <a:solidFill>
                  <a:srgbClr val="C49166"/>
                </a:solidFill>
                <a:latin typeface="微软雅黑" pitchFamily="34" charset="-122"/>
                <a:ea typeface="微软雅黑" pitchFamily="34" charset="-122"/>
                <a:sym typeface="+mn-lt"/>
              </a:rPr>
              <a:t>支有梦想的团队。我们来自五湖四海，因为一个共同的梦想</a:t>
            </a:r>
            <a:r>
              <a:rPr lang="en-US" altLang="zh-CN" sz="1000" dirty="0">
                <a:solidFill>
                  <a:srgbClr val="C49166"/>
                </a:solidFill>
                <a:latin typeface="微软雅黑" pitchFamily="34" charset="-122"/>
                <a:ea typeface="微软雅黑" pitchFamily="34" charset="-122"/>
                <a:sym typeface="+mn-lt"/>
              </a:rPr>
              <a:t>:</a:t>
            </a:r>
            <a:r>
              <a:rPr lang="zh-CN" altLang="en-US" sz="1000" dirty="0">
                <a:solidFill>
                  <a:srgbClr val="C49166"/>
                </a:solidFill>
                <a:latin typeface="微软雅黑" pitchFamily="34" charset="-122"/>
                <a:ea typeface="微软雅黑" pitchFamily="34" charset="-122"/>
                <a:sym typeface="+mn-lt"/>
              </a:rPr>
              <a:t>做一家真正优秀的信息安全企业。为客户提供最可靠的互联网安全防护。</a:t>
            </a:r>
          </a:p>
        </p:txBody>
      </p:sp>
      <p:sp>
        <p:nvSpPr>
          <p:cNvPr id="19" name="矩形 18"/>
          <p:cNvSpPr/>
          <p:nvPr/>
        </p:nvSpPr>
        <p:spPr>
          <a:xfrm>
            <a:off x="3761908" y="1315043"/>
            <a:ext cx="4968552" cy="446281"/>
          </a:xfrm>
          <a:prstGeom prst="rect">
            <a:avLst/>
          </a:pr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sym typeface="+mn-lt"/>
            </a:endParaRPr>
          </a:p>
        </p:txBody>
      </p:sp>
      <p:sp>
        <p:nvSpPr>
          <p:cNvPr id="20" name="TextBox 19"/>
          <p:cNvSpPr txBox="1"/>
          <p:nvPr/>
        </p:nvSpPr>
        <p:spPr>
          <a:xfrm>
            <a:off x="5124305" y="1368885"/>
            <a:ext cx="2256008" cy="380056"/>
          </a:xfrm>
          <a:prstGeom prst="rect">
            <a:avLst/>
          </a:prstGeom>
          <a:noFill/>
        </p:spPr>
        <p:txBody>
          <a:bodyPr wrap="square" lIns="102060" tIns="51030" rIns="102060" bIns="51030">
            <a:spAutoFit/>
          </a:bodyPr>
          <a:lstStyle/>
          <a:p>
            <a:pPr algn="ctr">
              <a:defRPr/>
            </a:pPr>
            <a:r>
              <a:rPr lang="zh-CN" altLang="en-US" b="1" spc="336" dirty="0">
                <a:cs typeface="+mn-ea"/>
                <a:sym typeface="+mn-lt"/>
              </a:rPr>
              <a:t>我们的团队</a:t>
            </a:r>
          </a:p>
        </p:txBody>
      </p:sp>
      <p:grpSp>
        <p:nvGrpSpPr>
          <p:cNvPr id="21" name="组合 20"/>
          <p:cNvGrpSpPr/>
          <p:nvPr/>
        </p:nvGrpSpPr>
        <p:grpSpPr>
          <a:xfrm>
            <a:off x="4644009" y="1457788"/>
            <a:ext cx="214314" cy="160736"/>
            <a:chOff x="4572000" y="1785925"/>
            <a:chExt cx="357190" cy="357191"/>
          </a:xfrm>
          <a:solidFill>
            <a:schemeClr val="tx1"/>
          </a:solidFill>
        </p:grpSpPr>
        <p:sp>
          <p:nvSpPr>
            <p:cNvPr id="22" name="燕尾形 21"/>
            <p:cNvSpPr/>
            <p:nvPr/>
          </p:nvSpPr>
          <p:spPr>
            <a:xfrm flipH="1">
              <a:off x="4714876" y="1785925"/>
              <a:ext cx="214314" cy="32147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cs typeface="+mn-ea"/>
                <a:sym typeface="+mn-lt"/>
              </a:endParaRPr>
            </a:p>
          </p:txBody>
        </p:sp>
        <p:sp>
          <p:nvSpPr>
            <p:cNvPr id="23" name="等腰三角形 22"/>
            <p:cNvSpPr/>
            <p:nvPr/>
          </p:nvSpPr>
          <p:spPr>
            <a:xfrm>
              <a:off x="4572000" y="2000240"/>
              <a:ext cx="165736" cy="14287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cs typeface="+mn-ea"/>
                <a:sym typeface="+mn-lt"/>
              </a:endParaRPr>
            </a:p>
          </p:txBody>
        </p:sp>
      </p:grpSp>
      <p:grpSp>
        <p:nvGrpSpPr>
          <p:cNvPr id="24" name="组合 23"/>
          <p:cNvGrpSpPr/>
          <p:nvPr/>
        </p:nvGrpSpPr>
        <p:grpSpPr>
          <a:xfrm flipH="1">
            <a:off x="7598046" y="1457788"/>
            <a:ext cx="214314" cy="160736"/>
            <a:chOff x="4572000" y="1785925"/>
            <a:chExt cx="357190" cy="357191"/>
          </a:xfrm>
          <a:solidFill>
            <a:schemeClr val="tx1"/>
          </a:solidFill>
        </p:grpSpPr>
        <p:sp>
          <p:nvSpPr>
            <p:cNvPr id="25" name="燕尾形 24"/>
            <p:cNvSpPr/>
            <p:nvPr/>
          </p:nvSpPr>
          <p:spPr>
            <a:xfrm flipH="1">
              <a:off x="4714876" y="1785925"/>
              <a:ext cx="214314" cy="32147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cs typeface="+mn-ea"/>
                <a:sym typeface="+mn-lt"/>
              </a:endParaRPr>
            </a:p>
          </p:txBody>
        </p:sp>
        <p:sp>
          <p:nvSpPr>
            <p:cNvPr id="26" name="等腰三角形 25"/>
            <p:cNvSpPr/>
            <p:nvPr/>
          </p:nvSpPr>
          <p:spPr>
            <a:xfrm>
              <a:off x="4572000" y="2000240"/>
              <a:ext cx="165736" cy="14287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cs typeface="+mn-ea"/>
                <a:sym typeface="+mn-lt"/>
              </a:endParaRPr>
            </a:p>
          </p:txBody>
        </p:sp>
      </p:grpSp>
      <p:pic>
        <p:nvPicPr>
          <p:cNvPr id="33" name="Picture 2" descr="C:\Documents and Settings\Administrator\桌面\6620-11060G11T57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3712"/>
          <a:stretch/>
        </p:blipFill>
        <p:spPr bwMode="auto">
          <a:xfrm>
            <a:off x="431091" y="1380195"/>
            <a:ext cx="3204445" cy="234368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4328100" y="294275"/>
            <a:ext cx="1107996" cy="369332"/>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zh-CN" altLang="en-US" sz="1800" dirty="0"/>
              <a:t>公司介绍</a:t>
            </a:r>
          </a:p>
        </p:txBody>
      </p:sp>
      <p:grpSp>
        <p:nvGrpSpPr>
          <p:cNvPr id="35" name="组合 34"/>
          <p:cNvGrpSpPr/>
          <p:nvPr/>
        </p:nvGrpSpPr>
        <p:grpSpPr>
          <a:xfrm>
            <a:off x="3672664" y="123478"/>
            <a:ext cx="623880" cy="680150"/>
            <a:chOff x="1249459" y="2668927"/>
            <a:chExt cx="1099775" cy="1198967"/>
          </a:xfrm>
        </p:grpSpPr>
        <p:sp>
          <p:nvSpPr>
            <p:cNvPr id="36" name="矩形 10"/>
            <p:cNvSpPr>
              <a:spLocks noChangeAspect="1"/>
            </p:cNvSpPr>
            <p:nvPr/>
          </p:nvSpPr>
          <p:spPr>
            <a:xfrm>
              <a:off x="1249459"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3"/>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37" name="KSO_Shape"/>
            <p:cNvSpPr>
              <a:spLocks noChangeAspect="1"/>
            </p:cNvSpPr>
            <p:nvPr/>
          </p:nvSpPr>
          <p:spPr bwMode="auto">
            <a:xfrm>
              <a:off x="1613586" y="3052410"/>
              <a:ext cx="371520" cy="432000"/>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blipFill>
              <a:blip r:embed="rId3"/>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Tree>
    <p:extLst>
      <p:ext uri="{BB962C8B-B14F-4D97-AF65-F5344CB8AC3E}">
        <p14:creationId xmlns:p14="http://schemas.microsoft.com/office/powerpoint/2010/main" val="4201860432"/>
      </p:ext>
    </p:extLst>
  </p:cSld>
  <p:clrMapOvr>
    <a:masterClrMapping/>
  </p:clrMapOvr>
  <p:transition spd="slow" advTm="14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Effect transition="in" filter="fade">
                                      <p:cBhvr>
                                        <p:cTn id="15" dur="10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childTnLst>
                          </p:cTn>
                        </p:par>
                        <p:par>
                          <p:cTn id="41" fill="hold">
                            <p:stCondLst>
                              <p:cond delay="3000"/>
                            </p:stCondLst>
                            <p:childTnLst>
                              <p:par>
                                <p:cTn id="42" presetID="29"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p:cTn id="44" dur="500" fill="hold"/>
                                        <p:tgtEl>
                                          <p:spTgt spid="19"/>
                                        </p:tgtEl>
                                        <p:attrNameLst>
                                          <p:attrName>ppt_x</p:attrName>
                                        </p:attrNameLst>
                                      </p:cBhvr>
                                      <p:tavLst>
                                        <p:tav tm="0">
                                          <p:val>
                                            <p:strVal val="#ppt_x-.2"/>
                                          </p:val>
                                        </p:tav>
                                        <p:tav tm="100000">
                                          <p:val>
                                            <p:strVal val="#ppt_x"/>
                                          </p:val>
                                        </p:tav>
                                      </p:tavLst>
                                    </p:anim>
                                    <p:anim calcmode="lin" valueType="num">
                                      <p:cBhvr>
                                        <p:cTn id="45" dur="5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46" dur="500"/>
                                        <p:tgtEl>
                                          <p:spTgt spid="19"/>
                                        </p:tgtEl>
                                      </p:cBhvr>
                                    </p:animEffect>
                                  </p:childTnLst>
                                </p:cTn>
                              </p:par>
                            </p:childTnLst>
                          </p:cTn>
                        </p:par>
                        <p:par>
                          <p:cTn id="47" fill="hold">
                            <p:stCondLst>
                              <p:cond delay="3500"/>
                            </p:stCondLst>
                            <p:childTnLst>
                              <p:par>
                                <p:cTn id="48" presetID="29" presetClass="entr" presetSubtype="0" fill="hold" nodeType="after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p:cTn id="50" dur="500" fill="hold"/>
                                        <p:tgtEl>
                                          <p:spTgt spid="21"/>
                                        </p:tgtEl>
                                        <p:attrNameLst>
                                          <p:attrName>ppt_x</p:attrName>
                                        </p:attrNameLst>
                                      </p:cBhvr>
                                      <p:tavLst>
                                        <p:tav tm="0">
                                          <p:val>
                                            <p:strVal val="#ppt_x-.2"/>
                                          </p:val>
                                        </p:tav>
                                        <p:tav tm="100000">
                                          <p:val>
                                            <p:strVal val="#ppt_x"/>
                                          </p:val>
                                        </p:tav>
                                      </p:tavLst>
                                    </p:anim>
                                    <p:anim calcmode="lin" valueType="num">
                                      <p:cBhvr>
                                        <p:cTn id="51" dur="5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52" dur="500"/>
                                        <p:tgtEl>
                                          <p:spTgt spid="21"/>
                                        </p:tgtEl>
                                      </p:cBhvr>
                                    </p:animEffect>
                                  </p:childTnLst>
                                </p:cTn>
                              </p:par>
                              <p:par>
                                <p:cTn id="53" presetID="29"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p:cTn id="55" dur="500" fill="hold"/>
                                        <p:tgtEl>
                                          <p:spTgt spid="24"/>
                                        </p:tgtEl>
                                        <p:attrNameLst>
                                          <p:attrName>ppt_x</p:attrName>
                                        </p:attrNameLst>
                                      </p:cBhvr>
                                      <p:tavLst>
                                        <p:tav tm="0">
                                          <p:val>
                                            <p:strVal val="#ppt_x-.2"/>
                                          </p:val>
                                        </p:tav>
                                        <p:tav tm="100000">
                                          <p:val>
                                            <p:strVal val="#ppt_x"/>
                                          </p:val>
                                        </p:tav>
                                      </p:tavLst>
                                    </p:anim>
                                    <p:anim calcmode="lin" valueType="num">
                                      <p:cBhvr>
                                        <p:cTn id="56" dur="500" fill="hold"/>
                                        <p:tgtEl>
                                          <p:spTgt spid="24"/>
                                        </p:tgtEl>
                                        <p:attrNameLst>
                                          <p:attrName>ppt_y</p:attrName>
                                        </p:attrNameLst>
                                      </p:cBhvr>
                                      <p:tavLst>
                                        <p:tav tm="0">
                                          <p:val>
                                            <p:strVal val="#ppt_y"/>
                                          </p:val>
                                        </p:tav>
                                        <p:tav tm="100000">
                                          <p:val>
                                            <p:strVal val="#ppt_y"/>
                                          </p:val>
                                        </p:tav>
                                      </p:tavLst>
                                    </p:anim>
                                    <p:animEffect transition="in" filter="wipe(right)" prLst="gradientSize: 0.1">
                                      <p:cBhvr>
                                        <p:cTn id="57" dur="500"/>
                                        <p:tgtEl>
                                          <p:spTgt spid="24"/>
                                        </p:tgtEl>
                                      </p:cBhvr>
                                    </p:animEffect>
                                  </p:childTnLst>
                                </p:cTn>
                              </p:par>
                            </p:childTnLst>
                          </p:cTn>
                        </p:par>
                        <p:par>
                          <p:cTn id="58" fill="hold">
                            <p:stCondLst>
                              <p:cond delay="4000"/>
                            </p:stCondLst>
                            <p:childTnLst>
                              <p:par>
                                <p:cTn id="59" presetID="29" presetClass="entr" presetSubtype="0" fill="hold" grpId="0" nodeType="after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p:cTn id="61" dur="500" fill="hold"/>
                                        <p:tgtEl>
                                          <p:spTgt spid="20"/>
                                        </p:tgtEl>
                                        <p:attrNameLst>
                                          <p:attrName>ppt_x</p:attrName>
                                        </p:attrNameLst>
                                      </p:cBhvr>
                                      <p:tavLst>
                                        <p:tav tm="0">
                                          <p:val>
                                            <p:strVal val="#ppt_x-.2"/>
                                          </p:val>
                                        </p:tav>
                                        <p:tav tm="100000">
                                          <p:val>
                                            <p:strVal val="#ppt_x"/>
                                          </p:val>
                                        </p:tav>
                                      </p:tavLst>
                                    </p:anim>
                                    <p:anim calcmode="lin" valueType="num">
                                      <p:cBhvr>
                                        <p:cTn id="62" dur="5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63" dur="500"/>
                                        <p:tgtEl>
                                          <p:spTgt spid="20"/>
                                        </p:tgtEl>
                                      </p:cBhvr>
                                    </p:animEffect>
                                  </p:childTnLst>
                                </p:cTn>
                              </p:par>
                            </p:childTnLst>
                          </p:cTn>
                        </p:par>
                        <p:par>
                          <p:cTn id="64" fill="hold">
                            <p:stCondLst>
                              <p:cond delay="4500"/>
                            </p:stCondLst>
                            <p:childTnLst>
                              <p:par>
                                <p:cTn id="65" presetID="56" presetClass="entr" presetSubtype="0" fill="hold" grpId="0" nodeType="afterEffect">
                                  <p:stCondLst>
                                    <p:cond delay="0"/>
                                  </p:stCondLst>
                                  <p:iterate type="lt">
                                    <p:tmPct val="15000"/>
                                  </p:iterate>
                                  <p:childTnLst>
                                    <p:set>
                                      <p:cBhvr>
                                        <p:cTn id="66" dur="1" fill="hold">
                                          <p:stCondLst>
                                            <p:cond delay="0"/>
                                          </p:stCondLst>
                                        </p:cTn>
                                        <p:tgtEl>
                                          <p:spTgt spid="18"/>
                                        </p:tgtEl>
                                        <p:attrNameLst>
                                          <p:attrName>style.visibility</p:attrName>
                                        </p:attrNameLst>
                                      </p:cBhvr>
                                      <p:to>
                                        <p:strVal val="visible"/>
                                      </p:to>
                                    </p:set>
                                    <p:anim by="(-#ppt_w*2)" calcmode="lin" valueType="num">
                                      <p:cBhvr rctx="PPT">
                                        <p:cTn id="67" dur="125" autoRev="1" fill="hold">
                                          <p:stCondLst>
                                            <p:cond delay="0"/>
                                          </p:stCondLst>
                                        </p:cTn>
                                        <p:tgtEl>
                                          <p:spTgt spid="18"/>
                                        </p:tgtEl>
                                        <p:attrNameLst>
                                          <p:attrName>ppt_w</p:attrName>
                                        </p:attrNameLst>
                                      </p:cBhvr>
                                    </p:anim>
                                    <p:anim by="(#ppt_w*0.50)" calcmode="lin" valueType="num">
                                      <p:cBhvr>
                                        <p:cTn id="68" dur="125" decel="50000" autoRev="1" fill="hold">
                                          <p:stCondLst>
                                            <p:cond delay="0"/>
                                          </p:stCondLst>
                                        </p:cTn>
                                        <p:tgtEl>
                                          <p:spTgt spid="18"/>
                                        </p:tgtEl>
                                        <p:attrNameLst>
                                          <p:attrName>ppt_x</p:attrName>
                                        </p:attrNameLst>
                                      </p:cBhvr>
                                    </p:anim>
                                    <p:anim from="(-#ppt_h/2)" to="(#ppt_y)" calcmode="lin" valueType="num">
                                      <p:cBhvr>
                                        <p:cTn id="69" dur="250" fill="hold">
                                          <p:stCondLst>
                                            <p:cond delay="0"/>
                                          </p:stCondLst>
                                        </p:cTn>
                                        <p:tgtEl>
                                          <p:spTgt spid="18"/>
                                        </p:tgtEl>
                                        <p:attrNameLst>
                                          <p:attrName>ppt_y</p:attrName>
                                        </p:attrNameLst>
                                      </p:cBhvr>
                                    </p:anim>
                                    <p:animRot by="21600000">
                                      <p:cBhvr>
                                        <p:cTn id="70" dur="250" fill="hold">
                                          <p:stCondLst>
                                            <p:cond delay="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19" grpId="0" animBg="1"/>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custDataLst>
              <p:tags r:id="rId1"/>
            </p:custDataLst>
          </p:nvPr>
        </p:nvSpPr>
        <p:spPr>
          <a:xfrm>
            <a:off x="1805131" y="2052664"/>
            <a:ext cx="902672" cy="902672"/>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blipFill>
            <a:blip r:embed="rId9"/>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50301B"/>
              </a:solidFill>
              <a:latin typeface="HelveticaNeueLT Pro 55 Roman" pitchFamily="34" charset="0"/>
              <a:sym typeface="+mn-lt"/>
            </a:endParaRPr>
          </a:p>
        </p:txBody>
      </p:sp>
      <p:sp>
        <p:nvSpPr>
          <p:cNvPr id="3" name="任意多边形 2"/>
          <p:cNvSpPr/>
          <p:nvPr>
            <p:custDataLst>
              <p:tags r:id="rId2"/>
            </p:custDataLst>
          </p:nvPr>
        </p:nvSpPr>
        <p:spPr>
          <a:xfrm>
            <a:off x="2472694" y="3453433"/>
            <a:ext cx="504000" cy="504000"/>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blipFill>
            <a:blip r:embed="rId10"/>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rgbClr val="50301B"/>
              </a:solidFill>
              <a:latin typeface="+mn-ea"/>
              <a:sym typeface="+mn-lt"/>
            </a:endParaRPr>
          </a:p>
        </p:txBody>
      </p:sp>
      <p:sp>
        <p:nvSpPr>
          <p:cNvPr id="4" name="任意多边形 3"/>
          <p:cNvSpPr/>
          <p:nvPr>
            <p:custDataLst>
              <p:tags r:id="rId3"/>
            </p:custDataLst>
          </p:nvPr>
        </p:nvSpPr>
        <p:spPr>
          <a:xfrm>
            <a:off x="957956" y="3752761"/>
            <a:ext cx="300704" cy="300704"/>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blipFill>
            <a:blip r:embed="rId10"/>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rgbClr val="50301B"/>
              </a:solidFill>
              <a:latin typeface="+mn-ea"/>
              <a:sym typeface="+mn-lt"/>
            </a:endParaRPr>
          </a:p>
        </p:txBody>
      </p:sp>
      <p:sp>
        <p:nvSpPr>
          <p:cNvPr id="5" name="任意多边形 4"/>
          <p:cNvSpPr/>
          <p:nvPr>
            <p:custDataLst>
              <p:tags r:id="rId4"/>
            </p:custDataLst>
          </p:nvPr>
        </p:nvSpPr>
        <p:spPr>
          <a:xfrm>
            <a:off x="646512" y="2177131"/>
            <a:ext cx="300704" cy="300704"/>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blipFill>
            <a:blip r:embed="rId10"/>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rgbClr val="50301B"/>
              </a:solidFill>
              <a:latin typeface="+mn-ea"/>
              <a:sym typeface="+mn-lt"/>
            </a:endParaRPr>
          </a:p>
        </p:txBody>
      </p:sp>
      <p:sp>
        <p:nvSpPr>
          <p:cNvPr id="6" name="椭圆 5"/>
          <p:cNvSpPr/>
          <p:nvPr/>
        </p:nvSpPr>
        <p:spPr bwMode="auto">
          <a:xfrm>
            <a:off x="1097569" y="3072322"/>
            <a:ext cx="531896" cy="532011"/>
          </a:xfrm>
          <a:prstGeom prst="ellipse">
            <a:avLst/>
          </a:prstGeom>
          <a:blipFill>
            <a:blip r:embed="rId9"/>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sym typeface="+mn-lt"/>
            </a:endParaRPr>
          </a:p>
        </p:txBody>
      </p:sp>
      <p:sp>
        <p:nvSpPr>
          <p:cNvPr id="7" name="椭圆 6"/>
          <p:cNvSpPr/>
          <p:nvPr/>
        </p:nvSpPr>
        <p:spPr bwMode="auto">
          <a:xfrm>
            <a:off x="3209046" y="2808394"/>
            <a:ext cx="266716" cy="266774"/>
          </a:xfrm>
          <a:prstGeom prst="ellipse">
            <a:avLst/>
          </a:prstGeom>
          <a:blipFill>
            <a:blip r:embed="rId9"/>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sym typeface="+mn-lt"/>
            </a:endParaRPr>
          </a:p>
        </p:txBody>
      </p:sp>
      <p:sp>
        <p:nvSpPr>
          <p:cNvPr id="8" name="任意多边形 7"/>
          <p:cNvSpPr/>
          <p:nvPr>
            <p:custDataLst>
              <p:tags r:id="rId5"/>
            </p:custDataLst>
          </p:nvPr>
        </p:nvSpPr>
        <p:spPr>
          <a:xfrm>
            <a:off x="3002440" y="2027415"/>
            <a:ext cx="540000" cy="540000"/>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blipFill>
            <a:blip r:embed="rId10"/>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rgbClr val="50301B"/>
              </a:solidFill>
              <a:latin typeface="+mn-ea"/>
              <a:sym typeface="+mn-lt"/>
            </a:endParaRPr>
          </a:p>
        </p:txBody>
      </p:sp>
      <p:sp>
        <p:nvSpPr>
          <p:cNvPr id="9" name="椭圆 8"/>
          <p:cNvSpPr/>
          <p:nvPr/>
        </p:nvSpPr>
        <p:spPr bwMode="auto">
          <a:xfrm>
            <a:off x="1781097" y="1347616"/>
            <a:ext cx="266716" cy="266774"/>
          </a:xfrm>
          <a:prstGeom prst="ellipse">
            <a:avLst/>
          </a:prstGeom>
          <a:blipFill>
            <a:blip r:embed="rId9"/>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sym typeface="+mn-lt"/>
            </a:endParaRPr>
          </a:p>
        </p:txBody>
      </p:sp>
      <p:sp>
        <p:nvSpPr>
          <p:cNvPr id="10" name="椭圆 9"/>
          <p:cNvSpPr/>
          <p:nvPr/>
        </p:nvSpPr>
        <p:spPr bwMode="auto">
          <a:xfrm>
            <a:off x="2655933" y="3106687"/>
            <a:ext cx="133358" cy="133388"/>
          </a:xfrm>
          <a:prstGeom prst="ellipse">
            <a:avLst/>
          </a:prstGeom>
          <a:solidFill>
            <a:schemeClr val="accent2"/>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41" tIns="50769" rIns="101541" bIns="50769" anchor="ctr"/>
          <a:lstStyle/>
          <a:p>
            <a:pPr algn="ctr"/>
            <a:endParaRPr lang="zh-CN" altLang="en-US">
              <a:solidFill>
                <a:prstClr val="white"/>
              </a:solidFill>
              <a:sym typeface="+mn-lt"/>
            </a:endParaRPr>
          </a:p>
        </p:txBody>
      </p:sp>
      <p:sp>
        <p:nvSpPr>
          <p:cNvPr id="11" name="椭圆 10"/>
          <p:cNvSpPr/>
          <p:nvPr/>
        </p:nvSpPr>
        <p:spPr bwMode="auto">
          <a:xfrm>
            <a:off x="2800674" y="1481053"/>
            <a:ext cx="133358" cy="133388"/>
          </a:xfrm>
          <a:prstGeom prst="ellipse">
            <a:avLst/>
          </a:prstGeom>
          <a:blipFill>
            <a:blip r:embed="rId10"/>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a:solidFill>
                <a:srgbClr val="50301B"/>
              </a:solidFill>
              <a:latin typeface="+mn-ea"/>
              <a:sym typeface="+mn-lt"/>
            </a:endParaRPr>
          </a:p>
        </p:txBody>
      </p:sp>
      <p:sp>
        <p:nvSpPr>
          <p:cNvPr id="12" name="椭圆 11"/>
          <p:cNvSpPr/>
          <p:nvPr/>
        </p:nvSpPr>
        <p:spPr bwMode="auto">
          <a:xfrm>
            <a:off x="3475761" y="4038514"/>
            <a:ext cx="133358" cy="133388"/>
          </a:xfrm>
          <a:prstGeom prst="ellipse">
            <a:avLst/>
          </a:prstGeom>
          <a:blipFill>
            <a:blip r:embed="rId10"/>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a:solidFill>
                <a:srgbClr val="50301B"/>
              </a:solidFill>
              <a:latin typeface="+mn-ea"/>
              <a:sym typeface="+mn-lt"/>
            </a:endParaRPr>
          </a:p>
        </p:txBody>
      </p:sp>
      <p:sp>
        <p:nvSpPr>
          <p:cNvPr id="13" name="TextBox 12"/>
          <p:cNvSpPr txBox="1"/>
          <p:nvPr/>
        </p:nvSpPr>
        <p:spPr>
          <a:xfrm>
            <a:off x="1108308" y="1868455"/>
            <a:ext cx="989896" cy="348751"/>
          </a:xfrm>
          <a:prstGeom prst="rect">
            <a:avLst/>
          </a:prstGeom>
          <a:noFill/>
        </p:spPr>
        <p:txBody>
          <a:bodyPr wrap="square" lIns="101541" tIns="50769" rIns="101541" bIns="50769" rtlCol="0">
            <a:spAutoFit/>
          </a:bodyPr>
          <a:lstStyle>
            <a:defPPr>
              <a:defRPr lang="zh-CN"/>
            </a:defPPr>
            <a:lvl1pPr>
              <a:defRPr sz="2300" b="1">
                <a:solidFill>
                  <a:srgbClr val="C49166"/>
                </a:solidFill>
              </a:defRPr>
            </a:lvl1pPr>
          </a:lstStyle>
          <a:p>
            <a:r>
              <a:rPr lang="zh-CN" altLang="en-US" sz="1600" dirty="0">
                <a:sym typeface="+mn-lt"/>
              </a:rPr>
              <a:t>远见</a:t>
            </a:r>
          </a:p>
        </p:txBody>
      </p:sp>
      <p:sp>
        <p:nvSpPr>
          <p:cNvPr id="14" name="TextBox 13"/>
          <p:cNvSpPr txBox="1"/>
          <p:nvPr/>
        </p:nvSpPr>
        <p:spPr>
          <a:xfrm>
            <a:off x="2160985" y="1734717"/>
            <a:ext cx="989896" cy="348751"/>
          </a:xfrm>
          <a:prstGeom prst="rect">
            <a:avLst/>
          </a:prstGeom>
          <a:noFill/>
        </p:spPr>
        <p:txBody>
          <a:bodyPr wrap="square" lIns="101541" tIns="50769" rIns="101541" bIns="50769" rtlCol="0">
            <a:spAutoFit/>
          </a:bodyPr>
          <a:lstStyle>
            <a:defPPr>
              <a:defRPr lang="zh-CN"/>
            </a:defPPr>
            <a:lvl1pPr>
              <a:defRPr sz="2300" b="1">
                <a:solidFill>
                  <a:srgbClr val="C49166"/>
                </a:solidFill>
              </a:defRPr>
            </a:lvl1pPr>
          </a:lstStyle>
          <a:p>
            <a:r>
              <a:rPr lang="zh-CN" altLang="en-US" sz="1600" dirty="0">
                <a:sym typeface="+mn-lt"/>
              </a:rPr>
              <a:t>决策</a:t>
            </a:r>
          </a:p>
        </p:txBody>
      </p:sp>
      <p:sp>
        <p:nvSpPr>
          <p:cNvPr id="15" name="TextBox 14"/>
          <p:cNvSpPr txBox="1"/>
          <p:nvPr/>
        </p:nvSpPr>
        <p:spPr>
          <a:xfrm>
            <a:off x="2724694" y="3175430"/>
            <a:ext cx="989896" cy="348751"/>
          </a:xfrm>
          <a:prstGeom prst="rect">
            <a:avLst/>
          </a:prstGeom>
          <a:noFill/>
        </p:spPr>
        <p:txBody>
          <a:bodyPr wrap="square" lIns="101541" tIns="50769" rIns="101541" bIns="50769" rtlCol="0">
            <a:spAutoFit/>
          </a:bodyPr>
          <a:lstStyle>
            <a:defPPr>
              <a:defRPr lang="zh-CN"/>
            </a:defPPr>
            <a:lvl1pPr>
              <a:defRPr sz="2300" b="1">
                <a:solidFill>
                  <a:srgbClr val="C49166"/>
                </a:solidFill>
              </a:defRPr>
            </a:lvl1pPr>
          </a:lstStyle>
          <a:p>
            <a:r>
              <a:rPr lang="zh-CN" altLang="en-US" sz="1600" dirty="0">
                <a:sym typeface="+mn-lt"/>
              </a:rPr>
              <a:t>团结</a:t>
            </a:r>
          </a:p>
        </p:txBody>
      </p:sp>
      <p:sp>
        <p:nvSpPr>
          <p:cNvPr id="16" name="TextBox 15"/>
          <p:cNvSpPr txBox="1"/>
          <p:nvPr/>
        </p:nvSpPr>
        <p:spPr>
          <a:xfrm>
            <a:off x="1533826" y="3546473"/>
            <a:ext cx="989896" cy="348751"/>
          </a:xfrm>
          <a:prstGeom prst="rect">
            <a:avLst/>
          </a:prstGeom>
          <a:noFill/>
        </p:spPr>
        <p:txBody>
          <a:bodyPr wrap="square" lIns="101541" tIns="50769" rIns="101541" bIns="50769" rtlCol="0">
            <a:spAutoFit/>
          </a:bodyPr>
          <a:lstStyle>
            <a:defPPr>
              <a:defRPr lang="zh-CN"/>
            </a:defPPr>
            <a:lvl1pPr>
              <a:defRPr sz="2300" b="1">
                <a:solidFill>
                  <a:srgbClr val="C49166"/>
                </a:solidFill>
              </a:defRPr>
            </a:lvl1pPr>
          </a:lstStyle>
          <a:p>
            <a:r>
              <a:rPr lang="zh-CN" altLang="en-US" sz="1600" dirty="0">
                <a:sym typeface="+mn-lt"/>
              </a:rPr>
              <a:t>创新</a:t>
            </a:r>
          </a:p>
        </p:txBody>
      </p:sp>
      <p:sp>
        <p:nvSpPr>
          <p:cNvPr id="17" name="TextBox 16"/>
          <p:cNvSpPr txBox="1"/>
          <p:nvPr/>
        </p:nvSpPr>
        <p:spPr>
          <a:xfrm>
            <a:off x="4337856" y="2303881"/>
            <a:ext cx="4054112" cy="1002776"/>
          </a:xfrm>
          <a:prstGeom prst="rect">
            <a:avLst/>
          </a:prstGeom>
          <a:noFill/>
        </p:spPr>
        <p:txBody>
          <a:bodyPr wrap="square" lIns="101541" tIns="50769" rIns="101541" bIns="50769" rtlCol="0">
            <a:spAutoFit/>
          </a:bodyPr>
          <a:lstStyle/>
          <a:p>
            <a:pPr>
              <a:lnSpc>
                <a:spcPct val="150000"/>
              </a:lnSpc>
            </a:pPr>
            <a:r>
              <a:rPr lang="zh-CN" altLang="en-US" sz="1300" dirty="0">
                <a:solidFill>
                  <a:srgbClr val="C49166"/>
                </a:solidFill>
                <a:cs typeface="+mn-ea"/>
                <a:sym typeface="+mn-lt"/>
              </a:rPr>
              <a:t>       点击输人简要文字介绍，文字内容需概括精炼。不用多余的文字修饰，言简意赅的说明分项内容。点击输人简要文字介绍，文字内容需概括精炼。       </a:t>
            </a:r>
            <a:endParaRPr lang="en-US" altLang="zh-CN" sz="1300" dirty="0">
              <a:solidFill>
                <a:srgbClr val="C49166"/>
              </a:solidFill>
              <a:cs typeface="+mn-ea"/>
              <a:sym typeface="+mn-lt"/>
            </a:endParaRPr>
          </a:p>
        </p:txBody>
      </p:sp>
      <p:sp>
        <p:nvSpPr>
          <p:cNvPr id="18" name="TextBox 17"/>
          <p:cNvSpPr txBox="1"/>
          <p:nvPr/>
        </p:nvSpPr>
        <p:spPr>
          <a:xfrm>
            <a:off x="4374557" y="1259220"/>
            <a:ext cx="2339102" cy="523220"/>
          </a:xfrm>
          <a:prstGeom prst="rect">
            <a:avLst/>
          </a:prstGeom>
          <a:noFill/>
        </p:spPr>
        <p:txBody>
          <a:bodyPr wrap="none" rtlCol="0">
            <a:spAutoFit/>
          </a:bodyPr>
          <a:lstStyle>
            <a:defPPr>
              <a:defRPr lang="zh-CN"/>
            </a:defPPr>
            <a:lvl1pPr algn="ctr">
              <a:defRPr>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r>
              <a:rPr lang="zh-CN" altLang="en-US" sz="2800" b="1" dirty="0"/>
              <a:t>诚信铸就品质</a:t>
            </a:r>
          </a:p>
        </p:txBody>
      </p:sp>
      <p:sp>
        <p:nvSpPr>
          <p:cNvPr id="19" name="TextBox 18"/>
          <p:cNvSpPr txBox="1"/>
          <p:nvPr/>
        </p:nvSpPr>
        <p:spPr>
          <a:xfrm>
            <a:off x="5301288" y="1659344"/>
            <a:ext cx="2339102" cy="523220"/>
          </a:xfrm>
          <a:prstGeom prst="rect">
            <a:avLst/>
          </a:prstGeom>
          <a:noFill/>
        </p:spPr>
        <p:txBody>
          <a:bodyPr wrap="none" rtlCol="0">
            <a:spAutoFit/>
          </a:bodyPr>
          <a:lstStyle>
            <a:defPPr>
              <a:defRPr lang="zh-CN"/>
            </a:defPPr>
            <a:lvl1pPr algn="ctr">
              <a:defRPr>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r>
              <a:rPr lang="zh-CN" altLang="en-US" sz="2800" b="1" dirty="0"/>
              <a:t>创新引领未来</a:t>
            </a:r>
          </a:p>
        </p:txBody>
      </p:sp>
      <p:sp>
        <p:nvSpPr>
          <p:cNvPr id="22" name="椭圆 21"/>
          <p:cNvSpPr/>
          <p:nvPr/>
        </p:nvSpPr>
        <p:spPr bwMode="auto">
          <a:xfrm>
            <a:off x="1525699" y="2613367"/>
            <a:ext cx="133358" cy="133388"/>
          </a:xfrm>
          <a:prstGeom prst="ellipse">
            <a:avLst/>
          </a:prstGeom>
          <a:blipFill>
            <a:blip r:embed="rId10"/>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a:solidFill>
                <a:srgbClr val="50301B"/>
              </a:solidFill>
              <a:latin typeface="+mn-ea"/>
              <a:sym typeface="+mn-lt"/>
            </a:endParaRPr>
          </a:p>
        </p:txBody>
      </p:sp>
      <p:sp>
        <p:nvSpPr>
          <p:cNvPr id="23" name="任意多边形 22"/>
          <p:cNvSpPr/>
          <p:nvPr>
            <p:custDataLst>
              <p:tags r:id="rId6"/>
            </p:custDataLst>
          </p:nvPr>
        </p:nvSpPr>
        <p:spPr>
          <a:xfrm>
            <a:off x="1848774" y="3125899"/>
            <a:ext cx="180000" cy="180000"/>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blipFill>
            <a:blip r:embed="rId10"/>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rgbClr val="50301B"/>
              </a:solidFill>
              <a:latin typeface="+mn-ea"/>
              <a:sym typeface="+mn-lt"/>
            </a:endParaRPr>
          </a:p>
        </p:txBody>
      </p:sp>
      <p:sp>
        <p:nvSpPr>
          <p:cNvPr id="24" name="TextBox 23"/>
          <p:cNvSpPr txBox="1"/>
          <p:nvPr/>
        </p:nvSpPr>
        <p:spPr>
          <a:xfrm>
            <a:off x="4337856" y="3347462"/>
            <a:ext cx="4054112" cy="1002776"/>
          </a:xfrm>
          <a:prstGeom prst="rect">
            <a:avLst/>
          </a:prstGeom>
          <a:noFill/>
        </p:spPr>
        <p:txBody>
          <a:bodyPr wrap="square" lIns="101541" tIns="50769" rIns="101541" bIns="50769" rtlCol="0">
            <a:spAutoFit/>
          </a:bodyPr>
          <a:lstStyle/>
          <a:p>
            <a:pPr>
              <a:lnSpc>
                <a:spcPct val="150000"/>
              </a:lnSpc>
            </a:pPr>
            <a:r>
              <a:rPr lang="zh-CN" altLang="en-US" sz="1300" dirty="0">
                <a:solidFill>
                  <a:srgbClr val="C49166"/>
                </a:solidFill>
                <a:cs typeface="+mn-ea"/>
                <a:sym typeface="+mn-lt"/>
              </a:rPr>
              <a:t>       点击输人简要文字介绍，文字内容需概括精炼。不用多余的文字修饰，言简意赅的说明分项内容。点击输人简要文字介绍，文字内容需概括精炼。       </a:t>
            </a:r>
            <a:endParaRPr lang="en-US" altLang="zh-CN" sz="1300" dirty="0">
              <a:solidFill>
                <a:srgbClr val="C49166"/>
              </a:solidFill>
              <a:cs typeface="+mn-ea"/>
              <a:sym typeface="+mn-lt"/>
            </a:endParaRPr>
          </a:p>
        </p:txBody>
      </p:sp>
      <p:sp>
        <p:nvSpPr>
          <p:cNvPr id="26" name="TextBox 25"/>
          <p:cNvSpPr txBox="1"/>
          <p:nvPr/>
        </p:nvSpPr>
        <p:spPr>
          <a:xfrm>
            <a:off x="535803" y="2646634"/>
            <a:ext cx="989896" cy="348751"/>
          </a:xfrm>
          <a:prstGeom prst="rect">
            <a:avLst/>
          </a:prstGeom>
          <a:noFill/>
        </p:spPr>
        <p:txBody>
          <a:bodyPr wrap="square" lIns="101541" tIns="50769" rIns="101541" bIns="50769" rtlCol="0">
            <a:spAutoFit/>
          </a:bodyPr>
          <a:lstStyle>
            <a:defPPr>
              <a:defRPr lang="zh-CN"/>
            </a:defPPr>
            <a:lvl1pPr>
              <a:defRPr sz="2300" b="1">
                <a:solidFill>
                  <a:srgbClr val="C49166"/>
                </a:solidFill>
              </a:defRPr>
            </a:lvl1pPr>
          </a:lstStyle>
          <a:p>
            <a:r>
              <a:rPr lang="zh-CN" altLang="en-US" sz="1600" dirty="0">
                <a:sym typeface="+mn-lt"/>
              </a:rPr>
              <a:t>坚持</a:t>
            </a:r>
          </a:p>
        </p:txBody>
      </p:sp>
      <p:sp>
        <p:nvSpPr>
          <p:cNvPr id="27" name="TextBox 26"/>
          <p:cNvSpPr txBox="1"/>
          <p:nvPr/>
        </p:nvSpPr>
        <p:spPr>
          <a:xfrm>
            <a:off x="4328099" y="294275"/>
            <a:ext cx="1107996" cy="369332"/>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zh-CN" altLang="en-US" sz="1800" dirty="0" smtClean="0"/>
              <a:t>企业</a:t>
            </a:r>
            <a:r>
              <a:rPr lang="zh-CN" altLang="en-US" sz="1800" dirty="0"/>
              <a:t>理念</a:t>
            </a:r>
          </a:p>
        </p:txBody>
      </p:sp>
      <p:grpSp>
        <p:nvGrpSpPr>
          <p:cNvPr id="28" name="组合 27"/>
          <p:cNvGrpSpPr/>
          <p:nvPr/>
        </p:nvGrpSpPr>
        <p:grpSpPr>
          <a:xfrm>
            <a:off x="3672664" y="123478"/>
            <a:ext cx="623880" cy="680150"/>
            <a:chOff x="1249459" y="2668927"/>
            <a:chExt cx="1099775" cy="1198967"/>
          </a:xfrm>
        </p:grpSpPr>
        <p:sp>
          <p:nvSpPr>
            <p:cNvPr id="29" name="矩形 10"/>
            <p:cNvSpPr>
              <a:spLocks noChangeAspect="1"/>
            </p:cNvSpPr>
            <p:nvPr/>
          </p:nvSpPr>
          <p:spPr>
            <a:xfrm>
              <a:off x="1249459"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9"/>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30" name="KSO_Shape"/>
            <p:cNvSpPr>
              <a:spLocks noChangeAspect="1"/>
            </p:cNvSpPr>
            <p:nvPr/>
          </p:nvSpPr>
          <p:spPr bwMode="auto">
            <a:xfrm>
              <a:off x="1613586" y="3052410"/>
              <a:ext cx="371520" cy="432000"/>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blipFill>
              <a:blip r:embed="rId9"/>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Tree>
    <p:extLst>
      <p:ext uri="{BB962C8B-B14F-4D97-AF65-F5344CB8AC3E}">
        <p14:creationId xmlns:p14="http://schemas.microsoft.com/office/powerpoint/2010/main" val="1871383284"/>
      </p:ext>
    </p:extLst>
  </p:cSld>
  <p:clrMapOvr>
    <a:masterClrMapping/>
  </p:clrMapOvr>
  <p:transition spd="slow" advTm="700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9" fill="hold" grpId="0" nodeType="afterEffect" p14:presetBounceEnd="50000">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14:bounceEnd="50000">
                                          <p:cBhvr additive="base">
                                            <p:cTn id="13"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14" dur="1000" fill="hold"/>
                                            <p:tgtEl>
                                              <p:spTgt spid="2"/>
                                            </p:tgtEl>
                                            <p:attrNameLst>
                                              <p:attrName>ppt_y</p:attrName>
                                            </p:attrNameLst>
                                          </p:cBhvr>
                                          <p:tavLst>
                                            <p:tav tm="0">
                                              <p:val>
                                                <p:strVal val="0-#ppt_h/2"/>
                                              </p:val>
                                            </p:tav>
                                            <p:tav tm="100000">
                                              <p:val>
                                                <p:strVal val="#ppt_y"/>
                                              </p:val>
                                            </p:tav>
                                          </p:tavLst>
                                        </p:anim>
                                      </p:childTnLst>
                                    </p:cTn>
                                  </p:par>
                                  <p:par>
                                    <p:cTn id="15" presetID="2" presetClass="entr" presetSubtype="9" fill="hold" grpId="0" nodeType="withEffect" p14:presetBounceEnd="50000">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14:bounceEnd="50000">
                                          <p:cBhvr additive="base">
                                            <p:cTn id="17" dur="10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18" dur="1000" fill="hold"/>
                                            <p:tgtEl>
                                              <p:spTgt spid="6"/>
                                            </p:tgtEl>
                                            <p:attrNameLst>
                                              <p:attrName>ppt_y</p:attrName>
                                            </p:attrNameLst>
                                          </p:cBhvr>
                                          <p:tavLst>
                                            <p:tav tm="0">
                                              <p:val>
                                                <p:strVal val="0-#ppt_h/2"/>
                                              </p:val>
                                            </p:tav>
                                            <p:tav tm="100000">
                                              <p:val>
                                                <p:strVal val="#ppt_y"/>
                                              </p:val>
                                            </p:tav>
                                          </p:tavLst>
                                        </p:anim>
                                      </p:childTnLst>
                                    </p:cTn>
                                  </p:par>
                                  <p:par>
                                    <p:cTn id="19" presetID="2" presetClass="entr" presetSubtype="9" fill="hold" grpId="0" nodeType="withEffect" p14:presetBounceEnd="50000">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14:bounceEnd="50000">
                                          <p:cBhvr additive="base">
                                            <p:cTn id="21" dur="1000" fill="hold"/>
                                            <p:tgtEl>
                                              <p:spTgt spid="7"/>
                                            </p:tgtEl>
                                            <p:attrNameLst>
                                              <p:attrName>ppt_x</p:attrName>
                                            </p:attrNameLst>
                                          </p:cBhvr>
                                          <p:tavLst>
                                            <p:tav tm="0">
                                              <p:val>
                                                <p:strVal val="0-#ppt_w/2"/>
                                              </p:val>
                                            </p:tav>
                                            <p:tav tm="100000">
                                              <p:val>
                                                <p:strVal val="#ppt_x"/>
                                              </p:val>
                                            </p:tav>
                                          </p:tavLst>
                                        </p:anim>
                                        <p:anim calcmode="lin" valueType="num" p14:bounceEnd="50000">
                                          <p:cBhvr additive="base">
                                            <p:cTn id="22" dur="1000" fill="hold"/>
                                            <p:tgtEl>
                                              <p:spTgt spid="7"/>
                                            </p:tgtEl>
                                            <p:attrNameLst>
                                              <p:attrName>ppt_y</p:attrName>
                                            </p:attrNameLst>
                                          </p:cBhvr>
                                          <p:tavLst>
                                            <p:tav tm="0">
                                              <p:val>
                                                <p:strVal val="0-#ppt_h/2"/>
                                              </p:val>
                                            </p:tav>
                                            <p:tav tm="100000">
                                              <p:val>
                                                <p:strVal val="#ppt_y"/>
                                              </p:val>
                                            </p:tav>
                                          </p:tavLst>
                                        </p:anim>
                                      </p:childTnLst>
                                    </p:cTn>
                                  </p:par>
                                  <p:par>
                                    <p:cTn id="23" presetID="2" presetClass="entr" presetSubtype="9" fill="hold" grpId="0" nodeType="withEffect" p14:presetBounceEnd="50000">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14:bounceEnd="50000">
                                          <p:cBhvr additive="base">
                                            <p:cTn id="25" dur="1000" fill="hold"/>
                                            <p:tgtEl>
                                              <p:spTgt spid="9"/>
                                            </p:tgtEl>
                                            <p:attrNameLst>
                                              <p:attrName>ppt_x</p:attrName>
                                            </p:attrNameLst>
                                          </p:cBhvr>
                                          <p:tavLst>
                                            <p:tav tm="0">
                                              <p:val>
                                                <p:strVal val="0-#ppt_w/2"/>
                                              </p:val>
                                            </p:tav>
                                            <p:tav tm="100000">
                                              <p:val>
                                                <p:strVal val="#ppt_x"/>
                                              </p:val>
                                            </p:tav>
                                          </p:tavLst>
                                        </p:anim>
                                        <p:anim calcmode="lin" valueType="num" p14:bounceEnd="50000">
                                          <p:cBhvr additive="base">
                                            <p:cTn id="26" dur="1000" fill="hold"/>
                                            <p:tgtEl>
                                              <p:spTgt spid="9"/>
                                            </p:tgtEl>
                                            <p:attrNameLst>
                                              <p:attrName>ppt_y</p:attrName>
                                            </p:attrNameLst>
                                          </p:cBhvr>
                                          <p:tavLst>
                                            <p:tav tm="0">
                                              <p:val>
                                                <p:strVal val="0-#ppt_h/2"/>
                                              </p:val>
                                            </p:tav>
                                            <p:tav tm="100000">
                                              <p:val>
                                                <p:strVal val="#ppt_y"/>
                                              </p:val>
                                            </p:tav>
                                          </p:tavLst>
                                        </p:anim>
                                      </p:childTnLst>
                                    </p:cTn>
                                  </p:par>
                                  <p:par>
                                    <p:cTn id="27" presetID="2" presetClass="entr" presetSubtype="9" fill="hold" grpId="0" nodeType="withEffect" p14:presetBounceEnd="50000">
                                      <p:stCondLst>
                                        <p:cond delay="500"/>
                                      </p:stCondLst>
                                      <p:childTnLst>
                                        <p:set>
                                          <p:cBhvr>
                                            <p:cTn id="28" dur="1" fill="hold">
                                              <p:stCondLst>
                                                <p:cond delay="0"/>
                                              </p:stCondLst>
                                            </p:cTn>
                                            <p:tgtEl>
                                              <p:spTgt spid="5"/>
                                            </p:tgtEl>
                                            <p:attrNameLst>
                                              <p:attrName>style.visibility</p:attrName>
                                            </p:attrNameLst>
                                          </p:cBhvr>
                                          <p:to>
                                            <p:strVal val="visible"/>
                                          </p:to>
                                        </p:set>
                                        <p:anim calcmode="lin" valueType="num" p14:bounceEnd="50000">
                                          <p:cBhvr additive="base">
                                            <p:cTn id="29" dur="1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30" dur="1000" fill="hold"/>
                                            <p:tgtEl>
                                              <p:spTgt spid="5"/>
                                            </p:tgtEl>
                                            <p:attrNameLst>
                                              <p:attrName>ppt_y</p:attrName>
                                            </p:attrNameLst>
                                          </p:cBhvr>
                                          <p:tavLst>
                                            <p:tav tm="0">
                                              <p:val>
                                                <p:strVal val="0-#ppt_h/2"/>
                                              </p:val>
                                            </p:tav>
                                            <p:tav tm="100000">
                                              <p:val>
                                                <p:strVal val="#ppt_y"/>
                                              </p:val>
                                            </p:tav>
                                          </p:tavLst>
                                        </p:anim>
                                      </p:childTnLst>
                                    </p:cTn>
                                  </p:par>
                                  <p:par>
                                    <p:cTn id="31" presetID="2" presetClass="entr" presetSubtype="9" fill="hold" grpId="0" nodeType="withEffect" p14:presetBounceEnd="50000">
                                      <p:stCondLst>
                                        <p:cond delay="500"/>
                                      </p:stCondLst>
                                      <p:childTnLst>
                                        <p:set>
                                          <p:cBhvr>
                                            <p:cTn id="32" dur="1" fill="hold">
                                              <p:stCondLst>
                                                <p:cond delay="0"/>
                                              </p:stCondLst>
                                            </p:cTn>
                                            <p:tgtEl>
                                              <p:spTgt spid="4"/>
                                            </p:tgtEl>
                                            <p:attrNameLst>
                                              <p:attrName>style.visibility</p:attrName>
                                            </p:attrNameLst>
                                          </p:cBhvr>
                                          <p:to>
                                            <p:strVal val="visible"/>
                                          </p:to>
                                        </p:set>
                                        <p:anim calcmode="lin" valueType="num" p14:bounceEnd="50000">
                                          <p:cBhvr additive="base">
                                            <p:cTn id="33" dur="10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34" dur="1000" fill="hold"/>
                                            <p:tgtEl>
                                              <p:spTgt spid="4"/>
                                            </p:tgtEl>
                                            <p:attrNameLst>
                                              <p:attrName>ppt_y</p:attrName>
                                            </p:attrNameLst>
                                          </p:cBhvr>
                                          <p:tavLst>
                                            <p:tav tm="0">
                                              <p:val>
                                                <p:strVal val="0-#ppt_h/2"/>
                                              </p:val>
                                            </p:tav>
                                            <p:tav tm="100000">
                                              <p:val>
                                                <p:strVal val="#ppt_y"/>
                                              </p:val>
                                            </p:tav>
                                          </p:tavLst>
                                        </p:anim>
                                      </p:childTnLst>
                                    </p:cTn>
                                  </p:par>
                                  <p:par>
                                    <p:cTn id="35" presetID="2" presetClass="entr" presetSubtype="9" fill="hold" grpId="0" nodeType="withEffect" p14:presetBounceEnd="50000">
                                      <p:stCondLst>
                                        <p:cond delay="500"/>
                                      </p:stCondLst>
                                      <p:childTnLst>
                                        <p:set>
                                          <p:cBhvr>
                                            <p:cTn id="36" dur="1" fill="hold">
                                              <p:stCondLst>
                                                <p:cond delay="0"/>
                                              </p:stCondLst>
                                            </p:cTn>
                                            <p:tgtEl>
                                              <p:spTgt spid="23"/>
                                            </p:tgtEl>
                                            <p:attrNameLst>
                                              <p:attrName>style.visibility</p:attrName>
                                            </p:attrNameLst>
                                          </p:cBhvr>
                                          <p:to>
                                            <p:strVal val="visible"/>
                                          </p:to>
                                        </p:set>
                                        <p:anim calcmode="lin" valueType="num" p14:bounceEnd="50000">
                                          <p:cBhvr additive="base">
                                            <p:cTn id="37" dur="1000" fill="hold"/>
                                            <p:tgtEl>
                                              <p:spTgt spid="23"/>
                                            </p:tgtEl>
                                            <p:attrNameLst>
                                              <p:attrName>ppt_x</p:attrName>
                                            </p:attrNameLst>
                                          </p:cBhvr>
                                          <p:tavLst>
                                            <p:tav tm="0">
                                              <p:val>
                                                <p:strVal val="0-#ppt_w/2"/>
                                              </p:val>
                                            </p:tav>
                                            <p:tav tm="100000">
                                              <p:val>
                                                <p:strVal val="#ppt_x"/>
                                              </p:val>
                                            </p:tav>
                                          </p:tavLst>
                                        </p:anim>
                                        <p:anim calcmode="lin" valueType="num" p14:bounceEnd="50000">
                                          <p:cBhvr additive="base">
                                            <p:cTn id="38" dur="1000" fill="hold"/>
                                            <p:tgtEl>
                                              <p:spTgt spid="23"/>
                                            </p:tgtEl>
                                            <p:attrNameLst>
                                              <p:attrName>ppt_y</p:attrName>
                                            </p:attrNameLst>
                                          </p:cBhvr>
                                          <p:tavLst>
                                            <p:tav tm="0">
                                              <p:val>
                                                <p:strVal val="0-#ppt_h/2"/>
                                              </p:val>
                                            </p:tav>
                                            <p:tav tm="100000">
                                              <p:val>
                                                <p:strVal val="#ppt_y"/>
                                              </p:val>
                                            </p:tav>
                                          </p:tavLst>
                                        </p:anim>
                                      </p:childTnLst>
                                    </p:cTn>
                                  </p:par>
                                  <p:par>
                                    <p:cTn id="39" presetID="2" presetClass="entr" presetSubtype="9" fill="hold" grpId="0" nodeType="withEffect" p14:presetBounceEnd="50000">
                                      <p:stCondLst>
                                        <p:cond delay="500"/>
                                      </p:stCondLst>
                                      <p:childTnLst>
                                        <p:set>
                                          <p:cBhvr>
                                            <p:cTn id="40" dur="1" fill="hold">
                                              <p:stCondLst>
                                                <p:cond delay="0"/>
                                              </p:stCondLst>
                                            </p:cTn>
                                            <p:tgtEl>
                                              <p:spTgt spid="8"/>
                                            </p:tgtEl>
                                            <p:attrNameLst>
                                              <p:attrName>style.visibility</p:attrName>
                                            </p:attrNameLst>
                                          </p:cBhvr>
                                          <p:to>
                                            <p:strVal val="visible"/>
                                          </p:to>
                                        </p:set>
                                        <p:anim calcmode="lin" valueType="num" p14:bounceEnd="50000">
                                          <p:cBhvr additive="base">
                                            <p:cTn id="41" dur="10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42" dur="1000" fill="hold"/>
                                            <p:tgtEl>
                                              <p:spTgt spid="8"/>
                                            </p:tgtEl>
                                            <p:attrNameLst>
                                              <p:attrName>ppt_y</p:attrName>
                                            </p:attrNameLst>
                                          </p:cBhvr>
                                          <p:tavLst>
                                            <p:tav tm="0">
                                              <p:val>
                                                <p:strVal val="0-#ppt_h/2"/>
                                              </p:val>
                                            </p:tav>
                                            <p:tav tm="100000">
                                              <p:val>
                                                <p:strVal val="#ppt_y"/>
                                              </p:val>
                                            </p:tav>
                                          </p:tavLst>
                                        </p:anim>
                                      </p:childTnLst>
                                    </p:cTn>
                                  </p:par>
                                  <p:par>
                                    <p:cTn id="43" presetID="2" presetClass="entr" presetSubtype="9" fill="hold" grpId="0" nodeType="withEffect" p14:presetBounceEnd="50000">
                                      <p:stCondLst>
                                        <p:cond delay="1000"/>
                                      </p:stCondLst>
                                      <p:childTnLst>
                                        <p:set>
                                          <p:cBhvr>
                                            <p:cTn id="44" dur="1" fill="hold">
                                              <p:stCondLst>
                                                <p:cond delay="0"/>
                                              </p:stCondLst>
                                            </p:cTn>
                                            <p:tgtEl>
                                              <p:spTgt spid="22"/>
                                            </p:tgtEl>
                                            <p:attrNameLst>
                                              <p:attrName>style.visibility</p:attrName>
                                            </p:attrNameLst>
                                          </p:cBhvr>
                                          <p:to>
                                            <p:strVal val="visible"/>
                                          </p:to>
                                        </p:set>
                                        <p:anim calcmode="lin" valueType="num" p14:bounceEnd="50000">
                                          <p:cBhvr additive="base">
                                            <p:cTn id="45" dur="1000" fill="hold"/>
                                            <p:tgtEl>
                                              <p:spTgt spid="22"/>
                                            </p:tgtEl>
                                            <p:attrNameLst>
                                              <p:attrName>ppt_x</p:attrName>
                                            </p:attrNameLst>
                                          </p:cBhvr>
                                          <p:tavLst>
                                            <p:tav tm="0">
                                              <p:val>
                                                <p:strVal val="0-#ppt_w/2"/>
                                              </p:val>
                                            </p:tav>
                                            <p:tav tm="100000">
                                              <p:val>
                                                <p:strVal val="#ppt_x"/>
                                              </p:val>
                                            </p:tav>
                                          </p:tavLst>
                                        </p:anim>
                                        <p:anim calcmode="lin" valueType="num" p14:bounceEnd="50000">
                                          <p:cBhvr additive="base">
                                            <p:cTn id="46" dur="1000" fill="hold"/>
                                            <p:tgtEl>
                                              <p:spTgt spid="22"/>
                                            </p:tgtEl>
                                            <p:attrNameLst>
                                              <p:attrName>ppt_y</p:attrName>
                                            </p:attrNameLst>
                                          </p:cBhvr>
                                          <p:tavLst>
                                            <p:tav tm="0">
                                              <p:val>
                                                <p:strVal val="0-#ppt_h/2"/>
                                              </p:val>
                                            </p:tav>
                                            <p:tav tm="100000">
                                              <p:val>
                                                <p:strVal val="#ppt_y"/>
                                              </p:val>
                                            </p:tav>
                                          </p:tavLst>
                                        </p:anim>
                                      </p:childTnLst>
                                    </p:cTn>
                                  </p:par>
                                  <p:par>
                                    <p:cTn id="47" presetID="2" presetClass="entr" presetSubtype="9" fill="hold" grpId="0" nodeType="withEffect" p14:presetBounceEnd="50000">
                                      <p:stCondLst>
                                        <p:cond delay="1000"/>
                                      </p:stCondLst>
                                      <p:childTnLst>
                                        <p:set>
                                          <p:cBhvr>
                                            <p:cTn id="48" dur="1" fill="hold">
                                              <p:stCondLst>
                                                <p:cond delay="0"/>
                                              </p:stCondLst>
                                            </p:cTn>
                                            <p:tgtEl>
                                              <p:spTgt spid="10"/>
                                            </p:tgtEl>
                                            <p:attrNameLst>
                                              <p:attrName>style.visibility</p:attrName>
                                            </p:attrNameLst>
                                          </p:cBhvr>
                                          <p:to>
                                            <p:strVal val="visible"/>
                                          </p:to>
                                        </p:set>
                                        <p:anim calcmode="lin" valueType="num" p14:bounceEnd="50000">
                                          <p:cBhvr additive="base">
                                            <p:cTn id="49" dur="1000" fill="hold"/>
                                            <p:tgtEl>
                                              <p:spTgt spid="10"/>
                                            </p:tgtEl>
                                            <p:attrNameLst>
                                              <p:attrName>ppt_x</p:attrName>
                                            </p:attrNameLst>
                                          </p:cBhvr>
                                          <p:tavLst>
                                            <p:tav tm="0">
                                              <p:val>
                                                <p:strVal val="0-#ppt_w/2"/>
                                              </p:val>
                                            </p:tav>
                                            <p:tav tm="100000">
                                              <p:val>
                                                <p:strVal val="#ppt_x"/>
                                              </p:val>
                                            </p:tav>
                                          </p:tavLst>
                                        </p:anim>
                                        <p:anim calcmode="lin" valueType="num" p14:bounceEnd="50000">
                                          <p:cBhvr additive="base">
                                            <p:cTn id="50" dur="1000" fill="hold"/>
                                            <p:tgtEl>
                                              <p:spTgt spid="10"/>
                                            </p:tgtEl>
                                            <p:attrNameLst>
                                              <p:attrName>ppt_y</p:attrName>
                                            </p:attrNameLst>
                                          </p:cBhvr>
                                          <p:tavLst>
                                            <p:tav tm="0">
                                              <p:val>
                                                <p:strVal val="0-#ppt_h/2"/>
                                              </p:val>
                                            </p:tav>
                                            <p:tav tm="100000">
                                              <p:val>
                                                <p:strVal val="#ppt_y"/>
                                              </p:val>
                                            </p:tav>
                                          </p:tavLst>
                                        </p:anim>
                                      </p:childTnLst>
                                    </p:cTn>
                                  </p:par>
                                  <p:par>
                                    <p:cTn id="51" presetID="2" presetClass="entr" presetSubtype="9" fill="hold" grpId="0" nodeType="withEffect" p14:presetBounceEnd="50000">
                                      <p:stCondLst>
                                        <p:cond delay="1000"/>
                                      </p:stCondLst>
                                      <p:childTnLst>
                                        <p:set>
                                          <p:cBhvr>
                                            <p:cTn id="52" dur="1" fill="hold">
                                              <p:stCondLst>
                                                <p:cond delay="0"/>
                                              </p:stCondLst>
                                            </p:cTn>
                                            <p:tgtEl>
                                              <p:spTgt spid="3"/>
                                            </p:tgtEl>
                                            <p:attrNameLst>
                                              <p:attrName>style.visibility</p:attrName>
                                            </p:attrNameLst>
                                          </p:cBhvr>
                                          <p:to>
                                            <p:strVal val="visible"/>
                                          </p:to>
                                        </p:set>
                                        <p:anim calcmode="lin" valueType="num" p14:bounceEnd="50000">
                                          <p:cBhvr additive="base">
                                            <p:cTn id="53" dur="1000" fill="hold"/>
                                            <p:tgtEl>
                                              <p:spTgt spid="3"/>
                                            </p:tgtEl>
                                            <p:attrNameLst>
                                              <p:attrName>ppt_x</p:attrName>
                                            </p:attrNameLst>
                                          </p:cBhvr>
                                          <p:tavLst>
                                            <p:tav tm="0">
                                              <p:val>
                                                <p:strVal val="0-#ppt_w/2"/>
                                              </p:val>
                                            </p:tav>
                                            <p:tav tm="100000">
                                              <p:val>
                                                <p:strVal val="#ppt_x"/>
                                              </p:val>
                                            </p:tav>
                                          </p:tavLst>
                                        </p:anim>
                                        <p:anim calcmode="lin" valueType="num" p14:bounceEnd="50000">
                                          <p:cBhvr additive="base">
                                            <p:cTn id="54" dur="1000" fill="hold"/>
                                            <p:tgtEl>
                                              <p:spTgt spid="3"/>
                                            </p:tgtEl>
                                            <p:attrNameLst>
                                              <p:attrName>ppt_y</p:attrName>
                                            </p:attrNameLst>
                                          </p:cBhvr>
                                          <p:tavLst>
                                            <p:tav tm="0">
                                              <p:val>
                                                <p:strVal val="0-#ppt_h/2"/>
                                              </p:val>
                                            </p:tav>
                                            <p:tav tm="100000">
                                              <p:val>
                                                <p:strVal val="#ppt_y"/>
                                              </p:val>
                                            </p:tav>
                                          </p:tavLst>
                                        </p:anim>
                                      </p:childTnLst>
                                    </p:cTn>
                                  </p:par>
                                  <p:par>
                                    <p:cTn id="55" presetID="2" presetClass="entr" presetSubtype="9" fill="hold" grpId="0" nodeType="withEffect" p14:presetBounceEnd="50000">
                                      <p:stCondLst>
                                        <p:cond delay="1000"/>
                                      </p:stCondLst>
                                      <p:childTnLst>
                                        <p:set>
                                          <p:cBhvr>
                                            <p:cTn id="56" dur="1" fill="hold">
                                              <p:stCondLst>
                                                <p:cond delay="0"/>
                                              </p:stCondLst>
                                            </p:cTn>
                                            <p:tgtEl>
                                              <p:spTgt spid="12"/>
                                            </p:tgtEl>
                                            <p:attrNameLst>
                                              <p:attrName>style.visibility</p:attrName>
                                            </p:attrNameLst>
                                          </p:cBhvr>
                                          <p:to>
                                            <p:strVal val="visible"/>
                                          </p:to>
                                        </p:set>
                                        <p:anim calcmode="lin" valueType="num" p14:bounceEnd="50000">
                                          <p:cBhvr additive="base">
                                            <p:cTn id="57" dur="1000" fill="hold"/>
                                            <p:tgtEl>
                                              <p:spTgt spid="12"/>
                                            </p:tgtEl>
                                            <p:attrNameLst>
                                              <p:attrName>ppt_x</p:attrName>
                                            </p:attrNameLst>
                                          </p:cBhvr>
                                          <p:tavLst>
                                            <p:tav tm="0">
                                              <p:val>
                                                <p:strVal val="0-#ppt_w/2"/>
                                              </p:val>
                                            </p:tav>
                                            <p:tav tm="100000">
                                              <p:val>
                                                <p:strVal val="#ppt_x"/>
                                              </p:val>
                                            </p:tav>
                                          </p:tavLst>
                                        </p:anim>
                                        <p:anim calcmode="lin" valueType="num" p14:bounceEnd="50000">
                                          <p:cBhvr additive="base">
                                            <p:cTn id="58" dur="1000" fill="hold"/>
                                            <p:tgtEl>
                                              <p:spTgt spid="12"/>
                                            </p:tgtEl>
                                            <p:attrNameLst>
                                              <p:attrName>ppt_y</p:attrName>
                                            </p:attrNameLst>
                                          </p:cBhvr>
                                          <p:tavLst>
                                            <p:tav tm="0">
                                              <p:val>
                                                <p:strVal val="0-#ppt_h/2"/>
                                              </p:val>
                                            </p:tav>
                                            <p:tav tm="100000">
                                              <p:val>
                                                <p:strVal val="#ppt_y"/>
                                              </p:val>
                                            </p:tav>
                                          </p:tavLst>
                                        </p:anim>
                                      </p:childTnLst>
                                    </p:cTn>
                                  </p:par>
                                  <p:par>
                                    <p:cTn id="59" presetID="2" presetClass="entr" presetSubtype="9" fill="hold" grpId="0" nodeType="withEffect" p14:presetBounceEnd="50000">
                                      <p:stCondLst>
                                        <p:cond delay="1000"/>
                                      </p:stCondLst>
                                      <p:childTnLst>
                                        <p:set>
                                          <p:cBhvr>
                                            <p:cTn id="60" dur="1" fill="hold">
                                              <p:stCondLst>
                                                <p:cond delay="0"/>
                                              </p:stCondLst>
                                            </p:cTn>
                                            <p:tgtEl>
                                              <p:spTgt spid="11"/>
                                            </p:tgtEl>
                                            <p:attrNameLst>
                                              <p:attrName>style.visibility</p:attrName>
                                            </p:attrNameLst>
                                          </p:cBhvr>
                                          <p:to>
                                            <p:strVal val="visible"/>
                                          </p:to>
                                        </p:set>
                                        <p:anim calcmode="lin" valueType="num" p14:bounceEnd="50000">
                                          <p:cBhvr additive="base">
                                            <p:cTn id="61" dur="1000" fill="hold"/>
                                            <p:tgtEl>
                                              <p:spTgt spid="11"/>
                                            </p:tgtEl>
                                            <p:attrNameLst>
                                              <p:attrName>ppt_x</p:attrName>
                                            </p:attrNameLst>
                                          </p:cBhvr>
                                          <p:tavLst>
                                            <p:tav tm="0">
                                              <p:val>
                                                <p:strVal val="0-#ppt_w/2"/>
                                              </p:val>
                                            </p:tav>
                                            <p:tav tm="100000">
                                              <p:val>
                                                <p:strVal val="#ppt_x"/>
                                              </p:val>
                                            </p:tav>
                                          </p:tavLst>
                                        </p:anim>
                                        <p:anim calcmode="lin" valueType="num" p14:bounceEnd="50000">
                                          <p:cBhvr additive="base">
                                            <p:cTn id="62" dur="1000" fill="hold"/>
                                            <p:tgtEl>
                                              <p:spTgt spid="11"/>
                                            </p:tgtEl>
                                            <p:attrNameLst>
                                              <p:attrName>ppt_y</p:attrName>
                                            </p:attrNameLst>
                                          </p:cBhvr>
                                          <p:tavLst>
                                            <p:tav tm="0">
                                              <p:val>
                                                <p:strVal val="0-#ppt_h/2"/>
                                              </p:val>
                                            </p:tav>
                                            <p:tav tm="100000">
                                              <p:val>
                                                <p:strVal val="#ppt_y"/>
                                              </p:val>
                                            </p:tav>
                                          </p:tavLst>
                                        </p:anim>
                                      </p:childTnLst>
                                    </p:cTn>
                                  </p:par>
                                  <p:par>
                                    <p:cTn id="63" presetID="2" presetClass="entr" presetSubtype="9" fill="hold" grpId="0" nodeType="withEffect" p14:presetBounceEnd="50000">
                                      <p:stCondLst>
                                        <p:cond delay="1500"/>
                                      </p:stCondLst>
                                      <p:childTnLst>
                                        <p:set>
                                          <p:cBhvr>
                                            <p:cTn id="64" dur="1" fill="hold">
                                              <p:stCondLst>
                                                <p:cond delay="0"/>
                                              </p:stCondLst>
                                            </p:cTn>
                                            <p:tgtEl>
                                              <p:spTgt spid="13"/>
                                            </p:tgtEl>
                                            <p:attrNameLst>
                                              <p:attrName>style.visibility</p:attrName>
                                            </p:attrNameLst>
                                          </p:cBhvr>
                                          <p:to>
                                            <p:strVal val="visible"/>
                                          </p:to>
                                        </p:set>
                                        <p:anim calcmode="lin" valueType="num" p14:bounceEnd="50000">
                                          <p:cBhvr additive="base">
                                            <p:cTn id="65" dur="1000" fill="hold"/>
                                            <p:tgtEl>
                                              <p:spTgt spid="13"/>
                                            </p:tgtEl>
                                            <p:attrNameLst>
                                              <p:attrName>ppt_x</p:attrName>
                                            </p:attrNameLst>
                                          </p:cBhvr>
                                          <p:tavLst>
                                            <p:tav tm="0">
                                              <p:val>
                                                <p:strVal val="0-#ppt_w/2"/>
                                              </p:val>
                                            </p:tav>
                                            <p:tav tm="100000">
                                              <p:val>
                                                <p:strVal val="#ppt_x"/>
                                              </p:val>
                                            </p:tav>
                                          </p:tavLst>
                                        </p:anim>
                                        <p:anim calcmode="lin" valueType="num" p14:bounceEnd="50000">
                                          <p:cBhvr additive="base">
                                            <p:cTn id="66" dur="1000" fill="hold"/>
                                            <p:tgtEl>
                                              <p:spTgt spid="13"/>
                                            </p:tgtEl>
                                            <p:attrNameLst>
                                              <p:attrName>ppt_y</p:attrName>
                                            </p:attrNameLst>
                                          </p:cBhvr>
                                          <p:tavLst>
                                            <p:tav tm="0">
                                              <p:val>
                                                <p:strVal val="0-#ppt_h/2"/>
                                              </p:val>
                                            </p:tav>
                                            <p:tav tm="100000">
                                              <p:val>
                                                <p:strVal val="#ppt_y"/>
                                              </p:val>
                                            </p:tav>
                                          </p:tavLst>
                                        </p:anim>
                                      </p:childTnLst>
                                    </p:cTn>
                                  </p:par>
                                  <p:par>
                                    <p:cTn id="67" presetID="2" presetClass="entr" presetSubtype="9" fill="hold" grpId="0" nodeType="withEffect" p14:presetBounceEnd="50000">
                                      <p:stCondLst>
                                        <p:cond delay="1500"/>
                                      </p:stCondLst>
                                      <p:childTnLst>
                                        <p:set>
                                          <p:cBhvr>
                                            <p:cTn id="68" dur="1" fill="hold">
                                              <p:stCondLst>
                                                <p:cond delay="0"/>
                                              </p:stCondLst>
                                            </p:cTn>
                                            <p:tgtEl>
                                              <p:spTgt spid="16"/>
                                            </p:tgtEl>
                                            <p:attrNameLst>
                                              <p:attrName>style.visibility</p:attrName>
                                            </p:attrNameLst>
                                          </p:cBhvr>
                                          <p:to>
                                            <p:strVal val="visible"/>
                                          </p:to>
                                        </p:set>
                                        <p:anim calcmode="lin" valueType="num" p14:bounceEnd="50000">
                                          <p:cBhvr additive="base">
                                            <p:cTn id="69" dur="1000" fill="hold"/>
                                            <p:tgtEl>
                                              <p:spTgt spid="16"/>
                                            </p:tgtEl>
                                            <p:attrNameLst>
                                              <p:attrName>ppt_x</p:attrName>
                                            </p:attrNameLst>
                                          </p:cBhvr>
                                          <p:tavLst>
                                            <p:tav tm="0">
                                              <p:val>
                                                <p:strVal val="0-#ppt_w/2"/>
                                              </p:val>
                                            </p:tav>
                                            <p:tav tm="100000">
                                              <p:val>
                                                <p:strVal val="#ppt_x"/>
                                              </p:val>
                                            </p:tav>
                                          </p:tavLst>
                                        </p:anim>
                                        <p:anim calcmode="lin" valueType="num" p14:bounceEnd="50000">
                                          <p:cBhvr additive="base">
                                            <p:cTn id="70" dur="1000" fill="hold"/>
                                            <p:tgtEl>
                                              <p:spTgt spid="16"/>
                                            </p:tgtEl>
                                            <p:attrNameLst>
                                              <p:attrName>ppt_y</p:attrName>
                                            </p:attrNameLst>
                                          </p:cBhvr>
                                          <p:tavLst>
                                            <p:tav tm="0">
                                              <p:val>
                                                <p:strVal val="0-#ppt_h/2"/>
                                              </p:val>
                                            </p:tav>
                                            <p:tav tm="100000">
                                              <p:val>
                                                <p:strVal val="#ppt_y"/>
                                              </p:val>
                                            </p:tav>
                                          </p:tavLst>
                                        </p:anim>
                                      </p:childTnLst>
                                    </p:cTn>
                                  </p:par>
                                  <p:par>
                                    <p:cTn id="71" presetID="2" presetClass="entr" presetSubtype="9" fill="hold" grpId="0" nodeType="withEffect" p14:presetBounceEnd="50000">
                                      <p:stCondLst>
                                        <p:cond delay="1500"/>
                                      </p:stCondLst>
                                      <p:childTnLst>
                                        <p:set>
                                          <p:cBhvr>
                                            <p:cTn id="72" dur="1" fill="hold">
                                              <p:stCondLst>
                                                <p:cond delay="0"/>
                                              </p:stCondLst>
                                            </p:cTn>
                                            <p:tgtEl>
                                              <p:spTgt spid="15"/>
                                            </p:tgtEl>
                                            <p:attrNameLst>
                                              <p:attrName>style.visibility</p:attrName>
                                            </p:attrNameLst>
                                          </p:cBhvr>
                                          <p:to>
                                            <p:strVal val="visible"/>
                                          </p:to>
                                        </p:set>
                                        <p:anim calcmode="lin" valueType="num" p14:bounceEnd="50000">
                                          <p:cBhvr additive="base">
                                            <p:cTn id="73" dur="1000" fill="hold"/>
                                            <p:tgtEl>
                                              <p:spTgt spid="15"/>
                                            </p:tgtEl>
                                            <p:attrNameLst>
                                              <p:attrName>ppt_x</p:attrName>
                                            </p:attrNameLst>
                                          </p:cBhvr>
                                          <p:tavLst>
                                            <p:tav tm="0">
                                              <p:val>
                                                <p:strVal val="0-#ppt_w/2"/>
                                              </p:val>
                                            </p:tav>
                                            <p:tav tm="100000">
                                              <p:val>
                                                <p:strVal val="#ppt_x"/>
                                              </p:val>
                                            </p:tav>
                                          </p:tavLst>
                                        </p:anim>
                                        <p:anim calcmode="lin" valueType="num" p14:bounceEnd="50000">
                                          <p:cBhvr additive="base">
                                            <p:cTn id="74" dur="1000" fill="hold"/>
                                            <p:tgtEl>
                                              <p:spTgt spid="15"/>
                                            </p:tgtEl>
                                            <p:attrNameLst>
                                              <p:attrName>ppt_y</p:attrName>
                                            </p:attrNameLst>
                                          </p:cBhvr>
                                          <p:tavLst>
                                            <p:tav tm="0">
                                              <p:val>
                                                <p:strVal val="0-#ppt_h/2"/>
                                              </p:val>
                                            </p:tav>
                                            <p:tav tm="100000">
                                              <p:val>
                                                <p:strVal val="#ppt_y"/>
                                              </p:val>
                                            </p:tav>
                                          </p:tavLst>
                                        </p:anim>
                                      </p:childTnLst>
                                    </p:cTn>
                                  </p:par>
                                  <p:par>
                                    <p:cTn id="75" presetID="2" presetClass="entr" presetSubtype="9" fill="hold" grpId="0" nodeType="withEffect" p14:presetBounceEnd="50000">
                                      <p:stCondLst>
                                        <p:cond delay="1500"/>
                                      </p:stCondLst>
                                      <p:childTnLst>
                                        <p:set>
                                          <p:cBhvr>
                                            <p:cTn id="76" dur="1" fill="hold">
                                              <p:stCondLst>
                                                <p:cond delay="0"/>
                                              </p:stCondLst>
                                            </p:cTn>
                                            <p:tgtEl>
                                              <p:spTgt spid="14"/>
                                            </p:tgtEl>
                                            <p:attrNameLst>
                                              <p:attrName>style.visibility</p:attrName>
                                            </p:attrNameLst>
                                          </p:cBhvr>
                                          <p:to>
                                            <p:strVal val="visible"/>
                                          </p:to>
                                        </p:set>
                                        <p:anim calcmode="lin" valueType="num" p14:bounceEnd="50000">
                                          <p:cBhvr additive="base">
                                            <p:cTn id="77" dur="1000" fill="hold"/>
                                            <p:tgtEl>
                                              <p:spTgt spid="14"/>
                                            </p:tgtEl>
                                            <p:attrNameLst>
                                              <p:attrName>ppt_x</p:attrName>
                                            </p:attrNameLst>
                                          </p:cBhvr>
                                          <p:tavLst>
                                            <p:tav tm="0">
                                              <p:val>
                                                <p:strVal val="0-#ppt_w/2"/>
                                              </p:val>
                                            </p:tav>
                                            <p:tav tm="100000">
                                              <p:val>
                                                <p:strVal val="#ppt_x"/>
                                              </p:val>
                                            </p:tav>
                                          </p:tavLst>
                                        </p:anim>
                                        <p:anim calcmode="lin" valueType="num" p14:bounceEnd="50000">
                                          <p:cBhvr additive="base">
                                            <p:cTn id="78" dur="1000" fill="hold"/>
                                            <p:tgtEl>
                                              <p:spTgt spid="14"/>
                                            </p:tgtEl>
                                            <p:attrNameLst>
                                              <p:attrName>ppt_y</p:attrName>
                                            </p:attrNameLst>
                                          </p:cBhvr>
                                          <p:tavLst>
                                            <p:tav tm="0">
                                              <p:val>
                                                <p:strVal val="0-#ppt_h/2"/>
                                              </p:val>
                                            </p:tav>
                                            <p:tav tm="100000">
                                              <p:val>
                                                <p:strVal val="#ppt_y"/>
                                              </p:val>
                                            </p:tav>
                                          </p:tavLst>
                                        </p:anim>
                                      </p:childTnLst>
                                    </p:cTn>
                                  </p:par>
                                  <p:par>
                                    <p:cTn id="79" presetID="2" presetClass="entr" presetSubtype="9" fill="hold" grpId="0" nodeType="withEffect" p14:presetBounceEnd="50000">
                                      <p:stCondLst>
                                        <p:cond delay="1500"/>
                                      </p:stCondLst>
                                      <p:childTnLst>
                                        <p:set>
                                          <p:cBhvr>
                                            <p:cTn id="80" dur="1" fill="hold">
                                              <p:stCondLst>
                                                <p:cond delay="0"/>
                                              </p:stCondLst>
                                            </p:cTn>
                                            <p:tgtEl>
                                              <p:spTgt spid="26"/>
                                            </p:tgtEl>
                                            <p:attrNameLst>
                                              <p:attrName>style.visibility</p:attrName>
                                            </p:attrNameLst>
                                          </p:cBhvr>
                                          <p:to>
                                            <p:strVal val="visible"/>
                                          </p:to>
                                        </p:set>
                                        <p:anim calcmode="lin" valueType="num" p14:bounceEnd="50000">
                                          <p:cBhvr additive="base">
                                            <p:cTn id="81" dur="1000" fill="hold"/>
                                            <p:tgtEl>
                                              <p:spTgt spid="26"/>
                                            </p:tgtEl>
                                            <p:attrNameLst>
                                              <p:attrName>ppt_x</p:attrName>
                                            </p:attrNameLst>
                                          </p:cBhvr>
                                          <p:tavLst>
                                            <p:tav tm="0">
                                              <p:val>
                                                <p:strVal val="0-#ppt_w/2"/>
                                              </p:val>
                                            </p:tav>
                                            <p:tav tm="100000">
                                              <p:val>
                                                <p:strVal val="#ppt_x"/>
                                              </p:val>
                                            </p:tav>
                                          </p:tavLst>
                                        </p:anim>
                                        <p:anim calcmode="lin" valueType="num" p14:bounceEnd="50000">
                                          <p:cBhvr additive="base">
                                            <p:cTn id="82" dur="1000" fill="hold"/>
                                            <p:tgtEl>
                                              <p:spTgt spid="26"/>
                                            </p:tgtEl>
                                            <p:attrNameLst>
                                              <p:attrName>ppt_y</p:attrName>
                                            </p:attrNameLst>
                                          </p:cBhvr>
                                          <p:tavLst>
                                            <p:tav tm="0">
                                              <p:val>
                                                <p:strVal val="0-#ppt_h/2"/>
                                              </p:val>
                                            </p:tav>
                                            <p:tav tm="100000">
                                              <p:val>
                                                <p:strVal val="#ppt_y"/>
                                              </p:val>
                                            </p:tav>
                                          </p:tavLst>
                                        </p:anim>
                                      </p:childTnLst>
                                    </p:cTn>
                                  </p:par>
                                </p:childTnLst>
                              </p:cTn>
                            </p:par>
                            <p:par>
                              <p:cTn id="83" fill="hold">
                                <p:stCondLst>
                                  <p:cond delay="3000"/>
                                </p:stCondLst>
                                <p:childTnLst>
                                  <p:par>
                                    <p:cTn id="84" presetID="56" presetClass="entr" presetSubtype="0" fill="hold" grpId="0" nodeType="afterEffect">
                                      <p:stCondLst>
                                        <p:cond delay="0"/>
                                      </p:stCondLst>
                                      <p:iterate type="lt">
                                        <p:tmPct val="20000"/>
                                      </p:iterate>
                                      <p:childTnLst>
                                        <p:set>
                                          <p:cBhvr>
                                            <p:cTn id="85" dur="1" fill="hold">
                                              <p:stCondLst>
                                                <p:cond delay="0"/>
                                              </p:stCondLst>
                                            </p:cTn>
                                            <p:tgtEl>
                                              <p:spTgt spid="18"/>
                                            </p:tgtEl>
                                            <p:attrNameLst>
                                              <p:attrName>style.visibility</p:attrName>
                                            </p:attrNameLst>
                                          </p:cBhvr>
                                          <p:to>
                                            <p:strVal val="visible"/>
                                          </p:to>
                                        </p:set>
                                        <p:anim by="(-#ppt_w*2)" calcmode="lin" valueType="num">
                                          <p:cBhvr rctx="PPT">
                                            <p:cTn id="86" dur="250" autoRev="1" fill="hold">
                                              <p:stCondLst>
                                                <p:cond delay="0"/>
                                              </p:stCondLst>
                                            </p:cTn>
                                            <p:tgtEl>
                                              <p:spTgt spid="18"/>
                                            </p:tgtEl>
                                            <p:attrNameLst>
                                              <p:attrName>ppt_w</p:attrName>
                                            </p:attrNameLst>
                                          </p:cBhvr>
                                        </p:anim>
                                        <p:anim by="(#ppt_w*0.50)" calcmode="lin" valueType="num">
                                          <p:cBhvr>
                                            <p:cTn id="87" dur="250" decel="50000" autoRev="1" fill="hold">
                                              <p:stCondLst>
                                                <p:cond delay="0"/>
                                              </p:stCondLst>
                                            </p:cTn>
                                            <p:tgtEl>
                                              <p:spTgt spid="18"/>
                                            </p:tgtEl>
                                            <p:attrNameLst>
                                              <p:attrName>ppt_x</p:attrName>
                                            </p:attrNameLst>
                                          </p:cBhvr>
                                        </p:anim>
                                        <p:anim from="(-#ppt_h/2)" to="(#ppt_y)" calcmode="lin" valueType="num">
                                          <p:cBhvr>
                                            <p:cTn id="88" dur="500" fill="hold">
                                              <p:stCondLst>
                                                <p:cond delay="0"/>
                                              </p:stCondLst>
                                            </p:cTn>
                                            <p:tgtEl>
                                              <p:spTgt spid="18"/>
                                            </p:tgtEl>
                                            <p:attrNameLst>
                                              <p:attrName>ppt_y</p:attrName>
                                            </p:attrNameLst>
                                          </p:cBhvr>
                                        </p:anim>
                                        <p:animRot by="21600000">
                                          <p:cBhvr>
                                            <p:cTn id="89" dur="500" fill="hold">
                                              <p:stCondLst>
                                                <p:cond delay="0"/>
                                              </p:stCondLst>
                                            </p:cTn>
                                            <p:tgtEl>
                                              <p:spTgt spid="18"/>
                                            </p:tgtEl>
                                            <p:attrNameLst>
                                              <p:attrName>r</p:attrName>
                                            </p:attrNameLst>
                                          </p:cBhvr>
                                        </p:animRot>
                                      </p:childTnLst>
                                    </p:cTn>
                                  </p:par>
                                </p:childTnLst>
                              </p:cTn>
                            </p:par>
                            <p:par>
                              <p:cTn id="90" fill="hold">
                                <p:stCondLst>
                                  <p:cond delay="4000"/>
                                </p:stCondLst>
                                <p:childTnLst>
                                  <p:par>
                                    <p:cTn id="91" presetID="56" presetClass="entr" presetSubtype="0" fill="hold" grpId="0" nodeType="afterEffect">
                                      <p:stCondLst>
                                        <p:cond delay="0"/>
                                      </p:stCondLst>
                                      <p:iterate type="lt">
                                        <p:tmPct val="20000"/>
                                      </p:iterate>
                                      <p:childTnLst>
                                        <p:set>
                                          <p:cBhvr>
                                            <p:cTn id="92" dur="1" fill="hold">
                                              <p:stCondLst>
                                                <p:cond delay="0"/>
                                              </p:stCondLst>
                                            </p:cTn>
                                            <p:tgtEl>
                                              <p:spTgt spid="19"/>
                                            </p:tgtEl>
                                            <p:attrNameLst>
                                              <p:attrName>style.visibility</p:attrName>
                                            </p:attrNameLst>
                                          </p:cBhvr>
                                          <p:to>
                                            <p:strVal val="visible"/>
                                          </p:to>
                                        </p:set>
                                        <p:anim by="(-#ppt_w*2)" calcmode="lin" valueType="num">
                                          <p:cBhvr rctx="PPT">
                                            <p:cTn id="93" dur="250" autoRev="1" fill="hold">
                                              <p:stCondLst>
                                                <p:cond delay="0"/>
                                              </p:stCondLst>
                                            </p:cTn>
                                            <p:tgtEl>
                                              <p:spTgt spid="19"/>
                                            </p:tgtEl>
                                            <p:attrNameLst>
                                              <p:attrName>ppt_w</p:attrName>
                                            </p:attrNameLst>
                                          </p:cBhvr>
                                        </p:anim>
                                        <p:anim by="(#ppt_w*0.50)" calcmode="lin" valueType="num">
                                          <p:cBhvr>
                                            <p:cTn id="94" dur="250" decel="50000" autoRev="1" fill="hold">
                                              <p:stCondLst>
                                                <p:cond delay="0"/>
                                              </p:stCondLst>
                                            </p:cTn>
                                            <p:tgtEl>
                                              <p:spTgt spid="19"/>
                                            </p:tgtEl>
                                            <p:attrNameLst>
                                              <p:attrName>ppt_x</p:attrName>
                                            </p:attrNameLst>
                                          </p:cBhvr>
                                        </p:anim>
                                        <p:anim from="(-#ppt_h/2)" to="(#ppt_y)" calcmode="lin" valueType="num">
                                          <p:cBhvr>
                                            <p:cTn id="95" dur="500" fill="hold">
                                              <p:stCondLst>
                                                <p:cond delay="0"/>
                                              </p:stCondLst>
                                            </p:cTn>
                                            <p:tgtEl>
                                              <p:spTgt spid="19"/>
                                            </p:tgtEl>
                                            <p:attrNameLst>
                                              <p:attrName>ppt_y</p:attrName>
                                            </p:attrNameLst>
                                          </p:cBhvr>
                                        </p:anim>
                                        <p:animRot by="21600000">
                                          <p:cBhvr>
                                            <p:cTn id="96" dur="500" fill="hold">
                                              <p:stCondLst>
                                                <p:cond delay="0"/>
                                              </p:stCondLst>
                                            </p:cTn>
                                            <p:tgtEl>
                                              <p:spTgt spid="19"/>
                                            </p:tgtEl>
                                            <p:attrNameLst>
                                              <p:attrName>r</p:attrName>
                                            </p:attrNameLst>
                                          </p:cBhvr>
                                        </p:animRot>
                                      </p:childTnLst>
                                    </p:cTn>
                                  </p:par>
                                </p:childTnLst>
                              </p:cTn>
                            </p:par>
                            <p:par>
                              <p:cTn id="97" fill="hold">
                                <p:stCondLst>
                                  <p:cond delay="5000"/>
                                </p:stCondLst>
                                <p:childTnLst>
                                  <p:par>
                                    <p:cTn id="98" presetID="52" presetClass="entr" presetSubtype="0" fill="hold" grpId="0" nodeType="afterEffect">
                                      <p:stCondLst>
                                        <p:cond delay="0"/>
                                      </p:stCondLst>
                                      <p:childTnLst>
                                        <p:set>
                                          <p:cBhvr>
                                            <p:cTn id="99" dur="1" fill="hold">
                                              <p:stCondLst>
                                                <p:cond delay="0"/>
                                              </p:stCondLst>
                                            </p:cTn>
                                            <p:tgtEl>
                                              <p:spTgt spid="17"/>
                                            </p:tgtEl>
                                            <p:attrNameLst>
                                              <p:attrName>style.visibility</p:attrName>
                                            </p:attrNameLst>
                                          </p:cBhvr>
                                          <p:to>
                                            <p:strVal val="visible"/>
                                          </p:to>
                                        </p:set>
                                        <p:animScale>
                                          <p:cBhvr>
                                            <p:cTn id="100" dur="15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1" dur="1500" decel="50000" fill="hold">
                                              <p:stCondLst>
                                                <p:cond delay="0"/>
                                              </p:stCondLst>
                                            </p:cTn>
                                            <p:tgtEl>
                                              <p:spTgt spid="17"/>
                                            </p:tgtEl>
                                            <p:attrNameLst>
                                              <p:attrName>ppt_x</p:attrName>
                                              <p:attrName>ppt_y</p:attrName>
                                            </p:attrNameLst>
                                          </p:cBhvr>
                                        </p:animMotion>
                                        <p:animEffect transition="in" filter="fade">
                                          <p:cBhvr>
                                            <p:cTn id="102" dur="1500"/>
                                            <p:tgtEl>
                                              <p:spTgt spid="17"/>
                                            </p:tgtEl>
                                          </p:cBhvr>
                                        </p:animEffect>
                                      </p:childTnLst>
                                    </p:cTn>
                                  </p:par>
                                  <p:par>
                                    <p:cTn id="103" presetID="52" presetClass="entr" presetSubtype="0" fill="hold" grpId="0" nodeType="withEffect">
                                      <p:stCondLst>
                                        <p:cond delay="750"/>
                                      </p:stCondLst>
                                      <p:childTnLst>
                                        <p:set>
                                          <p:cBhvr>
                                            <p:cTn id="104" dur="1" fill="hold">
                                              <p:stCondLst>
                                                <p:cond delay="0"/>
                                              </p:stCondLst>
                                            </p:cTn>
                                            <p:tgtEl>
                                              <p:spTgt spid="24"/>
                                            </p:tgtEl>
                                            <p:attrNameLst>
                                              <p:attrName>style.visibility</p:attrName>
                                            </p:attrNameLst>
                                          </p:cBhvr>
                                          <p:to>
                                            <p:strVal val="visible"/>
                                          </p:to>
                                        </p:set>
                                        <p:animScale>
                                          <p:cBhvr>
                                            <p:cTn id="105" dur="15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6" dur="1500" decel="50000" fill="hold">
                                              <p:stCondLst>
                                                <p:cond delay="0"/>
                                              </p:stCondLst>
                                            </p:cTn>
                                            <p:tgtEl>
                                              <p:spTgt spid="24"/>
                                            </p:tgtEl>
                                            <p:attrNameLst>
                                              <p:attrName>ppt_x</p:attrName>
                                              <p:attrName>ppt_y</p:attrName>
                                            </p:attrNameLst>
                                          </p:cBhvr>
                                        </p:animMotion>
                                        <p:animEffect transition="in" filter="fade">
                                          <p:cBhvr>
                                            <p:cTn id="107" dur="1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P spid="19" grpId="0"/>
          <p:bldP spid="22" grpId="0" animBg="1"/>
          <p:bldP spid="23" grpId="0" animBg="1"/>
          <p:bldP spid="24" grpId="0"/>
          <p:bldP spid="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9"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1000" fill="hold"/>
                                            <p:tgtEl>
                                              <p:spTgt spid="2"/>
                                            </p:tgtEl>
                                            <p:attrNameLst>
                                              <p:attrName>ppt_x</p:attrName>
                                            </p:attrNameLst>
                                          </p:cBhvr>
                                          <p:tavLst>
                                            <p:tav tm="0">
                                              <p:val>
                                                <p:strVal val="0-#ppt_w/2"/>
                                              </p:val>
                                            </p:tav>
                                            <p:tav tm="100000">
                                              <p:val>
                                                <p:strVal val="#ppt_x"/>
                                              </p:val>
                                            </p:tav>
                                          </p:tavLst>
                                        </p:anim>
                                        <p:anim calcmode="lin" valueType="num">
                                          <p:cBhvr additive="base">
                                            <p:cTn id="14" dur="1000" fill="hold"/>
                                            <p:tgtEl>
                                              <p:spTgt spid="2"/>
                                            </p:tgtEl>
                                            <p:attrNameLst>
                                              <p:attrName>ppt_y</p:attrName>
                                            </p:attrNameLst>
                                          </p:cBhvr>
                                          <p:tavLst>
                                            <p:tav tm="0">
                                              <p:val>
                                                <p:strVal val="0-#ppt_h/2"/>
                                              </p:val>
                                            </p:tav>
                                            <p:tav tm="100000">
                                              <p:val>
                                                <p:strVal val="#ppt_y"/>
                                              </p:val>
                                            </p:tav>
                                          </p:tavLst>
                                        </p:anim>
                                      </p:childTnLst>
                                    </p:cTn>
                                  </p:par>
                                  <p:par>
                                    <p:cTn id="15" presetID="2" presetClass="entr" presetSubtype="9"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fill="hold"/>
                                            <p:tgtEl>
                                              <p:spTgt spid="6"/>
                                            </p:tgtEl>
                                            <p:attrNameLst>
                                              <p:attrName>ppt_x</p:attrName>
                                            </p:attrNameLst>
                                          </p:cBhvr>
                                          <p:tavLst>
                                            <p:tav tm="0">
                                              <p:val>
                                                <p:strVal val="0-#ppt_w/2"/>
                                              </p:val>
                                            </p:tav>
                                            <p:tav tm="100000">
                                              <p:val>
                                                <p:strVal val="#ppt_x"/>
                                              </p:val>
                                            </p:tav>
                                          </p:tavLst>
                                        </p:anim>
                                        <p:anim calcmode="lin" valueType="num">
                                          <p:cBhvr additive="base">
                                            <p:cTn id="18" dur="1000" fill="hold"/>
                                            <p:tgtEl>
                                              <p:spTgt spid="6"/>
                                            </p:tgtEl>
                                            <p:attrNameLst>
                                              <p:attrName>ppt_y</p:attrName>
                                            </p:attrNameLst>
                                          </p:cBhvr>
                                          <p:tavLst>
                                            <p:tav tm="0">
                                              <p:val>
                                                <p:strVal val="0-#ppt_h/2"/>
                                              </p:val>
                                            </p:tav>
                                            <p:tav tm="100000">
                                              <p:val>
                                                <p:strVal val="#ppt_y"/>
                                              </p:val>
                                            </p:tav>
                                          </p:tavLst>
                                        </p:anim>
                                      </p:childTnLst>
                                    </p:cTn>
                                  </p:par>
                                  <p:par>
                                    <p:cTn id="19" presetID="2" presetClass="entr" presetSubtype="9"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000" fill="hold"/>
                                            <p:tgtEl>
                                              <p:spTgt spid="7"/>
                                            </p:tgtEl>
                                            <p:attrNameLst>
                                              <p:attrName>ppt_x</p:attrName>
                                            </p:attrNameLst>
                                          </p:cBhvr>
                                          <p:tavLst>
                                            <p:tav tm="0">
                                              <p:val>
                                                <p:strVal val="0-#ppt_w/2"/>
                                              </p:val>
                                            </p:tav>
                                            <p:tav tm="100000">
                                              <p:val>
                                                <p:strVal val="#ppt_x"/>
                                              </p:val>
                                            </p:tav>
                                          </p:tavLst>
                                        </p:anim>
                                        <p:anim calcmode="lin" valueType="num">
                                          <p:cBhvr additive="base">
                                            <p:cTn id="22" dur="1000" fill="hold"/>
                                            <p:tgtEl>
                                              <p:spTgt spid="7"/>
                                            </p:tgtEl>
                                            <p:attrNameLst>
                                              <p:attrName>ppt_y</p:attrName>
                                            </p:attrNameLst>
                                          </p:cBhvr>
                                          <p:tavLst>
                                            <p:tav tm="0">
                                              <p:val>
                                                <p:strVal val="0-#ppt_h/2"/>
                                              </p:val>
                                            </p:tav>
                                            <p:tav tm="100000">
                                              <p:val>
                                                <p:strVal val="#ppt_y"/>
                                              </p:val>
                                            </p:tav>
                                          </p:tavLst>
                                        </p:anim>
                                      </p:childTnLst>
                                    </p:cTn>
                                  </p:par>
                                  <p:par>
                                    <p:cTn id="23" presetID="2" presetClass="entr" presetSubtype="9"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1000" fill="hold"/>
                                            <p:tgtEl>
                                              <p:spTgt spid="9"/>
                                            </p:tgtEl>
                                            <p:attrNameLst>
                                              <p:attrName>ppt_x</p:attrName>
                                            </p:attrNameLst>
                                          </p:cBhvr>
                                          <p:tavLst>
                                            <p:tav tm="0">
                                              <p:val>
                                                <p:strVal val="0-#ppt_w/2"/>
                                              </p:val>
                                            </p:tav>
                                            <p:tav tm="100000">
                                              <p:val>
                                                <p:strVal val="#ppt_x"/>
                                              </p:val>
                                            </p:tav>
                                          </p:tavLst>
                                        </p:anim>
                                        <p:anim calcmode="lin" valueType="num">
                                          <p:cBhvr additive="base">
                                            <p:cTn id="26" dur="1000" fill="hold"/>
                                            <p:tgtEl>
                                              <p:spTgt spid="9"/>
                                            </p:tgtEl>
                                            <p:attrNameLst>
                                              <p:attrName>ppt_y</p:attrName>
                                            </p:attrNameLst>
                                          </p:cBhvr>
                                          <p:tavLst>
                                            <p:tav tm="0">
                                              <p:val>
                                                <p:strVal val="0-#ppt_h/2"/>
                                              </p:val>
                                            </p:tav>
                                            <p:tav tm="100000">
                                              <p:val>
                                                <p:strVal val="#ppt_y"/>
                                              </p:val>
                                            </p:tav>
                                          </p:tavLst>
                                        </p:anim>
                                      </p:childTnLst>
                                    </p:cTn>
                                  </p:par>
                                  <p:par>
                                    <p:cTn id="27" presetID="2" presetClass="entr" presetSubtype="9" fill="hold" grpId="0" nodeType="withEffect">
                                      <p:stCondLst>
                                        <p:cond delay="50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1000" fill="hold"/>
                                            <p:tgtEl>
                                              <p:spTgt spid="5"/>
                                            </p:tgtEl>
                                            <p:attrNameLst>
                                              <p:attrName>ppt_x</p:attrName>
                                            </p:attrNameLst>
                                          </p:cBhvr>
                                          <p:tavLst>
                                            <p:tav tm="0">
                                              <p:val>
                                                <p:strVal val="0-#ppt_w/2"/>
                                              </p:val>
                                            </p:tav>
                                            <p:tav tm="100000">
                                              <p:val>
                                                <p:strVal val="#ppt_x"/>
                                              </p:val>
                                            </p:tav>
                                          </p:tavLst>
                                        </p:anim>
                                        <p:anim calcmode="lin" valueType="num">
                                          <p:cBhvr additive="base">
                                            <p:cTn id="30" dur="1000" fill="hold"/>
                                            <p:tgtEl>
                                              <p:spTgt spid="5"/>
                                            </p:tgtEl>
                                            <p:attrNameLst>
                                              <p:attrName>ppt_y</p:attrName>
                                            </p:attrNameLst>
                                          </p:cBhvr>
                                          <p:tavLst>
                                            <p:tav tm="0">
                                              <p:val>
                                                <p:strVal val="0-#ppt_h/2"/>
                                              </p:val>
                                            </p:tav>
                                            <p:tav tm="100000">
                                              <p:val>
                                                <p:strVal val="#ppt_y"/>
                                              </p:val>
                                            </p:tav>
                                          </p:tavLst>
                                        </p:anim>
                                      </p:childTnLst>
                                    </p:cTn>
                                  </p:par>
                                  <p:par>
                                    <p:cTn id="31" presetID="2" presetClass="entr" presetSubtype="9" fill="hold" grpId="0" nodeType="withEffect">
                                      <p:stCondLst>
                                        <p:cond delay="50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1000" fill="hold"/>
                                            <p:tgtEl>
                                              <p:spTgt spid="4"/>
                                            </p:tgtEl>
                                            <p:attrNameLst>
                                              <p:attrName>ppt_x</p:attrName>
                                            </p:attrNameLst>
                                          </p:cBhvr>
                                          <p:tavLst>
                                            <p:tav tm="0">
                                              <p:val>
                                                <p:strVal val="0-#ppt_w/2"/>
                                              </p:val>
                                            </p:tav>
                                            <p:tav tm="100000">
                                              <p:val>
                                                <p:strVal val="#ppt_x"/>
                                              </p:val>
                                            </p:tav>
                                          </p:tavLst>
                                        </p:anim>
                                        <p:anim calcmode="lin" valueType="num">
                                          <p:cBhvr additive="base">
                                            <p:cTn id="34" dur="1000" fill="hold"/>
                                            <p:tgtEl>
                                              <p:spTgt spid="4"/>
                                            </p:tgtEl>
                                            <p:attrNameLst>
                                              <p:attrName>ppt_y</p:attrName>
                                            </p:attrNameLst>
                                          </p:cBhvr>
                                          <p:tavLst>
                                            <p:tav tm="0">
                                              <p:val>
                                                <p:strVal val="0-#ppt_h/2"/>
                                              </p:val>
                                            </p:tav>
                                            <p:tav tm="100000">
                                              <p:val>
                                                <p:strVal val="#ppt_y"/>
                                              </p:val>
                                            </p:tav>
                                          </p:tavLst>
                                        </p:anim>
                                      </p:childTnLst>
                                    </p:cTn>
                                  </p:par>
                                  <p:par>
                                    <p:cTn id="35" presetID="2" presetClass="entr" presetSubtype="9" fill="hold" grpId="0" nodeType="withEffect">
                                      <p:stCondLst>
                                        <p:cond delay="50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1000" fill="hold"/>
                                            <p:tgtEl>
                                              <p:spTgt spid="23"/>
                                            </p:tgtEl>
                                            <p:attrNameLst>
                                              <p:attrName>ppt_x</p:attrName>
                                            </p:attrNameLst>
                                          </p:cBhvr>
                                          <p:tavLst>
                                            <p:tav tm="0">
                                              <p:val>
                                                <p:strVal val="0-#ppt_w/2"/>
                                              </p:val>
                                            </p:tav>
                                            <p:tav tm="100000">
                                              <p:val>
                                                <p:strVal val="#ppt_x"/>
                                              </p:val>
                                            </p:tav>
                                          </p:tavLst>
                                        </p:anim>
                                        <p:anim calcmode="lin" valueType="num">
                                          <p:cBhvr additive="base">
                                            <p:cTn id="38" dur="1000" fill="hold"/>
                                            <p:tgtEl>
                                              <p:spTgt spid="23"/>
                                            </p:tgtEl>
                                            <p:attrNameLst>
                                              <p:attrName>ppt_y</p:attrName>
                                            </p:attrNameLst>
                                          </p:cBhvr>
                                          <p:tavLst>
                                            <p:tav tm="0">
                                              <p:val>
                                                <p:strVal val="0-#ppt_h/2"/>
                                              </p:val>
                                            </p:tav>
                                            <p:tav tm="100000">
                                              <p:val>
                                                <p:strVal val="#ppt_y"/>
                                              </p:val>
                                            </p:tav>
                                          </p:tavLst>
                                        </p:anim>
                                      </p:childTnLst>
                                    </p:cTn>
                                  </p:par>
                                  <p:par>
                                    <p:cTn id="39" presetID="2" presetClass="entr" presetSubtype="9" fill="hold" grpId="0" nodeType="withEffect">
                                      <p:stCondLst>
                                        <p:cond delay="50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1000" fill="hold"/>
                                            <p:tgtEl>
                                              <p:spTgt spid="8"/>
                                            </p:tgtEl>
                                            <p:attrNameLst>
                                              <p:attrName>ppt_x</p:attrName>
                                            </p:attrNameLst>
                                          </p:cBhvr>
                                          <p:tavLst>
                                            <p:tav tm="0">
                                              <p:val>
                                                <p:strVal val="0-#ppt_w/2"/>
                                              </p:val>
                                            </p:tav>
                                            <p:tav tm="100000">
                                              <p:val>
                                                <p:strVal val="#ppt_x"/>
                                              </p:val>
                                            </p:tav>
                                          </p:tavLst>
                                        </p:anim>
                                        <p:anim calcmode="lin" valueType="num">
                                          <p:cBhvr additive="base">
                                            <p:cTn id="42" dur="1000" fill="hold"/>
                                            <p:tgtEl>
                                              <p:spTgt spid="8"/>
                                            </p:tgtEl>
                                            <p:attrNameLst>
                                              <p:attrName>ppt_y</p:attrName>
                                            </p:attrNameLst>
                                          </p:cBhvr>
                                          <p:tavLst>
                                            <p:tav tm="0">
                                              <p:val>
                                                <p:strVal val="0-#ppt_h/2"/>
                                              </p:val>
                                            </p:tav>
                                            <p:tav tm="100000">
                                              <p:val>
                                                <p:strVal val="#ppt_y"/>
                                              </p:val>
                                            </p:tav>
                                          </p:tavLst>
                                        </p:anim>
                                      </p:childTnLst>
                                    </p:cTn>
                                  </p:par>
                                  <p:par>
                                    <p:cTn id="43" presetID="2" presetClass="entr" presetSubtype="9" fill="hold" grpId="0" nodeType="withEffect">
                                      <p:stCondLst>
                                        <p:cond delay="100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1000" fill="hold"/>
                                            <p:tgtEl>
                                              <p:spTgt spid="22"/>
                                            </p:tgtEl>
                                            <p:attrNameLst>
                                              <p:attrName>ppt_x</p:attrName>
                                            </p:attrNameLst>
                                          </p:cBhvr>
                                          <p:tavLst>
                                            <p:tav tm="0">
                                              <p:val>
                                                <p:strVal val="0-#ppt_w/2"/>
                                              </p:val>
                                            </p:tav>
                                            <p:tav tm="100000">
                                              <p:val>
                                                <p:strVal val="#ppt_x"/>
                                              </p:val>
                                            </p:tav>
                                          </p:tavLst>
                                        </p:anim>
                                        <p:anim calcmode="lin" valueType="num">
                                          <p:cBhvr additive="base">
                                            <p:cTn id="46" dur="1000" fill="hold"/>
                                            <p:tgtEl>
                                              <p:spTgt spid="22"/>
                                            </p:tgtEl>
                                            <p:attrNameLst>
                                              <p:attrName>ppt_y</p:attrName>
                                            </p:attrNameLst>
                                          </p:cBhvr>
                                          <p:tavLst>
                                            <p:tav tm="0">
                                              <p:val>
                                                <p:strVal val="0-#ppt_h/2"/>
                                              </p:val>
                                            </p:tav>
                                            <p:tav tm="100000">
                                              <p:val>
                                                <p:strVal val="#ppt_y"/>
                                              </p:val>
                                            </p:tav>
                                          </p:tavLst>
                                        </p:anim>
                                      </p:childTnLst>
                                    </p:cTn>
                                  </p:par>
                                  <p:par>
                                    <p:cTn id="47" presetID="2" presetClass="entr" presetSubtype="9" fill="hold" grpId="0" nodeType="withEffect">
                                      <p:stCondLst>
                                        <p:cond delay="100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1000" fill="hold"/>
                                            <p:tgtEl>
                                              <p:spTgt spid="10"/>
                                            </p:tgtEl>
                                            <p:attrNameLst>
                                              <p:attrName>ppt_x</p:attrName>
                                            </p:attrNameLst>
                                          </p:cBhvr>
                                          <p:tavLst>
                                            <p:tav tm="0">
                                              <p:val>
                                                <p:strVal val="0-#ppt_w/2"/>
                                              </p:val>
                                            </p:tav>
                                            <p:tav tm="100000">
                                              <p:val>
                                                <p:strVal val="#ppt_x"/>
                                              </p:val>
                                            </p:tav>
                                          </p:tavLst>
                                        </p:anim>
                                        <p:anim calcmode="lin" valueType="num">
                                          <p:cBhvr additive="base">
                                            <p:cTn id="50" dur="1000" fill="hold"/>
                                            <p:tgtEl>
                                              <p:spTgt spid="10"/>
                                            </p:tgtEl>
                                            <p:attrNameLst>
                                              <p:attrName>ppt_y</p:attrName>
                                            </p:attrNameLst>
                                          </p:cBhvr>
                                          <p:tavLst>
                                            <p:tav tm="0">
                                              <p:val>
                                                <p:strVal val="0-#ppt_h/2"/>
                                              </p:val>
                                            </p:tav>
                                            <p:tav tm="100000">
                                              <p:val>
                                                <p:strVal val="#ppt_y"/>
                                              </p:val>
                                            </p:tav>
                                          </p:tavLst>
                                        </p:anim>
                                      </p:childTnLst>
                                    </p:cTn>
                                  </p:par>
                                  <p:par>
                                    <p:cTn id="51" presetID="2" presetClass="entr" presetSubtype="9" fill="hold" grpId="0" nodeType="withEffect">
                                      <p:stCondLst>
                                        <p:cond delay="100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1000" fill="hold"/>
                                            <p:tgtEl>
                                              <p:spTgt spid="3"/>
                                            </p:tgtEl>
                                            <p:attrNameLst>
                                              <p:attrName>ppt_x</p:attrName>
                                            </p:attrNameLst>
                                          </p:cBhvr>
                                          <p:tavLst>
                                            <p:tav tm="0">
                                              <p:val>
                                                <p:strVal val="0-#ppt_w/2"/>
                                              </p:val>
                                            </p:tav>
                                            <p:tav tm="100000">
                                              <p:val>
                                                <p:strVal val="#ppt_x"/>
                                              </p:val>
                                            </p:tav>
                                          </p:tavLst>
                                        </p:anim>
                                        <p:anim calcmode="lin" valueType="num">
                                          <p:cBhvr additive="base">
                                            <p:cTn id="54" dur="1000" fill="hold"/>
                                            <p:tgtEl>
                                              <p:spTgt spid="3"/>
                                            </p:tgtEl>
                                            <p:attrNameLst>
                                              <p:attrName>ppt_y</p:attrName>
                                            </p:attrNameLst>
                                          </p:cBhvr>
                                          <p:tavLst>
                                            <p:tav tm="0">
                                              <p:val>
                                                <p:strVal val="0-#ppt_h/2"/>
                                              </p:val>
                                            </p:tav>
                                            <p:tav tm="100000">
                                              <p:val>
                                                <p:strVal val="#ppt_y"/>
                                              </p:val>
                                            </p:tav>
                                          </p:tavLst>
                                        </p:anim>
                                      </p:childTnLst>
                                    </p:cTn>
                                  </p:par>
                                  <p:par>
                                    <p:cTn id="55" presetID="2" presetClass="entr" presetSubtype="9" fill="hold" grpId="0" nodeType="withEffect">
                                      <p:stCondLst>
                                        <p:cond delay="100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1000" fill="hold"/>
                                            <p:tgtEl>
                                              <p:spTgt spid="12"/>
                                            </p:tgtEl>
                                            <p:attrNameLst>
                                              <p:attrName>ppt_x</p:attrName>
                                            </p:attrNameLst>
                                          </p:cBhvr>
                                          <p:tavLst>
                                            <p:tav tm="0">
                                              <p:val>
                                                <p:strVal val="0-#ppt_w/2"/>
                                              </p:val>
                                            </p:tav>
                                            <p:tav tm="100000">
                                              <p:val>
                                                <p:strVal val="#ppt_x"/>
                                              </p:val>
                                            </p:tav>
                                          </p:tavLst>
                                        </p:anim>
                                        <p:anim calcmode="lin" valueType="num">
                                          <p:cBhvr additive="base">
                                            <p:cTn id="58" dur="1000" fill="hold"/>
                                            <p:tgtEl>
                                              <p:spTgt spid="12"/>
                                            </p:tgtEl>
                                            <p:attrNameLst>
                                              <p:attrName>ppt_y</p:attrName>
                                            </p:attrNameLst>
                                          </p:cBhvr>
                                          <p:tavLst>
                                            <p:tav tm="0">
                                              <p:val>
                                                <p:strVal val="0-#ppt_h/2"/>
                                              </p:val>
                                            </p:tav>
                                            <p:tav tm="100000">
                                              <p:val>
                                                <p:strVal val="#ppt_y"/>
                                              </p:val>
                                            </p:tav>
                                          </p:tavLst>
                                        </p:anim>
                                      </p:childTnLst>
                                    </p:cTn>
                                  </p:par>
                                  <p:par>
                                    <p:cTn id="59" presetID="2" presetClass="entr" presetSubtype="9" fill="hold" grpId="0" nodeType="withEffect">
                                      <p:stCondLst>
                                        <p:cond delay="100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1000" fill="hold"/>
                                            <p:tgtEl>
                                              <p:spTgt spid="11"/>
                                            </p:tgtEl>
                                            <p:attrNameLst>
                                              <p:attrName>ppt_x</p:attrName>
                                            </p:attrNameLst>
                                          </p:cBhvr>
                                          <p:tavLst>
                                            <p:tav tm="0">
                                              <p:val>
                                                <p:strVal val="0-#ppt_w/2"/>
                                              </p:val>
                                            </p:tav>
                                            <p:tav tm="100000">
                                              <p:val>
                                                <p:strVal val="#ppt_x"/>
                                              </p:val>
                                            </p:tav>
                                          </p:tavLst>
                                        </p:anim>
                                        <p:anim calcmode="lin" valueType="num">
                                          <p:cBhvr additive="base">
                                            <p:cTn id="62" dur="1000" fill="hold"/>
                                            <p:tgtEl>
                                              <p:spTgt spid="11"/>
                                            </p:tgtEl>
                                            <p:attrNameLst>
                                              <p:attrName>ppt_y</p:attrName>
                                            </p:attrNameLst>
                                          </p:cBhvr>
                                          <p:tavLst>
                                            <p:tav tm="0">
                                              <p:val>
                                                <p:strVal val="0-#ppt_h/2"/>
                                              </p:val>
                                            </p:tav>
                                            <p:tav tm="100000">
                                              <p:val>
                                                <p:strVal val="#ppt_y"/>
                                              </p:val>
                                            </p:tav>
                                          </p:tavLst>
                                        </p:anim>
                                      </p:childTnLst>
                                    </p:cTn>
                                  </p:par>
                                  <p:par>
                                    <p:cTn id="63" presetID="2" presetClass="entr" presetSubtype="9" fill="hold" grpId="0" nodeType="withEffect">
                                      <p:stCondLst>
                                        <p:cond delay="1500"/>
                                      </p:stCondLst>
                                      <p:childTnLst>
                                        <p:set>
                                          <p:cBhvr>
                                            <p:cTn id="64" dur="1" fill="hold">
                                              <p:stCondLst>
                                                <p:cond delay="0"/>
                                              </p:stCondLst>
                                            </p:cTn>
                                            <p:tgtEl>
                                              <p:spTgt spid="13"/>
                                            </p:tgtEl>
                                            <p:attrNameLst>
                                              <p:attrName>style.visibility</p:attrName>
                                            </p:attrNameLst>
                                          </p:cBhvr>
                                          <p:to>
                                            <p:strVal val="visible"/>
                                          </p:to>
                                        </p:set>
                                        <p:anim calcmode="lin" valueType="num">
                                          <p:cBhvr additive="base">
                                            <p:cTn id="65" dur="1000" fill="hold"/>
                                            <p:tgtEl>
                                              <p:spTgt spid="13"/>
                                            </p:tgtEl>
                                            <p:attrNameLst>
                                              <p:attrName>ppt_x</p:attrName>
                                            </p:attrNameLst>
                                          </p:cBhvr>
                                          <p:tavLst>
                                            <p:tav tm="0">
                                              <p:val>
                                                <p:strVal val="0-#ppt_w/2"/>
                                              </p:val>
                                            </p:tav>
                                            <p:tav tm="100000">
                                              <p:val>
                                                <p:strVal val="#ppt_x"/>
                                              </p:val>
                                            </p:tav>
                                          </p:tavLst>
                                        </p:anim>
                                        <p:anim calcmode="lin" valueType="num">
                                          <p:cBhvr additive="base">
                                            <p:cTn id="66" dur="1000" fill="hold"/>
                                            <p:tgtEl>
                                              <p:spTgt spid="13"/>
                                            </p:tgtEl>
                                            <p:attrNameLst>
                                              <p:attrName>ppt_y</p:attrName>
                                            </p:attrNameLst>
                                          </p:cBhvr>
                                          <p:tavLst>
                                            <p:tav tm="0">
                                              <p:val>
                                                <p:strVal val="0-#ppt_h/2"/>
                                              </p:val>
                                            </p:tav>
                                            <p:tav tm="100000">
                                              <p:val>
                                                <p:strVal val="#ppt_y"/>
                                              </p:val>
                                            </p:tav>
                                          </p:tavLst>
                                        </p:anim>
                                      </p:childTnLst>
                                    </p:cTn>
                                  </p:par>
                                  <p:par>
                                    <p:cTn id="67" presetID="2" presetClass="entr" presetSubtype="9" fill="hold" grpId="0" nodeType="withEffect">
                                      <p:stCondLst>
                                        <p:cond delay="150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1000" fill="hold"/>
                                            <p:tgtEl>
                                              <p:spTgt spid="16"/>
                                            </p:tgtEl>
                                            <p:attrNameLst>
                                              <p:attrName>ppt_x</p:attrName>
                                            </p:attrNameLst>
                                          </p:cBhvr>
                                          <p:tavLst>
                                            <p:tav tm="0">
                                              <p:val>
                                                <p:strVal val="0-#ppt_w/2"/>
                                              </p:val>
                                            </p:tav>
                                            <p:tav tm="100000">
                                              <p:val>
                                                <p:strVal val="#ppt_x"/>
                                              </p:val>
                                            </p:tav>
                                          </p:tavLst>
                                        </p:anim>
                                        <p:anim calcmode="lin" valueType="num">
                                          <p:cBhvr additive="base">
                                            <p:cTn id="70" dur="1000" fill="hold"/>
                                            <p:tgtEl>
                                              <p:spTgt spid="16"/>
                                            </p:tgtEl>
                                            <p:attrNameLst>
                                              <p:attrName>ppt_y</p:attrName>
                                            </p:attrNameLst>
                                          </p:cBhvr>
                                          <p:tavLst>
                                            <p:tav tm="0">
                                              <p:val>
                                                <p:strVal val="0-#ppt_h/2"/>
                                              </p:val>
                                            </p:tav>
                                            <p:tav tm="100000">
                                              <p:val>
                                                <p:strVal val="#ppt_y"/>
                                              </p:val>
                                            </p:tav>
                                          </p:tavLst>
                                        </p:anim>
                                      </p:childTnLst>
                                    </p:cTn>
                                  </p:par>
                                  <p:par>
                                    <p:cTn id="71" presetID="2" presetClass="entr" presetSubtype="9" fill="hold" grpId="0" nodeType="withEffect">
                                      <p:stCondLst>
                                        <p:cond delay="150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1000" fill="hold"/>
                                            <p:tgtEl>
                                              <p:spTgt spid="15"/>
                                            </p:tgtEl>
                                            <p:attrNameLst>
                                              <p:attrName>ppt_x</p:attrName>
                                            </p:attrNameLst>
                                          </p:cBhvr>
                                          <p:tavLst>
                                            <p:tav tm="0">
                                              <p:val>
                                                <p:strVal val="0-#ppt_w/2"/>
                                              </p:val>
                                            </p:tav>
                                            <p:tav tm="100000">
                                              <p:val>
                                                <p:strVal val="#ppt_x"/>
                                              </p:val>
                                            </p:tav>
                                          </p:tavLst>
                                        </p:anim>
                                        <p:anim calcmode="lin" valueType="num">
                                          <p:cBhvr additive="base">
                                            <p:cTn id="74" dur="1000" fill="hold"/>
                                            <p:tgtEl>
                                              <p:spTgt spid="15"/>
                                            </p:tgtEl>
                                            <p:attrNameLst>
                                              <p:attrName>ppt_y</p:attrName>
                                            </p:attrNameLst>
                                          </p:cBhvr>
                                          <p:tavLst>
                                            <p:tav tm="0">
                                              <p:val>
                                                <p:strVal val="0-#ppt_h/2"/>
                                              </p:val>
                                            </p:tav>
                                            <p:tav tm="100000">
                                              <p:val>
                                                <p:strVal val="#ppt_y"/>
                                              </p:val>
                                            </p:tav>
                                          </p:tavLst>
                                        </p:anim>
                                      </p:childTnLst>
                                    </p:cTn>
                                  </p:par>
                                  <p:par>
                                    <p:cTn id="75" presetID="2" presetClass="entr" presetSubtype="9" fill="hold" grpId="0" nodeType="withEffect">
                                      <p:stCondLst>
                                        <p:cond delay="1500"/>
                                      </p:stCondLst>
                                      <p:childTnLst>
                                        <p:set>
                                          <p:cBhvr>
                                            <p:cTn id="76" dur="1" fill="hold">
                                              <p:stCondLst>
                                                <p:cond delay="0"/>
                                              </p:stCondLst>
                                            </p:cTn>
                                            <p:tgtEl>
                                              <p:spTgt spid="14"/>
                                            </p:tgtEl>
                                            <p:attrNameLst>
                                              <p:attrName>style.visibility</p:attrName>
                                            </p:attrNameLst>
                                          </p:cBhvr>
                                          <p:to>
                                            <p:strVal val="visible"/>
                                          </p:to>
                                        </p:set>
                                        <p:anim calcmode="lin" valueType="num">
                                          <p:cBhvr additive="base">
                                            <p:cTn id="77" dur="1000" fill="hold"/>
                                            <p:tgtEl>
                                              <p:spTgt spid="14"/>
                                            </p:tgtEl>
                                            <p:attrNameLst>
                                              <p:attrName>ppt_x</p:attrName>
                                            </p:attrNameLst>
                                          </p:cBhvr>
                                          <p:tavLst>
                                            <p:tav tm="0">
                                              <p:val>
                                                <p:strVal val="0-#ppt_w/2"/>
                                              </p:val>
                                            </p:tav>
                                            <p:tav tm="100000">
                                              <p:val>
                                                <p:strVal val="#ppt_x"/>
                                              </p:val>
                                            </p:tav>
                                          </p:tavLst>
                                        </p:anim>
                                        <p:anim calcmode="lin" valueType="num">
                                          <p:cBhvr additive="base">
                                            <p:cTn id="78" dur="1000" fill="hold"/>
                                            <p:tgtEl>
                                              <p:spTgt spid="14"/>
                                            </p:tgtEl>
                                            <p:attrNameLst>
                                              <p:attrName>ppt_y</p:attrName>
                                            </p:attrNameLst>
                                          </p:cBhvr>
                                          <p:tavLst>
                                            <p:tav tm="0">
                                              <p:val>
                                                <p:strVal val="0-#ppt_h/2"/>
                                              </p:val>
                                            </p:tav>
                                            <p:tav tm="100000">
                                              <p:val>
                                                <p:strVal val="#ppt_y"/>
                                              </p:val>
                                            </p:tav>
                                          </p:tavLst>
                                        </p:anim>
                                      </p:childTnLst>
                                    </p:cTn>
                                  </p:par>
                                  <p:par>
                                    <p:cTn id="79" presetID="2" presetClass="entr" presetSubtype="9" fill="hold" grpId="0" nodeType="withEffect">
                                      <p:stCondLst>
                                        <p:cond delay="1500"/>
                                      </p:stCondLst>
                                      <p:childTnLst>
                                        <p:set>
                                          <p:cBhvr>
                                            <p:cTn id="80" dur="1" fill="hold">
                                              <p:stCondLst>
                                                <p:cond delay="0"/>
                                              </p:stCondLst>
                                            </p:cTn>
                                            <p:tgtEl>
                                              <p:spTgt spid="26"/>
                                            </p:tgtEl>
                                            <p:attrNameLst>
                                              <p:attrName>style.visibility</p:attrName>
                                            </p:attrNameLst>
                                          </p:cBhvr>
                                          <p:to>
                                            <p:strVal val="visible"/>
                                          </p:to>
                                        </p:set>
                                        <p:anim calcmode="lin" valueType="num">
                                          <p:cBhvr additive="base">
                                            <p:cTn id="81" dur="1000" fill="hold"/>
                                            <p:tgtEl>
                                              <p:spTgt spid="26"/>
                                            </p:tgtEl>
                                            <p:attrNameLst>
                                              <p:attrName>ppt_x</p:attrName>
                                            </p:attrNameLst>
                                          </p:cBhvr>
                                          <p:tavLst>
                                            <p:tav tm="0">
                                              <p:val>
                                                <p:strVal val="0-#ppt_w/2"/>
                                              </p:val>
                                            </p:tav>
                                            <p:tav tm="100000">
                                              <p:val>
                                                <p:strVal val="#ppt_x"/>
                                              </p:val>
                                            </p:tav>
                                          </p:tavLst>
                                        </p:anim>
                                        <p:anim calcmode="lin" valueType="num">
                                          <p:cBhvr additive="base">
                                            <p:cTn id="82" dur="1000" fill="hold"/>
                                            <p:tgtEl>
                                              <p:spTgt spid="26"/>
                                            </p:tgtEl>
                                            <p:attrNameLst>
                                              <p:attrName>ppt_y</p:attrName>
                                            </p:attrNameLst>
                                          </p:cBhvr>
                                          <p:tavLst>
                                            <p:tav tm="0">
                                              <p:val>
                                                <p:strVal val="0-#ppt_h/2"/>
                                              </p:val>
                                            </p:tav>
                                            <p:tav tm="100000">
                                              <p:val>
                                                <p:strVal val="#ppt_y"/>
                                              </p:val>
                                            </p:tav>
                                          </p:tavLst>
                                        </p:anim>
                                      </p:childTnLst>
                                    </p:cTn>
                                  </p:par>
                                </p:childTnLst>
                              </p:cTn>
                            </p:par>
                            <p:par>
                              <p:cTn id="83" fill="hold">
                                <p:stCondLst>
                                  <p:cond delay="3000"/>
                                </p:stCondLst>
                                <p:childTnLst>
                                  <p:par>
                                    <p:cTn id="84" presetID="56" presetClass="entr" presetSubtype="0" fill="hold" grpId="0" nodeType="afterEffect">
                                      <p:stCondLst>
                                        <p:cond delay="0"/>
                                      </p:stCondLst>
                                      <p:iterate type="lt">
                                        <p:tmPct val="20000"/>
                                      </p:iterate>
                                      <p:childTnLst>
                                        <p:set>
                                          <p:cBhvr>
                                            <p:cTn id="85" dur="1" fill="hold">
                                              <p:stCondLst>
                                                <p:cond delay="0"/>
                                              </p:stCondLst>
                                            </p:cTn>
                                            <p:tgtEl>
                                              <p:spTgt spid="18"/>
                                            </p:tgtEl>
                                            <p:attrNameLst>
                                              <p:attrName>style.visibility</p:attrName>
                                            </p:attrNameLst>
                                          </p:cBhvr>
                                          <p:to>
                                            <p:strVal val="visible"/>
                                          </p:to>
                                        </p:set>
                                        <p:anim by="(-#ppt_w*2)" calcmode="lin" valueType="num">
                                          <p:cBhvr rctx="PPT">
                                            <p:cTn id="86" dur="250" autoRev="1" fill="hold">
                                              <p:stCondLst>
                                                <p:cond delay="0"/>
                                              </p:stCondLst>
                                            </p:cTn>
                                            <p:tgtEl>
                                              <p:spTgt spid="18"/>
                                            </p:tgtEl>
                                            <p:attrNameLst>
                                              <p:attrName>ppt_w</p:attrName>
                                            </p:attrNameLst>
                                          </p:cBhvr>
                                        </p:anim>
                                        <p:anim by="(#ppt_w*0.50)" calcmode="lin" valueType="num">
                                          <p:cBhvr>
                                            <p:cTn id="87" dur="250" decel="50000" autoRev="1" fill="hold">
                                              <p:stCondLst>
                                                <p:cond delay="0"/>
                                              </p:stCondLst>
                                            </p:cTn>
                                            <p:tgtEl>
                                              <p:spTgt spid="18"/>
                                            </p:tgtEl>
                                            <p:attrNameLst>
                                              <p:attrName>ppt_x</p:attrName>
                                            </p:attrNameLst>
                                          </p:cBhvr>
                                        </p:anim>
                                        <p:anim from="(-#ppt_h/2)" to="(#ppt_y)" calcmode="lin" valueType="num">
                                          <p:cBhvr>
                                            <p:cTn id="88" dur="500" fill="hold">
                                              <p:stCondLst>
                                                <p:cond delay="0"/>
                                              </p:stCondLst>
                                            </p:cTn>
                                            <p:tgtEl>
                                              <p:spTgt spid="18"/>
                                            </p:tgtEl>
                                            <p:attrNameLst>
                                              <p:attrName>ppt_y</p:attrName>
                                            </p:attrNameLst>
                                          </p:cBhvr>
                                        </p:anim>
                                        <p:animRot by="21600000">
                                          <p:cBhvr>
                                            <p:cTn id="89" dur="500" fill="hold">
                                              <p:stCondLst>
                                                <p:cond delay="0"/>
                                              </p:stCondLst>
                                            </p:cTn>
                                            <p:tgtEl>
                                              <p:spTgt spid="18"/>
                                            </p:tgtEl>
                                            <p:attrNameLst>
                                              <p:attrName>r</p:attrName>
                                            </p:attrNameLst>
                                          </p:cBhvr>
                                        </p:animRot>
                                      </p:childTnLst>
                                    </p:cTn>
                                  </p:par>
                                </p:childTnLst>
                              </p:cTn>
                            </p:par>
                            <p:par>
                              <p:cTn id="90" fill="hold">
                                <p:stCondLst>
                                  <p:cond delay="4000"/>
                                </p:stCondLst>
                                <p:childTnLst>
                                  <p:par>
                                    <p:cTn id="91" presetID="56" presetClass="entr" presetSubtype="0" fill="hold" grpId="0" nodeType="afterEffect">
                                      <p:stCondLst>
                                        <p:cond delay="0"/>
                                      </p:stCondLst>
                                      <p:iterate type="lt">
                                        <p:tmPct val="20000"/>
                                      </p:iterate>
                                      <p:childTnLst>
                                        <p:set>
                                          <p:cBhvr>
                                            <p:cTn id="92" dur="1" fill="hold">
                                              <p:stCondLst>
                                                <p:cond delay="0"/>
                                              </p:stCondLst>
                                            </p:cTn>
                                            <p:tgtEl>
                                              <p:spTgt spid="19"/>
                                            </p:tgtEl>
                                            <p:attrNameLst>
                                              <p:attrName>style.visibility</p:attrName>
                                            </p:attrNameLst>
                                          </p:cBhvr>
                                          <p:to>
                                            <p:strVal val="visible"/>
                                          </p:to>
                                        </p:set>
                                        <p:anim by="(-#ppt_w*2)" calcmode="lin" valueType="num">
                                          <p:cBhvr rctx="PPT">
                                            <p:cTn id="93" dur="250" autoRev="1" fill="hold">
                                              <p:stCondLst>
                                                <p:cond delay="0"/>
                                              </p:stCondLst>
                                            </p:cTn>
                                            <p:tgtEl>
                                              <p:spTgt spid="19"/>
                                            </p:tgtEl>
                                            <p:attrNameLst>
                                              <p:attrName>ppt_w</p:attrName>
                                            </p:attrNameLst>
                                          </p:cBhvr>
                                        </p:anim>
                                        <p:anim by="(#ppt_w*0.50)" calcmode="lin" valueType="num">
                                          <p:cBhvr>
                                            <p:cTn id="94" dur="250" decel="50000" autoRev="1" fill="hold">
                                              <p:stCondLst>
                                                <p:cond delay="0"/>
                                              </p:stCondLst>
                                            </p:cTn>
                                            <p:tgtEl>
                                              <p:spTgt spid="19"/>
                                            </p:tgtEl>
                                            <p:attrNameLst>
                                              <p:attrName>ppt_x</p:attrName>
                                            </p:attrNameLst>
                                          </p:cBhvr>
                                        </p:anim>
                                        <p:anim from="(-#ppt_h/2)" to="(#ppt_y)" calcmode="lin" valueType="num">
                                          <p:cBhvr>
                                            <p:cTn id="95" dur="500" fill="hold">
                                              <p:stCondLst>
                                                <p:cond delay="0"/>
                                              </p:stCondLst>
                                            </p:cTn>
                                            <p:tgtEl>
                                              <p:spTgt spid="19"/>
                                            </p:tgtEl>
                                            <p:attrNameLst>
                                              <p:attrName>ppt_y</p:attrName>
                                            </p:attrNameLst>
                                          </p:cBhvr>
                                        </p:anim>
                                        <p:animRot by="21600000">
                                          <p:cBhvr>
                                            <p:cTn id="96" dur="500" fill="hold">
                                              <p:stCondLst>
                                                <p:cond delay="0"/>
                                              </p:stCondLst>
                                            </p:cTn>
                                            <p:tgtEl>
                                              <p:spTgt spid="19"/>
                                            </p:tgtEl>
                                            <p:attrNameLst>
                                              <p:attrName>r</p:attrName>
                                            </p:attrNameLst>
                                          </p:cBhvr>
                                        </p:animRot>
                                      </p:childTnLst>
                                    </p:cTn>
                                  </p:par>
                                </p:childTnLst>
                              </p:cTn>
                            </p:par>
                            <p:par>
                              <p:cTn id="97" fill="hold">
                                <p:stCondLst>
                                  <p:cond delay="5000"/>
                                </p:stCondLst>
                                <p:childTnLst>
                                  <p:par>
                                    <p:cTn id="98" presetID="52" presetClass="entr" presetSubtype="0" fill="hold" grpId="0" nodeType="afterEffect">
                                      <p:stCondLst>
                                        <p:cond delay="0"/>
                                      </p:stCondLst>
                                      <p:childTnLst>
                                        <p:set>
                                          <p:cBhvr>
                                            <p:cTn id="99" dur="1" fill="hold">
                                              <p:stCondLst>
                                                <p:cond delay="0"/>
                                              </p:stCondLst>
                                            </p:cTn>
                                            <p:tgtEl>
                                              <p:spTgt spid="17"/>
                                            </p:tgtEl>
                                            <p:attrNameLst>
                                              <p:attrName>style.visibility</p:attrName>
                                            </p:attrNameLst>
                                          </p:cBhvr>
                                          <p:to>
                                            <p:strVal val="visible"/>
                                          </p:to>
                                        </p:set>
                                        <p:animScale>
                                          <p:cBhvr>
                                            <p:cTn id="100" dur="15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1" dur="1500" decel="50000" fill="hold">
                                              <p:stCondLst>
                                                <p:cond delay="0"/>
                                              </p:stCondLst>
                                            </p:cTn>
                                            <p:tgtEl>
                                              <p:spTgt spid="17"/>
                                            </p:tgtEl>
                                            <p:attrNameLst>
                                              <p:attrName>ppt_x</p:attrName>
                                              <p:attrName>ppt_y</p:attrName>
                                            </p:attrNameLst>
                                          </p:cBhvr>
                                        </p:animMotion>
                                        <p:animEffect transition="in" filter="fade">
                                          <p:cBhvr>
                                            <p:cTn id="102" dur="1500"/>
                                            <p:tgtEl>
                                              <p:spTgt spid="17"/>
                                            </p:tgtEl>
                                          </p:cBhvr>
                                        </p:animEffect>
                                      </p:childTnLst>
                                    </p:cTn>
                                  </p:par>
                                  <p:par>
                                    <p:cTn id="103" presetID="52" presetClass="entr" presetSubtype="0" fill="hold" grpId="0" nodeType="withEffect">
                                      <p:stCondLst>
                                        <p:cond delay="750"/>
                                      </p:stCondLst>
                                      <p:childTnLst>
                                        <p:set>
                                          <p:cBhvr>
                                            <p:cTn id="104" dur="1" fill="hold">
                                              <p:stCondLst>
                                                <p:cond delay="0"/>
                                              </p:stCondLst>
                                            </p:cTn>
                                            <p:tgtEl>
                                              <p:spTgt spid="24"/>
                                            </p:tgtEl>
                                            <p:attrNameLst>
                                              <p:attrName>style.visibility</p:attrName>
                                            </p:attrNameLst>
                                          </p:cBhvr>
                                          <p:to>
                                            <p:strVal val="visible"/>
                                          </p:to>
                                        </p:set>
                                        <p:animScale>
                                          <p:cBhvr>
                                            <p:cTn id="105" dur="15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6" dur="1500" decel="50000" fill="hold">
                                              <p:stCondLst>
                                                <p:cond delay="0"/>
                                              </p:stCondLst>
                                            </p:cTn>
                                            <p:tgtEl>
                                              <p:spTgt spid="24"/>
                                            </p:tgtEl>
                                            <p:attrNameLst>
                                              <p:attrName>ppt_x</p:attrName>
                                              <p:attrName>ppt_y</p:attrName>
                                            </p:attrNameLst>
                                          </p:cBhvr>
                                        </p:animMotion>
                                        <p:animEffect transition="in" filter="fade">
                                          <p:cBhvr>
                                            <p:cTn id="107" dur="1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P spid="19" grpId="0"/>
          <p:bldP spid="22" grpId="0" animBg="1"/>
          <p:bldP spid="23" grpId="0" animBg="1"/>
          <p:bldP spid="24" grpId="0"/>
          <p:bldP spid="26"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2825590"/>
            <a:ext cx="9144000" cy="0"/>
          </a:xfrm>
          <a:prstGeom prst="line">
            <a:avLst/>
          </a:prstGeom>
          <a:blipFill>
            <a:blip r:embed="rId15"/>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grpSp>
        <p:nvGrpSpPr>
          <p:cNvPr id="4" name="组合 3"/>
          <p:cNvGrpSpPr/>
          <p:nvPr/>
        </p:nvGrpSpPr>
        <p:grpSpPr>
          <a:xfrm>
            <a:off x="466878" y="1023612"/>
            <a:ext cx="829228" cy="1892011"/>
            <a:chOff x="466878" y="1023579"/>
            <a:chExt cx="829228" cy="1892011"/>
          </a:xfrm>
        </p:grpSpPr>
        <p:cxnSp>
          <p:nvCxnSpPr>
            <p:cNvPr id="33" name="直接连接符 32"/>
            <p:cNvCxnSpPr/>
            <p:nvPr/>
          </p:nvCxnSpPr>
          <p:spPr>
            <a:xfrm>
              <a:off x="881492" y="1888431"/>
              <a:ext cx="0" cy="900000"/>
            </a:xfrm>
            <a:prstGeom prst="line">
              <a:avLst/>
            </a:prstGeom>
            <a:blipFill>
              <a:blip r:embed="rId16"/>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6" name="椭圆 5"/>
            <p:cNvSpPr/>
            <p:nvPr/>
          </p:nvSpPr>
          <p:spPr>
            <a:xfrm>
              <a:off x="791492" y="2735590"/>
              <a:ext cx="180000" cy="180000"/>
            </a:xfrm>
            <a:prstGeom prst="ellipse">
              <a:avLst/>
            </a:prstGeom>
            <a:blipFill>
              <a:blip r:embed="rId16"/>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12" name="椭圆 11"/>
            <p:cNvSpPr/>
            <p:nvPr/>
          </p:nvSpPr>
          <p:spPr>
            <a:xfrm>
              <a:off x="466878" y="1023579"/>
              <a:ext cx="829228" cy="829228"/>
            </a:xfrm>
            <a:prstGeom prst="ellipse">
              <a:avLst/>
            </a:prstGeom>
            <a:blipFill>
              <a:blip r:embed="rId16"/>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13" name="椭圆 12"/>
            <p:cNvSpPr/>
            <p:nvPr/>
          </p:nvSpPr>
          <p:spPr>
            <a:xfrm>
              <a:off x="580885" y="1137579"/>
              <a:ext cx="601237" cy="601237"/>
            </a:xfrm>
            <a:prstGeom prst="ellipse">
              <a:avLst/>
            </a:prstGeom>
            <a:blipFill>
              <a:blip r:embed="rId15"/>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rgbClr val="50301B"/>
                  </a:solidFill>
                  <a:latin typeface="Impact" pitchFamily="34" charset="0"/>
                </a:rPr>
                <a:t>1996</a:t>
              </a:r>
              <a:endParaRPr lang="zh-CN" altLang="en-US" sz="900" dirty="0">
                <a:solidFill>
                  <a:srgbClr val="50301B"/>
                </a:solidFill>
                <a:latin typeface="Impact" pitchFamily="34" charset="0"/>
              </a:endParaRPr>
            </a:p>
          </p:txBody>
        </p:sp>
      </p:grpSp>
      <p:grpSp>
        <p:nvGrpSpPr>
          <p:cNvPr id="14" name="组合 13"/>
          <p:cNvGrpSpPr/>
          <p:nvPr/>
        </p:nvGrpSpPr>
        <p:grpSpPr>
          <a:xfrm>
            <a:off x="1547664" y="2735590"/>
            <a:ext cx="829228" cy="1924392"/>
            <a:chOff x="1547664" y="2735590"/>
            <a:chExt cx="829228" cy="1924392"/>
          </a:xfrm>
        </p:grpSpPr>
        <p:cxnSp>
          <p:nvCxnSpPr>
            <p:cNvPr id="34" name="直接连接符 33"/>
            <p:cNvCxnSpPr/>
            <p:nvPr/>
          </p:nvCxnSpPr>
          <p:spPr>
            <a:xfrm>
              <a:off x="1962278" y="2825590"/>
              <a:ext cx="0" cy="900000"/>
            </a:xfrm>
            <a:prstGeom prst="line">
              <a:avLst/>
            </a:prstGeom>
            <a:blipFill>
              <a:blip r:embed="rId16"/>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 name="椭圆 6"/>
            <p:cNvSpPr/>
            <p:nvPr/>
          </p:nvSpPr>
          <p:spPr>
            <a:xfrm>
              <a:off x="1872278" y="2735590"/>
              <a:ext cx="180000" cy="180000"/>
            </a:xfrm>
            <a:prstGeom prst="ellipse">
              <a:avLst/>
            </a:prstGeom>
            <a:blipFill>
              <a:blip r:embed="rId16"/>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16" name="椭圆 15"/>
            <p:cNvSpPr/>
            <p:nvPr/>
          </p:nvSpPr>
          <p:spPr>
            <a:xfrm>
              <a:off x="1547664" y="3830754"/>
              <a:ext cx="829228" cy="829228"/>
            </a:xfrm>
            <a:prstGeom prst="ellipse">
              <a:avLst/>
            </a:prstGeom>
            <a:blipFill>
              <a:blip r:embed="rId16"/>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17" name="椭圆 16"/>
            <p:cNvSpPr/>
            <p:nvPr/>
          </p:nvSpPr>
          <p:spPr>
            <a:xfrm>
              <a:off x="1661671" y="3944755"/>
              <a:ext cx="601237" cy="601237"/>
            </a:xfrm>
            <a:prstGeom prst="ellipse">
              <a:avLst/>
            </a:prstGeom>
            <a:blipFill>
              <a:blip r:embed="rId15"/>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rgbClr val="50301B"/>
                  </a:solidFill>
                  <a:latin typeface="Impact" pitchFamily="34" charset="0"/>
                </a:rPr>
                <a:t>2000</a:t>
              </a:r>
              <a:endParaRPr lang="zh-CN" altLang="en-US" sz="900" dirty="0">
                <a:solidFill>
                  <a:srgbClr val="50301B"/>
                </a:solidFill>
                <a:latin typeface="Impact" pitchFamily="34" charset="0"/>
              </a:endParaRPr>
            </a:p>
          </p:txBody>
        </p:sp>
      </p:grpSp>
      <p:grpSp>
        <p:nvGrpSpPr>
          <p:cNvPr id="15" name="组合 14"/>
          <p:cNvGrpSpPr/>
          <p:nvPr/>
        </p:nvGrpSpPr>
        <p:grpSpPr>
          <a:xfrm>
            <a:off x="2950684" y="2735590"/>
            <a:ext cx="829228" cy="1266156"/>
            <a:chOff x="2950684" y="2735590"/>
            <a:chExt cx="829228" cy="1266156"/>
          </a:xfrm>
        </p:grpSpPr>
        <p:cxnSp>
          <p:nvCxnSpPr>
            <p:cNvPr id="35" name="直接连接符 34"/>
            <p:cNvCxnSpPr/>
            <p:nvPr/>
          </p:nvCxnSpPr>
          <p:spPr>
            <a:xfrm>
              <a:off x="3365298" y="2825590"/>
              <a:ext cx="0" cy="900000"/>
            </a:xfrm>
            <a:prstGeom prst="line">
              <a:avLst/>
            </a:prstGeom>
            <a:blipFill>
              <a:blip r:embed="rId16"/>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 name="椭圆 7"/>
            <p:cNvSpPr/>
            <p:nvPr/>
          </p:nvSpPr>
          <p:spPr>
            <a:xfrm>
              <a:off x="3275298" y="2735590"/>
              <a:ext cx="180000" cy="180000"/>
            </a:xfrm>
            <a:prstGeom prst="ellipse">
              <a:avLst/>
            </a:prstGeom>
            <a:blipFill>
              <a:blip r:embed="rId16"/>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19" name="椭圆 18"/>
            <p:cNvSpPr/>
            <p:nvPr/>
          </p:nvSpPr>
          <p:spPr>
            <a:xfrm>
              <a:off x="2950684" y="3172518"/>
              <a:ext cx="829228" cy="829228"/>
            </a:xfrm>
            <a:prstGeom prst="ellipse">
              <a:avLst/>
            </a:prstGeom>
            <a:blipFill>
              <a:blip r:embed="rId16"/>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20" name="椭圆 19"/>
            <p:cNvSpPr/>
            <p:nvPr/>
          </p:nvSpPr>
          <p:spPr>
            <a:xfrm>
              <a:off x="3064691" y="3286519"/>
              <a:ext cx="601237" cy="601237"/>
            </a:xfrm>
            <a:prstGeom prst="ellipse">
              <a:avLst/>
            </a:prstGeom>
            <a:blipFill>
              <a:blip r:embed="rId15"/>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rgbClr val="50301B"/>
                  </a:solidFill>
                  <a:latin typeface="Impact" pitchFamily="34" charset="0"/>
                </a:rPr>
                <a:t>2002</a:t>
              </a:r>
              <a:endParaRPr lang="zh-CN" altLang="en-US" sz="900" dirty="0">
                <a:solidFill>
                  <a:srgbClr val="50301B"/>
                </a:solidFill>
                <a:latin typeface="Impact" pitchFamily="34" charset="0"/>
              </a:endParaRPr>
            </a:p>
          </p:txBody>
        </p:sp>
      </p:grpSp>
      <p:grpSp>
        <p:nvGrpSpPr>
          <p:cNvPr id="18" name="组合 17"/>
          <p:cNvGrpSpPr/>
          <p:nvPr/>
        </p:nvGrpSpPr>
        <p:grpSpPr>
          <a:xfrm>
            <a:off x="4337306" y="1013664"/>
            <a:ext cx="829228" cy="1892011"/>
            <a:chOff x="4283968" y="1023579"/>
            <a:chExt cx="829228" cy="1892011"/>
          </a:xfrm>
        </p:grpSpPr>
        <p:cxnSp>
          <p:nvCxnSpPr>
            <p:cNvPr id="36" name="直接连接符 35"/>
            <p:cNvCxnSpPr/>
            <p:nvPr/>
          </p:nvCxnSpPr>
          <p:spPr>
            <a:xfrm>
              <a:off x="4698582" y="1876069"/>
              <a:ext cx="0" cy="900000"/>
            </a:xfrm>
            <a:prstGeom prst="line">
              <a:avLst/>
            </a:prstGeom>
            <a:blipFill>
              <a:blip r:embed="rId16"/>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9" name="椭圆 8"/>
            <p:cNvSpPr/>
            <p:nvPr/>
          </p:nvSpPr>
          <p:spPr>
            <a:xfrm>
              <a:off x="4608582" y="2735590"/>
              <a:ext cx="180000" cy="180000"/>
            </a:xfrm>
            <a:prstGeom prst="ellipse">
              <a:avLst/>
            </a:prstGeom>
            <a:blipFill>
              <a:blip r:embed="rId16"/>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22" name="椭圆 21"/>
            <p:cNvSpPr/>
            <p:nvPr/>
          </p:nvSpPr>
          <p:spPr>
            <a:xfrm>
              <a:off x="4283968" y="1023579"/>
              <a:ext cx="829228" cy="829228"/>
            </a:xfrm>
            <a:prstGeom prst="ellipse">
              <a:avLst/>
            </a:prstGeom>
            <a:blipFill>
              <a:blip r:embed="rId16"/>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23" name="椭圆 22"/>
            <p:cNvSpPr/>
            <p:nvPr/>
          </p:nvSpPr>
          <p:spPr>
            <a:xfrm>
              <a:off x="4397968" y="1137579"/>
              <a:ext cx="601237" cy="601237"/>
            </a:xfrm>
            <a:prstGeom prst="ellipse">
              <a:avLst/>
            </a:prstGeom>
            <a:blipFill>
              <a:blip r:embed="rId15"/>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rgbClr val="50301B"/>
                  </a:solidFill>
                  <a:latin typeface="Impact" pitchFamily="34" charset="0"/>
                </a:rPr>
                <a:t>2008</a:t>
              </a:r>
              <a:endParaRPr lang="zh-CN" altLang="en-US" sz="900" dirty="0">
                <a:solidFill>
                  <a:srgbClr val="50301B"/>
                </a:solidFill>
                <a:latin typeface="Impact" pitchFamily="34" charset="0"/>
              </a:endParaRPr>
            </a:p>
          </p:txBody>
        </p:sp>
      </p:grpSp>
      <p:grpSp>
        <p:nvGrpSpPr>
          <p:cNvPr id="21" name="组合 20"/>
          <p:cNvGrpSpPr/>
          <p:nvPr/>
        </p:nvGrpSpPr>
        <p:grpSpPr>
          <a:xfrm>
            <a:off x="5691315" y="1736082"/>
            <a:ext cx="829228" cy="1179508"/>
            <a:chOff x="5691315" y="1736082"/>
            <a:chExt cx="829228" cy="1179508"/>
          </a:xfrm>
        </p:grpSpPr>
        <p:cxnSp>
          <p:nvCxnSpPr>
            <p:cNvPr id="37" name="直接连接符 36"/>
            <p:cNvCxnSpPr/>
            <p:nvPr/>
          </p:nvCxnSpPr>
          <p:spPr>
            <a:xfrm>
              <a:off x="6105928" y="2015590"/>
              <a:ext cx="0" cy="900000"/>
            </a:xfrm>
            <a:prstGeom prst="line">
              <a:avLst/>
            </a:prstGeom>
            <a:blipFill>
              <a:blip r:embed="rId16"/>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10" name="椭圆 9"/>
            <p:cNvSpPr/>
            <p:nvPr/>
          </p:nvSpPr>
          <p:spPr>
            <a:xfrm>
              <a:off x="6015929" y="2735590"/>
              <a:ext cx="180000" cy="180000"/>
            </a:xfrm>
            <a:prstGeom prst="ellipse">
              <a:avLst/>
            </a:prstGeom>
            <a:blipFill>
              <a:blip r:embed="rId16"/>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25" name="椭圆 24"/>
            <p:cNvSpPr/>
            <p:nvPr/>
          </p:nvSpPr>
          <p:spPr>
            <a:xfrm>
              <a:off x="5691315" y="1736082"/>
              <a:ext cx="829228" cy="829228"/>
            </a:xfrm>
            <a:prstGeom prst="ellipse">
              <a:avLst/>
            </a:prstGeom>
            <a:blipFill>
              <a:blip r:embed="rId16"/>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26" name="椭圆 25"/>
            <p:cNvSpPr/>
            <p:nvPr/>
          </p:nvSpPr>
          <p:spPr>
            <a:xfrm>
              <a:off x="5805322" y="1850083"/>
              <a:ext cx="601237" cy="601237"/>
            </a:xfrm>
            <a:prstGeom prst="ellipse">
              <a:avLst/>
            </a:prstGeom>
            <a:blipFill>
              <a:blip r:embed="rId15"/>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rgbClr val="50301B"/>
                  </a:solidFill>
                  <a:latin typeface="Impact" pitchFamily="34" charset="0"/>
                </a:rPr>
                <a:t>2012</a:t>
              </a:r>
              <a:endParaRPr lang="zh-CN" altLang="en-US" sz="900" dirty="0">
                <a:solidFill>
                  <a:srgbClr val="50301B"/>
                </a:solidFill>
                <a:latin typeface="Impact" pitchFamily="34" charset="0"/>
              </a:endParaRPr>
            </a:p>
          </p:txBody>
        </p:sp>
      </p:grpSp>
      <p:grpSp>
        <p:nvGrpSpPr>
          <p:cNvPr id="24" name="组合 23"/>
          <p:cNvGrpSpPr/>
          <p:nvPr/>
        </p:nvGrpSpPr>
        <p:grpSpPr>
          <a:xfrm>
            <a:off x="7308304" y="2735590"/>
            <a:ext cx="829228" cy="1266156"/>
            <a:chOff x="7308304" y="2735590"/>
            <a:chExt cx="829228" cy="1266156"/>
          </a:xfrm>
        </p:grpSpPr>
        <p:cxnSp>
          <p:nvCxnSpPr>
            <p:cNvPr id="38" name="直接连接符 37"/>
            <p:cNvCxnSpPr/>
            <p:nvPr/>
          </p:nvCxnSpPr>
          <p:spPr>
            <a:xfrm>
              <a:off x="7722918" y="2836513"/>
              <a:ext cx="0" cy="900000"/>
            </a:xfrm>
            <a:prstGeom prst="line">
              <a:avLst/>
            </a:prstGeom>
            <a:blipFill>
              <a:blip r:embed="rId16"/>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11" name="椭圆 10"/>
            <p:cNvSpPr/>
            <p:nvPr/>
          </p:nvSpPr>
          <p:spPr>
            <a:xfrm>
              <a:off x="7632918" y="2735590"/>
              <a:ext cx="180000" cy="180000"/>
            </a:xfrm>
            <a:prstGeom prst="ellipse">
              <a:avLst/>
            </a:prstGeom>
            <a:blipFill>
              <a:blip r:embed="rId16"/>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28" name="椭圆 27"/>
            <p:cNvSpPr/>
            <p:nvPr/>
          </p:nvSpPr>
          <p:spPr>
            <a:xfrm>
              <a:off x="7308304" y="3172518"/>
              <a:ext cx="829228" cy="829228"/>
            </a:xfrm>
            <a:prstGeom prst="ellipse">
              <a:avLst/>
            </a:prstGeom>
            <a:blipFill>
              <a:blip r:embed="rId16"/>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29" name="椭圆 28"/>
            <p:cNvSpPr/>
            <p:nvPr/>
          </p:nvSpPr>
          <p:spPr>
            <a:xfrm>
              <a:off x="7422311" y="3286519"/>
              <a:ext cx="601237" cy="601237"/>
            </a:xfrm>
            <a:prstGeom prst="ellipse">
              <a:avLst/>
            </a:prstGeom>
            <a:blipFill>
              <a:blip r:embed="rId15"/>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rgbClr val="50301B"/>
                  </a:solidFill>
                  <a:latin typeface="Impact" pitchFamily="34" charset="0"/>
                </a:rPr>
                <a:t>2015</a:t>
              </a:r>
              <a:endParaRPr lang="zh-CN" altLang="en-US" sz="900" dirty="0">
                <a:solidFill>
                  <a:srgbClr val="50301B"/>
                </a:solidFill>
                <a:latin typeface="Impact" pitchFamily="34" charset="0"/>
              </a:endParaRPr>
            </a:p>
          </p:txBody>
        </p:sp>
      </p:grpSp>
      <p:sp>
        <p:nvSpPr>
          <p:cNvPr id="39" name="MH_Text_1"/>
          <p:cNvSpPr txBox="1">
            <a:spLocks noChangeArrowheads="1"/>
          </p:cNvSpPr>
          <p:nvPr>
            <p:custDataLst>
              <p:tags r:id="rId1"/>
            </p:custDataLst>
          </p:nvPr>
        </p:nvSpPr>
        <p:spPr bwMode="auto">
          <a:xfrm>
            <a:off x="1403648" y="1347618"/>
            <a:ext cx="1800000" cy="39600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a:defRPr sz="1100">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rgbClr val="C49166"/>
                </a:solidFill>
                <a:sym typeface="+mn-lt"/>
              </a:rPr>
              <a:t>您的内容打在这里，或者通过复制您的文本</a:t>
            </a:r>
            <a:endParaRPr lang="en-US" altLang="zh-CN" dirty="0">
              <a:solidFill>
                <a:srgbClr val="C49166"/>
              </a:solidFill>
              <a:sym typeface="+mn-lt"/>
            </a:endParaRPr>
          </a:p>
        </p:txBody>
      </p:sp>
      <p:sp>
        <p:nvSpPr>
          <p:cNvPr id="40" name="MH_SubTitle_1"/>
          <p:cNvSpPr txBox="1">
            <a:spLocks noChangeArrowheads="1"/>
          </p:cNvSpPr>
          <p:nvPr>
            <p:custDataLst>
              <p:tags r:id="rId2"/>
            </p:custDataLst>
          </p:nvPr>
        </p:nvSpPr>
        <p:spPr bwMode="auto">
          <a:xfrm>
            <a:off x="1403649" y="1142209"/>
            <a:ext cx="1800000" cy="21600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marL="319381" indent="-319381">
              <a:lnSpc>
                <a:spcPct val="120000"/>
              </a:lnSpc>
              <a:buClr>
                <a:schemeClr val="accent1"/>
              </a:buClr>
              <a:buFont typeface="Wingdings" panose="05000000000000000000" pitchFamily="2" charset="2"/>
              <a:buChar char="n"/>
              <a:defRPr sz="1200" b="1">
                <a:solidFill>
                  <a:schemeClr val="bg1">
                    <a:lumMod val="50000"/>
                  </a:schemeClr>
                </a:solidFill>
                <a:cs typeface="+mn-ea"/>
              </a:defRPr>
            </a:lvl1pPr>
          </a:lstStyle>
          <a:p>
            <a:r>
              <a:rPr lang="en-US" altLang="zh-CN" dirty="0">
                <a:solidFill>
                  <a:srgbClr val="C49166"/>
                </a:solidFill>
                <a:sym typeface="+mn-lt"/>
              </a:rPr>
              <a:t>1996-2000</a:t>
            </a:r>
            <a:endParaRPr lang="zh-CN" altLang="en-US" dirty="0">
              <a:solidFill>
                <a:srgbClr val="C49166"/>
              </a:solidFill>
              <a:sym typeface="+mn-lt"/>
            </a:endParaRPr>
          </a:p>
        </p:txBody>
      </p:sp>
      <p:sp>
        <p:nvSpPr>
          <p:cNvPr id="41" name="MH_Text_1"/>
          <p:cNvSpPr txBox="1">
            <a:spLocks noChangeArrowheads="1"/>
          </p:cNvSpPr>
          <p:nvPr>
            <p:custDataLst>
              <p:tags r:id="rId3"/>
            </p:custDataLst>
          </p:nvPr>
        </p:nvSpPr>
        <p:spPr bwMode="auto">
          <a:xfrm>
            <a:off x="2555776" y="4500457"/>
            <a:ext cx="1800000" cy="39600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a:defRPr sz="1100">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rgbClr val="C49166"/>
                </a:solidFill>
                <a:sym typeface="+mn-lt"/>
              </a:rPr>
              <a:t>您的内容打在这里，或者通过复制您的文本</a:t>
            </a:r>
            <a:endParaRPr lang="en-US" altLang="zh-CN" dirty="0">
              <a:solidFill>
                <a:srgbClr val="C49166"/>
              </a:solidFill>
              <a:sym typeface="+mn-lt"/>
            </a:endParaRPr>
          </a:p>
        </p:txBody>
      </p:sp>
      <p:sp>
        <p:nvSpPr>
          <p:cNvPr id="42" name="MH_SubTitle_1"/>
          <p:cNvSpPr txBox="1">
            <a:spLocks noChangeArrowheads="1"/>
          </p:cNvSpPr>
          <p:nvPr>
            <p:custDataLst>
              <p:tags r:id="rId4"/>
            </p:custDataLst>
          </p:nvPr>
        </p:nvSpPr>
        <p:spPr bwMode="auto">
          <a:xfrm>
            <a:off x="2555777" y="4295048"/>
            <a:ext cx="1800000" cy="21600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marL="319381" indent="-319381">
              <a:lnSpc>
                <a:spcPct val="120000"/>
              </a:lnSpc>
              <a:buClr>
                <a:schemeClr val="accent1"/>
              </a:buClr>
              <a:buFont typeface="Wingdings" panose="05000000000000000000" pitchFamily="2" charset="2"/>
              <a:buChar char="n"/>
              <a:defRPr sz="1200" b="1">
                <a:solidFill>
                  <a:schemeClr val="bg1">
                    <a:lumMod val="50000"/>
                  </a:schemeClr>
                </a:solidFill>
                <a:cs typeface="+mn-ea"/>
              </a:defRPr>
            </a:lvl1pPr>
          </a:lstStyle>
          <a:p>
            <a:pPr>
              <a:buClr>
                <a:schemeClr val="accent2"/>
              </a:buClr>
            </a:pPr>
            <a:r>
              <a:rPr lang="en-US" altLang="zh-CN" dirty="0">
                <a:solidFill>
                  <a:srgbClr val="C49166"/>
                </a:solidFill>
                <a:sym typeface="+mn-lt"/>
              </a:rPr>
              <a:t>2000-2002</a:t>
            </a:r>
            <a:endParaRPr lang="zh-CN" altLang="en-US" dirty="0">
              <a:solidFill>
                <a:srgbClr val="C49166"/>
              </a:solidFill>
              <a:sym typeface="+mn-lt"/>
            </a:endParaRPr>
          </a:p>
        </p:txBody>
      </p:sp>
      <p:sp>
        <p:nvSpPr>
          <p:cNvPr id="43" name="MH_Text_1"/>
          <p:cNvSpPr txBox="1">
            <a:spLocks noChangeArrowheads="1"/>
          </p:cNvSpPr>
          <p:nvPr>
            <p:custDataLst>
              <p:tags r:id="rId5"/>
            </p:custDataLst>
          </p:nvPr>
        </p:nvSpPr>
        <p:spPr bwMode="auto">
          <a:xfrm>
            <a:off x="3851920" y="3481078"/>
            <a:ext cx="1800000" cy="39600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a:defRPr sz="1100">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rgbClr val="C49166"/>
                </a:solidFill>
                <a:sym typeface="+mn-lt"/>
              </a:rPr>
              <a:t>您的内容打在这里，或者通过复制您的文本</a:t>
            </a:r>
            <a:endParaRPr lang="en-US" altLang="zh-CN" dirty="0">
              <a:solidFill>
                <a:srgbClr val="C49166"/>
              </a:solidFill>
              <a:sym typeface="+mn-lt"/>
            </a:endParaRPr>
          </a:p>
        </p:txBody>
      </p:sp>
      <p:sp>
        <p:nvSpPr>
          <p:cNvPr id="44" name="MH_SubTitle_1"/>
          <p:cNvSpPr txBox="1">
            <a:spLocks noChangeArrowheads="1"/>
          </p:cNvSpPr>
          <p:nvPr>
            <p:custDataLst>
              <p:tags r:id="rId6"/>
            </p:custDataLst>
          </p:nvPr>
        </p:nvSpPr>
        <p:spPr bwMode="auto">
          <a:xfrm>
            <a:off x="3851921" y="3275669"/>
            <a:ext cx="1800000" cy="21600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marL="319381" indent="-319381">
              <a:lnSpc>
                <a:spcPct val="120000"/>
              </a:lnSpc>
              <a:buClr>
                <a:schemeClr val="accent1"/>
              </a:buClr>
              <a:buFont typeface="Wingdings" panose="05000000000000000000" pitchFamily="2" charset="2"/>
              <a:buChar char="n"/>
              <a:defRPr sz="1200" b="1">
                <a:solidFill>
                  <a:schemeClr val="bg1">
                    <a:lumMod val="50000"/>
                  </a:schemeClr>
                </a:solidFill>
                <a:cs typeface="+mn-ea"/>
              </a:defRPr>
            </a:lvl1pPr>
          </a:lstStyle>
          <a:p>
            <a:r>
              <a:rPr lang="en-US" altLang="zh-CN" dirty="0">
                <a:solidFill>
                  <a:srgbClr val="C49166"/>
                </a:solidFill>
                <a:sym typeface="+mn-lt"/>
              </a:rPr>
              <a:t>2002-2008</a:t>
            </a:r>
            <a:endParaRPr lang="zh-CN" altLang="en-US" dirty="0">
              <a:solidFill>
                <a:srgbClr val="C49166"/>
              </a:solidFill>
              <a:sym typeface="+mn-lt"/>
            </a:endParaRPr>
          </a:p>
        </p:txBody>
      </p:sp>
      <p:sp>
        <p:nvSpPr>
          <p:cNvPr id="45" name="MH_Text_1"/>
          <p:cNvSpPr txBox="1">
            <a:spLocks noChangeArrowheads="1"/>
          </p:cNvSpPr>
          <p:nvPr>
            <p:custDataLst>
              <p:tags r:id="rId7"/>
            </p:custDataLst>
          </p:nvPr>
        </p:nvSpPr>
        <p:spPr bwMode="auto">
          <a:xfrm>
            <a:off x="5220072" y="1120975"/>
            <a:ext cx="1800000" cy="39600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a:defRPr sz="1100">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rgbClr val="C49166"/>
                </a:solidFill>
                <a:sym typeface="+mn-lt"/>
              </a:rPr>
              <a:t>您的内容打在这里，或者通过复制您的文本</a:t>
            </a:r>
            <a:endParaRPr lang="en-US" altLang="zh-CN" dirty="0">
              <a:solidFill>
                <a:srgbClr val="C49166"/>
              </a:solidFill>
              <a:sym typeface="+mn-lt"/>
            </a:endParaRPr>
          </a:p>
        </p:txBody>
      </p:sp>
      <p:sp>
        <p:nvSpPr>
          <p:cNvPr id="46" name="MH_SubTitle_1"/>
          <p:cNvSpPr txBox="1">
            <a:spLocks noChangeArrowheads="1"/>
          </p:cNvSpPr>
          <p:nvPr>
            <p:custDataLst>
              <p:tags r:id="rId8"/>
            </p:custDataLst>
          </p:nvPr>
        </p:nvSpPr>
        <p:spPr bwMode="auto">
          <a:xfrm>
            <a:off x="5220073" y="915566"/>
            <a:ext cx="1800000" cy="21600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marL="319381" indent="-319381">
              <a:lnSpc>
                <a:spcPct val="120000"/>
              </a:lnSpc>
              <a:buClr>
                <a:schemeClr val="accent1"/>
              </a:buClr>
              <a:buFont typeface="Wingdings" panose="05000000000000000000" pitchFamily="2" charset="2"/>
              <a:buChar char="n"/>
              <a:defRPr sz="1200" b="1">
                <a:solidFill>
                  <a:schemeClr val="bg1">
                    <a:lumMod val="50000"/>
                  </a:schemeClr>
                </a:solidFill>
                <a:cs typeface="+mn-ea"/>
              </a:defRPr>
            </a:lvl1pPr>
          </a:lstStyle>
          <a:p>
            <a:pPr>
              <a:buClr>
                <a:schemeClr val="accent2"/>
              </a:buClr>
            </a:pPr>
            <a:r>
              <a:rPr lang="en-US" altLang="zh-CN" dirty="0">
                <a:solidFill>
                  <a:srgbClr val="C49166"/>
                </a:solidFill>
                <a:sym typeface="+mn-lt"/>
              </a:rPr>
              <a:t>2008-2012</a:t>
            </a:r>
            <a:endParaRPr lang="zh-CN" altLang="en-US" dirty="0">
              <a:solidFill>
                <a:srgbClr val="C49166"/>
              </a:solidFill>
              <a:sym typeface="+mn-lt"/>
            </a:endParaRPr>
          </a:p>
        </p:txBody>
      </p:sp>
      <p:sp>
        <p:nvSpPr>
          <p:cNvPr id="47" name="MH_Text_1"/>
          <p:cNvSpPr txBox="1">
            <a:spLocks noChangeArrowheads="1"/>
          </p:cNvSpPr>
          <p:nvPr>
            <p:custDataLst>
              <p:tags r:id="rId9"/>
            </p:custDataLst>
          </p:nvPr>
        </p:nvSpPr>
        <p:spPr bwMode="auto">
          <a:xfrm>
            <a:off x="6706800" y="2057079"/>
            <a:ext cx="1800000" cy="39600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a:defRPr sz="1100">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rgbClr val="C49166"/>
                </a:solidFill>
                <a:sym typeface="+mn-lt"/>
              </a:rPr>
              <a:t>您的内容打在这里，或者通过复制您的文本</a:t>
            </a:r>
            <a:endParaRPr lang="en-US" altLang="zh-CN" dirty="0">
              <a:solidFill>
                <a:srgbClr val="C49166"/>
              </a:solidFill>
              <a:sym typeface="+mn-lt"/>
            </a:endParaRPr>
          </a:p>
        </p:txBody>
      </p:sp>
      <p:sp>
        <p:nvSpPr>
          <p:cNvPr id="48" name="MH_SubTitle_1"/>
          <p:cNvSpPr txBox="1">
            <a:spLocks noChangeArrowheads="1"/>
          </p:cNvSpPr>
          <p:nvPr>
            <p:custDataLst>
              <p:tags r:id="rId10"/>
            </p:custDataLst>
          </p:nvPr>
        </p:nvSpPr>
        <p:spPr bwMode="auto">
          <a:xfrm>
            <a:off x="6706801" y="1851670"/>
            <a:ext cx="1800000" cy="21600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marL="319381" indent="-319381">
              <a:lnSpc>
                <a:spcPct val="120000"/>
              </a:lnSpc>
              <a:buClr>
                <a:schemeClr val="accent1"/>
              </a:buClr>
              <a:buFont typeface="Wingdings" panose="05000000000000000000" pitchFamily="2" charset="2"/>
              <a:buChar char="n"/>
              <a:defRPr sz="1200" b="1">
                <a:solidFill>
                  <a:schemeClr val="bg1">
                    <a:lumMod val="50000"/>
                  </a:schemeClr>
                </a:solidFill>
                <a:cs typeface="+mn-ea"/>
              </a:defRPr>
            </a:lvl1pPr>
          </a:lstStyle>
          <a:p>
            <a:r>
              <a:rPr lang="en-US" altLang="zh-CN" dirty="0">
                <a:solidFill>
                  <a:srgbClr val="C49166"/>
                </a:solidFill>
                <a:sym typeface="+mn-lt"/>
              </a:rPr>
              <a:t>2012-2015</a:t>
            </a:r>
            <a:endParaRPr lang="zh-CN" altLang="en-US" dirty="0">
              <a:solidFill>
                <a:srgbClr val="C49166"/>
              </a:solidFill>
              <a:sym typeface="+mn-lt"/>
            </a:endParaRPr>
          </a:p>
        </p:txBody>
      </p:sp>
      <p:sp>
        <p:nvSpPr>
          <p:cNvPr id="49" name="MH_Text_1"/>
          <p:cNvSpPr txBox="1">
            <a:spLocks noChangeArrowheads="1"/>
          </p:cNvSpPr>
          <p:nvPr>
            <p:custDataLst>
              <p:tags r:id="rId11"/>
            </p:custDataLst>
          </p:nvPr>
        </p:nvSpPr>
        <p:spPr bwMode="auto">
          <a:xfrm>
            <a:off x="6748226" y="4460610"/>
            <a:ext cx="1800000" cy="39600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a:defRPr sz="1100">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rgbClr val="C49166"/>
                </a:solidFill>
                <a:sym typeface="+mn-lt"/>
              </a:rPr>
              <a:t>您的内容打在这里，或者通过复制您的文本</a:t>
            </a:r>
            <a:endParaRPr lang="en-US" altLang="zh-CN" dirty="0">
              <a:solidFill>
                <a:srgbClr val="C49166"/>
              </a:solidFill>
              <a:sym typeface="+mn-lt"/>
            </a:endParaRPr>
          </a:p>
        </p:txBody>
      </p:sp>
      <p:sp>
        <p:nvSpPr>
          <p:cNvPr id="50" name="MH_SubTitle_1"/>
          <p:cNvSpPr txBox="1">
            <a:spLocks noChangeArrowheads="1"/>
          </p:cNvSpPr>
          <p:nvPr>
            <p:custDataLst>
              <p:tags r:id="rId12"/>
            </p:custDataLst>
          </p:nvPr>
        </p:nvSpPr>
        <p:spPr bwMode="auto">
          <a:xfrm>
            <a:off x="6748227" y="4255201"/>
            <a:ext cx="1800000" cy="21600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marL="319381" indent="-319381">
              <a:lnSpc>
                <a:spcPct val="120000"/>
              </a:lnSpc>
              <a:buClr>
                <a:schemeClr val="accent1"/>
              </a:buClr>
              <a:buFont typeface="Wingdings" panose="05000000000000000000" pitchFamily="2" charset="2"/>
              <a:buChar char="n"/>
              <a:defRPr sz="1200" b="1">
                <a:solidFill>
                  <a:schemeClr val="bg1">
                    <a:lumMod val="50000"/>
                  </a:schemeClr>
                </a:solidFill>
                <a:cs typeface="+mn-ea"/>
              </a:defRPr>
            </a:lvl1pPr>
          </a:lstStyle>
          <a:p>
            <a:pPr>
              <a:buClr>
                <a:schemeClr val="accent2"/>
              </a:buClr>
            </a:pPr>
            <a:r>
              <a:rPr lang="zh-CN" altLang="en-US" dirty="0">
                <a:solidFill>
                  <a:srgbClr val="C49166"/>
                </a:solidFill>
                <a:sym typeface="+mn-lt"/>
              </a:rPr>
              <a:t>点击输入标题</a:t>
            </a:r>
          </a:p>
        </p:txBody>
      </p:sp>
      <p:sp>
        <p:nvSpPr>
          <p:cNvPr id="51" name="TextBox 50"/>
          <p:cNvSpPr txBox="1"/>
          <p:nvPr/>
        </p:nvSpPr>
        <p:spPr>
          <a:xfrm>
            <a:off x="4328100" y="294275"/>
            <a:ext cx="1107996" cy="369332"/>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zh-CN" altLang="en-US" sz="1800" dirty="0" smtClean="0"/>
              <a:t>发展历程</a:t>
            </a:r>
            <a:endParaRPr lang="zh-CN" altLang="en-US" sz="1800" dirty="0"/>
          </a:p>
        </p:txBody>
      </p:sp>
      <p:grpSp>
        <p:nvGrpSpPr>
          <p:cNvPr id="52" name="组合 51"/>
          <p:cNvGrpSpPr/>
          <p:nvPr/>
        </p:nvGrpSpPr>
        <p:grpSpPr>
          <a:xfrm>
            <a:off x="3672664" y="123478"/>
            <a:ext cx="623880" cy="680150"/>
            <a:chOff x="1249459" y="2668927"/>
            <a:chExt cx="1099775" cy="1198967"/>
          </a:xfrm>
        </p:grpSpPr>
        <p:sp>
          <p:nvSpPr>
            <p:cNvPr id="53" name="矩形 10"/>
            <p:cNvSpPr>
              <a:spLocks noChangeAspect="1"/>
            </p:cNvSpPr>
            <p:nvPr/>
          </p:nvSpPr>
          <p:spPr>
            <a:xfrm>
              <a:off x="1249459"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16"/>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54" name="KSO_Shape"/>
            <p:cNvSpPr>
              <a:spLocks noChangeAspect="1"/>
            </p:cNvSpPr>
            <p:nvPr/>
          </p:nvSpPr>
          <p:spPr bwMode="auto">
            <a:xfrm>
              <a:off x="1613586" y="3052410"/>
              <a:ext cx="371520" cy="432000"/>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blipFill>
              <a:blip r:embed="rId16"/>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Tree>
    <p:extLst>
      <p:ext uri="{BB962C8B-B14F-4D97-AF65-F5344CB8AC3E}">
        <p14:creationId xmlns:p14="http://schemas.microsoft.com/office/powerpoint/2010/main" val="153997728"/>
      </p:ext>
    </p:extLst>
  </p:cSld>
  <p:clrMapOvr>
    <a:masterClrMapping/>
  </p:clrMapOvr>
  <p:transition spd="slow" advTm="1000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4" fill="hold" grpId="0" nodeType="withEffect" p14:presetBounceEnd="60000">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14:bounceEnd="60000">
                                          <p:cBhvr additive="base">
                                            <p:cTn id="14" dur="750" fill="hold"/>
                                            <p:tgtEl>
                                              <p:spTgt spid="40"/>
                                            </p:tgtEl>
                                            <p:attrNameLst>
                                              <p:attrName>ppt_x</p:attrName>
                                            </p:attrNameLst>
                                          </p:cBhvr>
                                          <p:tavLst>
                                            <p:tav tm="0">
                                              <p:val>
                                                <p:strVal val="#ppt_x"/>
                                              </p:val>
                                            </p:tav>
                                            <p:tav tm="100000">
                                              <p:val>
                                                <p:strVal val="#ppt_x"/>
                                              </p:val>
                                            </p:tav>
                                          </p:tavLst>
                                        </p:anim>
                                        <p:anim calcmode="lin" valueType="num" p14:bounceEnd="60000">
                                          <p:cBhvr additive="base">
                                            <p:cTn id="15" dur="750" fill="hold"/>
                                            <p:tgtEl>
                                              <p:spTgt spid="40"/>
                                            </p:tgtEl>
                                            <p:attrNameLst>
                                              <p:attrName>ppt_y</p:attrName>
                                            </p:attrNameLst>
                                          </p:cBhvr>
                                          <p:tavLst>
                                            <p:tav tm="0">
                                              <p:val>
                                                <p:strVal val="1+#ppt_h/2"/>
                                              </p:val>
                                            </p:tav>
                                            <p:tav tm="100000">
                                              <p:val>
                                                <p:strVal val="#ppt_y"/>
                                              </p:val>
                                            </p:tav>
                                          </p:tavLst>
                                        </p:anim>
                                      </p:childTnLst>
                                    </p:cTn>
                                  </p:par>
                                  <p:par>
                                    <p:cTn id="16" presetID="41" presetClass="entr" presetSubtype="0" fill="hold" grpId="0" nodeType="withEffect">
                                      <p:stCondLst>
                                        <p:cond delay="0"/>
                                      </p:stCondLst>
                                      <p:iterate type="lt">
                                        <p:tmPct val="10000"/>
                                      </p:iterate>
                                      <p:childTnLst>
                                        <p:set>
                                          <p:cBhvr>
                                            <p:cTn id="17" dur="1" fill="hold">
                                              <p:stCondLst>
                                                <p:cond delay="0"/>
                                              </p:stCondLst>
                                            </p:cTn>
                                            <p:tgtEl>
                                              <p:spTgt spid="39"/>
                                            </p:tgtEl>
                                            <p:attrNameLst>
                                              <p:attrName>style.visibility</p:attrName>
                                            </p:attrNameLst>
                                          </p:cBhvr>
                                          <p:to>
                                            <p:strVal val="visible"/>
                                          </p:to>
                                        </p:set>
                                        <p:anim calcmode="lin" valueType="num">
                                          <p:cBhvr>
                                            <p:cTn id="18"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39"/>
                                            </p:tgtEl>
                                            <p:attrNameLst>
                                              <p:attrName>ppt_y</p:attrName>
                                            </p:attrNameLst>
                                          </p:cBhvr>
                                          <p:tavLst>
                                            <p:tav tm="0">
                                              <p:val>
                                                <p:strVal val="#ppt_y"/>
                                              </p:val>
                                            </p:tav>
                                            <p:tav tm="100000">
                                              <p:val>
                                                <p:strVal val="#ppt_y"/>
                                              </p:val>
                                            </p:tav>
                                          </p:tavLst>
                                        </p:anim>
                                        <p:anim calcmode="lin" valueType="num">
                                          <p:cBhvr>
                                            <p:cTn id="20"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39"/>
                                            </p:tgtEl>
                                          </p:cBhvr>
                                        </p:animEffect>
                                      </p:childTnLst>
                                    </p:cTn>
                                  </p:par>
                                </p:childTnLst>
                              </p:cTn>
                            </p:par>
                            <p:par>
                              <p:cTn id="23" fill="hold">
                                <p:stCondLst>
                                  <p:cond delay="1900"/>
                                </p:stCondLst>
                                <p:childTnLst>
                                  <p:par>
                                    <p:cTn id="24" presetID="22" presetClass="entr" presetSubtype="1"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par>
                                    <p:cTn id="27" presetID="2" presetClass="entr" presetSubtype="1" fill="hold" grpId="0" nodeType="withEffect" p14:presetBounceEnd="60000">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14:bounceEnd="60000">
                                          <p:cBhvr additive="base">
                                            <p:cTn id="29" dur="750" fill="hold"/>
                                            <p:tgtEl>
                                              <p:spTgt spid="42"/>
                                            </p:tgtEl>
                                            <p:attrNameLst>
                                              <p:attrName>ppt_x</p:attrName>
                                            </p:attrNameLst>
                                          </p:cBhvr>
                                          <p:tavLst>
                                            <p:tav tm="0">
                                              <p:val>
                                                <p:strVal val="#ppt_x"/>
                                              </p:val>
                                            </p:tav>
                                            <p:tav tm="100000">
                                              <p:val>
                                                <p:strVal val="#ppt_x"/>
                                              </p:val>
                                            </p:tav>
                                          </p:tavLst>
                                        </p:anim>
                                        <p:anim calcmode="lin" valueType="num" p14:bounceEnd="60000">
                                          <p:cBhvr additive="base">
                                            <p:cTn id="30" dur="750" fill="hold"/>
                                            <p:tgtEl>
                                              <p:spTgt spid="42"/>
                                            </p:tgtEl>
                                            <p:attrNameLst>
                                              <p:attrName>ppt_y</p:attrName>
                                            </p:attrNameLst>
                                          </p:cBhvr>
                                          <p:tavLst>
                                            <p:tav tm="0">
                                              <p:val>
                                                <p:strVal val="0-#ppt_h/2"/>
                                              </p:val>
                                            </p:tav>
                                            <p:tav tm="100000">
                                              <p:val>
                                                <p:strVal val="#ppt_y"/>
                                              </p:val>
                                            </p:tav>
                                          </p:tavLst>
                                        </p:anim>
                                      </p:childTnLst>
                                    </p:cTn>
                                  </p:par>
                                  <p:par>
                                    <p:cTn id="31" presetID="41" presetClass="entr" presetSubtype="0" fill="hold" grpId="0" nodeType="withEffect">
                                      <p:stCondLst>
                                        <p:cond delay="0"/>
                                      </p:stCondLst>
                                      <p:iterate type="lt">
                                        <p:tmPct val="10000"/>
                                      </p:iterate>
                                      <p:childTnLst>
                                        <p:set>
                                          <p:cBhvr>
                                            <p:cTn id="32" dur="1" fill="hold">
                                              <p:stCondLst>
                                                <p:cond delay="0"/>
                                              </p:stCondLst>
                                            </p:cTn>
                                            <p:tgtEl>
                                              <p:spTgt spid="41"/>
                                            </p:tgtEl>
                                            <p:attrNameLst>
                                              <p:attrName>style.visibility</p:attrName>
                                            </p:attrNameLst>
                                          </p:cBhvr>
                                          <p:to>
                                            <p:strVal val="visible"/>
                                          </p:to>
                                        </p:set>
                                        <p:anim calcmode="lin" valueType="num">
                                          <p:cBhvr>
                                            <p:cTn id="33"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1"/>
                                            </p:tgtEl>
                                            <p:attrNameLst>
                                              <p:attrName>ppt_y</p:attrName>
                                            </p:attrNameLst>
                                          </p:cBhvr>
                                          <p:tavLst>
                                            <p:tav tm="0">
                                              <p:val>
                                                <p:strVal val="#ppt_y"/>
                                              </p:val>
                                            </p:tav>
                                            <p:tav tm="100000">
                                              <p:val>
                                                <p:strVal val="#ppt_y"/>
                                              </p:val>
                                            </p:tav>
                                          </p:tavLst>
                                        </p:anim>
                                        <p:anim calcmode="lin" valueType="num">
                                          <p:cBhvr>
                                            <p:cTn id="35"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1"/>
                                            </p:tgtEl>
                                          </p:cBhvr>
                                        </p:animEffect>
                                      </p:childTnLst>
                                    </p:cTn>
                                  </p:par>
                                </p:childTnLst>
                              </p:cTn>
                            </p:par>
                            <p:par>
                              <p:cTn id="38" fill="hold">
                                <p:stCondLst>
                                  <p:cond delay="3300"/>
                                </p:stCondLst>
                                <p:childTnLst>
                                  <p:par>
                                    <p:cTn id="39" presetID="22" presetClass="entr" presetSubtype="1"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par>
                                    <p:cTn id="42" presetID="2" presetClass="entr" presetSubtype="1" fill="hold" grpId="0" nodeType="withEffect" p14:presetBounceEnd="60000">
                                      <p:stCondLst>
                                        <p:cond delay="0"/>
                                      </p:stCondLst>
                                      <p:childTnLst>
                                        <p:set>
                                          <p:cBhvr>
                                            <p:cTn id="43" dur="1" fill="hold">
                                              <p:stCondLst>
                                                <p:cond delay="0"/>
                                              </p:stCondLst>
                                            </p:cTn>
                                            <p:tgtEl>
                                              <p:spTgt spid="44"/>
                                            </p:tgtEl>
                                            <p:attrNameLst>
                                              <p:attrName>style.visibility</p:attrName>
                                            </p:attrNameLst>
                                          </p:cBhvr>
                                          <p:to>
                                            <p:strVal val="visible"/>
                                          </p:to>
                                        </p:set>
                                        <p:anim calcmode="lin" valueType="num" p14:bounceEnd="60000">
                                          <p:cBhvr additive="base">
                                            <p:cTn id="44" dur="750" fill="hold"/>
                                            <p:tgtEl>
                                              <p:spTgt spid="44"/>
                                            </p:tgtEl>
                                            <p:attrNameLst>
                                              <p:attrName>ppt_x</p:attrName>
                                            </p:attrNameLst>
                                          </p:cBhvr>
                                          <p:tavLst>
                                            <p:tav tm="0">
                                              <p:val>
                                                <p:strVal val="#ppt_x"/>
                                              </p:val>
                                            </p:tav>
                                            <p:tav tm="100000">
                                              <p:val>
                                                <p:strVal val="#ppt_x"/>
                                              </p:val>
                                            </p:tav>
                                          </p:tavLst>
                                        </p:anim>
                                        <p:anim calcmode="lin" valueType="num" p14:bounceEnd="60000">
                                          <p:cBhvr additive="base">
                                            <p:cTn id="45" dur="750" fill="hold"/>
                                            <p:tgtEl>
                                              <p:spTgt spid="44"/>
                                            </p:tgtEl>
                                            <p:attrNameLst>
                                              <p:attrName>ppt_y</p:attrName>
                                            </p:attrNameLst>
                                          </p:cBhvr>
                                          <p:tavLst>
                                            <p:tav tm="0">
                                              <p:val>
                                                <p:strVal val="0-#ppt_h/2"/>
                                              </p:val>
                                            </p:tav>
                                            <p:tav tm="100000">
                                              <p:val>
                                                <p:strVal val="#ppt_y"/>
                                              </p:val>
                                            </p:tav>
                                          </p:tavLst>
                                        </p:anim>
                                      </p:childTnLst>
                                    </p:cTn>
                                  </p:par>
                                  <p:par>
                                    <p:cTn id="46" presetID="41" presetClass="entr" presetSubtype="0" fill="hold" grpId="0" nodeType="withEffect">
                                      <p:stCondLst>
                                        <p:cond delay="0"/>
                                      </p:stCondLst>
                                      <p:iterate type="lt">
                                        <p:tmPct val="10000"/>
                                      </p:iterate>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49" dur="500" fill="hold"/>
                                            <p:tgtEl>
                                              <p:spTgt spid="43"/>
                                            </p:tgtEl>
                                            <p:attrNameLst>
                                              <p:attrName>ppt_y</p:attrName>
                                            </p:attrNameLst>
                                          </p:cBhvr>
                                          <p:tavLst>
                                            <p:tav tm="0">
                                              <p:val>
                                                <p:strVal val="#ppt_y"/>
                                              </p:val>
                                            </p:tav>
                                            <p:tav tm="100000">
                                              <p:val>
                                                <p:strVal val="#ppt_y"/>
                                              </p:val>
                                            </p:tav>
                                          </p:tavLst>
                                        </p:anim>
                                        <p:anim calcmode="lin" valueType="num">
                                          <p:cBhvr>
                                            <p:cTn id="50"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51"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52" dur="500" tmFilter="0,0; .5, 1; 1, 1"/>
                                            <p:tgtEl>
                                              <p:spTgt spid="43"/>
                                            </p:tgtEl>
                                          </p:cBhvr>
                                        </p:animEffect>
                                      </p:childTnLst>
                                    </p:cTn>
                                  </p:par>
                                </p:childTnLst>
                              </p:cTn>
                            </p:par>
                            <p:par>
                              <p:cTn id="53" fill="hold">
                                <p:stCondLst>
                                  <p:cond delay="4700"/>
                                </p:stCondLst>
                                <p:childTnLst>
                                  <p:par>
                                    <p:cTn id="54" presetID="22" presetClass="entr" presetSubtype="4"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par>
                                    <p:cTn id="57" presetID="2" presetClass="entr" presetSubtype="4" fill="hold" grpId="0" nodeType="withEffect" p14:presetBounceEnd="60000">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14:bounceEnd="60000">
                                          <p:cBhvr additive="base">
                                            <p:cTn id="59" dur="750" fill="hold"/>
                                            <p:tgtEl>
                                              <p:spTgt spid="46"/>
                                            </p:tgtEl>
                                            <p:attrNameLst>
                                              <p:attrName>ppt_x</p:attrName>
                                            </p:attrNameLst>
                                          </p:cBhvr>
                                          <p:tavLst>
                                            <p:tav tm="0">
                                              <p:val>
                                                <p:strVal val="#ppt_x"/>
                                              </p:val>
                                            </p:tav>
                                            <p:tav tm="100000">
                                              <p:val>
                                                <p:strVal val="#ppt_x"/>
                                              </p:val>
                                            </p:tav>
                                          </p:tavLst>
                                        </p:anim>
                                        <p:anim calcmode="lin" valueType="num" p14:bounceEnd="60000">
                                          <p:cBhvr additive="base">
                                            <p:cTn id="60" dur="750" fill="hold"/>
                                            <p:tgtEl>
                                              <p:spTgt spid="46"/>
                                            </p:tgtEl>
                                            <p:attrNameLst>
                                              <p:attrName>ppt_y</p:attrName>
                                            </p:attrNameLst>
                                          </p:cBhvr>
                                          <p:tavLst>
                                            <p:tav tm="0">
                                              <p:val>
                                                <p:strVal val="1+#ppt_h/2"/>
                                              </p:val>
                                            </p:tav>
                                            <p:tav tm="100000">
                                              <p:val>
                                                <p:strVal val="#ppt_y"/>
                                              </p:val>
                                            </p:tav>
                                          </p:tavLst>
                                        </p:anim>
                                      </p:childTnLst>
                                    </p:cTn>
                                  </p:par>
                                  <p:par>
                                    <p:cTn id="61" presetID="41" presetClass="entr" presetSubtype="0" fill="hold" grpId="0" nodeType="withEffect">
                                      <p:stCondLst>
                                        <p:cond delay="0"/>
                                      </p:stCondLst>
                                      <p:iterate type="lt">
                                        <p:tmPct val="10000"/>
                                      </p:iterate>
                                      <p:childTnLst>
                                        <p:set>
                                          <p:cBhvr>
                                            <p:cTn id="62" dur="1" fill="hold">
                                              <p:stCondLst>
                                                <p:cond delay="0"/>
                                              </p:stCondLst>
                                            </p:cTn>
                                            <p:tgtEl>
                                              <p:spTgt spid="45"/>
                                            </p:tgtEl>
                                            <p:attrNameLst>
                                              <p:attrName>style.visibility</p:attrName>
                                            </p:attrNameLst>
                                          </p:cBhvr>
                                          <p:to>
                                            <p:strVal val="visible"/>
                                          </p:to>
                                        </p:set>
                                        <p:anim calcmode="lin" valueType="num">
                                          <p:cBhvr>
                                            <p:cTn id="63"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45"/>
                                            </p:tgtEl>
                                            <p:attrNameLst>
                                              <p:attrName>ppt_y</p:attrName>
                                            </p:attrNameLst>
                                          </p:cBhvr>
                                          <p:tavLst>
                                            <p:tav tm="0">
                                              <p:val>
                                                <p:strVal val="#ppt_y"/>
                                              </p:val>
                                            </p:tav>
                                            <p:tav tm="100000">
                                              <p:val>
                                                <p:strVal val="#ppt_y"/>
                                              </p:val>
                                            </p:tav>
                                          </p:tavLst>
                                        </p:anim>
                                        <p:anim calcmode="lin" valueType="num">
                                          <p:cBhvr>
                                            <p:cTn id="65"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45"/>
                                            </p:tgtEl>
                                          </p:cBhvr>
                                        </p:animEffect>
                                      </p:childTnLst>
                                    </p:cTn>
                                  </p:par>
                                </p:childTnLst>
                              </p:cTn>
                            </p:par>
                            <p:par>
                              <p:cTn id="68" fill="hold">
                                <p:stCondLst>
                                  <p:cond delay="6100"/>
                                </p:stCondLst>
                                <p:childTnLst>
                                  <p:par>
                                    <p:cTn id="69" presetID="22" presetClass="entr" presetSubtype="4" fill="hold" nodeType="after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wipe(down)">
                                          <p:cBhvr>
                                            <p:cTn id="71" dur="500"/>
                                            <p:tgtEl>
                                              <p:spTgt spid="21"/>
                                            </p:tgtEl>
                                          </p:cBhvr>
                                        </p:animEffect>
                                      </p:childTnLst>
                                    </p:cTn>
                                  </p:par>
                                  <p:par>
                                    <p:cTn id="72" presetID="2" presetClass="entr" presetSubtype="4" fill="hold" grpId="0" nodeType="withEffect" p14:presetBounceEnd="60000">
                                      <p:stCondLst>
                                        <p:cond delay="0"/>
                                      </p:stCondLst>
                                      <p:childTnLst>
                                        <p:set>
                                          <p:cBhvr>
                                            <p:cTn id="73" dur="1" fill="hold">
                                              <p:stCondLst>
                                                <p:cond delay="0"/>
                                              </p:stCondLst>
                                            </p:cTn>
                                            <p:tgtEl>
                                              <p:spTgt spid="48"/>
                                            </p:tgtEl>
                                            <p:attrNameLst>
                                              <p:attrName>style.visibility</p:attrName>
                                            </p:attrNameLst>
                                          </p:cBhvr>
                                          <p:to>
                                            <p:strVal val="visible"/>
                                          </p:to>
                                        </p:set>
                                        <p:anim calcmode="lin" valueType="num" p14:bounceEnd="60000">
                                          <p:cBhvr additive="base">
                                            <p:cTn id="74" dur="750" fill="hold"/>
                                            <p:tgtEl>
                                              <p:spTgt spid="48"/>
                                            </p:tgtEl>
                                            <p:attrNameLst>
                                              <p:attrName>ppt_x</p:attrName>
                                            </p:attrNameLst>
                                          </p:cBhvr>
                                          <p:tavLst>
                                            <p:tav tm="0">
                                              <p:val>
                                                <p:strVal val="#ppt_x"/>
                                              </p:val>
                                            </p:tav>
                                            <p:tav tm="100000">
                                              <p:val>
                                                <p:strVal val="#ppt_x"/>
                                              </p:val>
                                            </p:tav>
                                          </p:tavLst>
                                        </p:anim>
                                        <p:anim calcmode="lin" valueType="num" p14:bounceEnd="60000">
                                          <p:cBhvr additive="base">
                                            <p:cTn id="75" dur="750" fill="hold"/>
                                            <p:tgtEl>
                                              <p:spTgt spid="48"/>
                                            </p:tgtEl>
                                            <p:attrNameLst>
                                              <p:attrName>ppt_y</p:attrName>
                                            </p:attrNameLst>
                                          </p:cBhvr>
                                          <p:tavLst>
                                            <p:tav tm="0">
                                              <p:val>
                                                <p:strVal val="1+#ppt_h/2"/>
                                              </p:val>
                                            </p:tav>
                                            <p:tav tm="100000">
                                              <p:val>
                                                <p:strVal val="#ppt_y"/>
                                              </p:val>
                                            </p:tav>
                                          </p:tavLst>
                                        </p:anim>
                                      </p:childTnLst>
                                    </p:cTn>
                                  </p:par>
                                  <p:par>
                                    <p:cTn id="76" presetID="41" presetClass="entr" presetSubtype="0" fill="hold" grpId="0" nodeType="withEffect">
                                      <p:stCondLst>
                                        <p:cond delay="0"/>
                                      </p:stCondLst>
                                      <p:iterate type="lt">
                                        <p:tmPct val="10000"/>
                                      </p:iterate>
                                      <p:childTnLst>
                                        <p:set>
                                          <p:cBhvr>
                                            <p:cTn id="77" dur="1" fill="hold">
                                              <p:stCondLst>
                                                <p:cond delay="0"/>
                                              </p:stCondLst>
                                            </p:cTn>
                                            <p:tgtEl>
                                              <p:spTgt spid="47"/>
                                            </p:tgtEl>
                                            <p:attrNameLst>
                                              <p:attrName>style.visibility</p:attrName>
                                            </p:attrNameLst>
                                          </p:cBhvr>
                                          <p:to>
                                            <p:strVal val="visible"/>
                                          </p:to>
                                        </p:set>
                                        <p:anim calcmode="lin" valueType="num">
                                          <p:cBhvr>
                                            <p:cTn id="78" dur="500" fill="hold"/>
                                            <p:tgtEl>
                                              <p:spTgt spid="47"/>
                                            </p:tgtEl>
                                            <p:attrNameLst>
                                              <p:attrName>ppt_x</p:attrName>
                                            </p:attrNameLst>
                                          </p:cBhvr>
                                          <p:tavLst>
                                            <p:tav tm="0">
                                              <p:val>
                                                <p:strVal val="#ppt_x"/>
                                              </p:val>
                                            </p:tav>
                                            <p:tav tm="50000">
                                              <p:val>
                                                <p:strVal val="#ppt_x+.1"/>
                                              </p:val>
                                            </p:tav>
                                            <p:tav tm="100000">
                                              <p:val>
                                                <p:strVal val="#ppt_x"/>
                                              </p:val>
                                            </p:tav>
                                          </p:tavLst>
                                        </p:anim>
                                        <p:anim calcmode="lin" valueType="num">
                                          <p:cBhvr>
                                            <p:cTn id="79" dur="500" fill="hold"/>
                                            <p:tgtEl>
                                              <p:spTgt spid="47"/>
                                            </p:tgtEl>
                                            <p:attrNameLst>
                                              <p:attrName>ppt_y</p:attrName>
                                            </p:attrNameLst>
                                          </p:cBhvr>
                                          <p:tavLst>
                                            <p:tav tm="0">
                                              <p:val>
                                                <p:strVal val="#ppt_y"/>
                                              </p:val>
                                            </p:tav>
                                            <p:tav tm="100000">
                                              <p:val>
                                                <p:strVal val="#ppt_y"/>
                                              </p:val>
                                            </p:tav>
                                          </p:tavLst>
                                        </p:anim>
                                        <p:anim calcmode="lin" valueType="num">
                                          <p:cBhvr>
                                            <p:cTn id="80" dur="500" fill="hold"/>
                                            <p:tgtEl>
                                              <p:spTgt spid="47"/>
                                            </p:tgtEl>
                                            <p:attrNameLst>
                                              <p:attrName>ppt_h</p:attrName>
                                            </p:attrNameLst>
                                          </p:cBhvr>
                                          <p:tavLst>
                                            <p:tav tm="0">
                                              <p:val>
                                                <p:strVal val="#ppt_h/10"/>
                                              </p:val>
                                            </p:tav>
                                            <p:tav tm="50000">
                                              <p:val>
                                                <p:strVal val="#ppt_h+.01"/>
                                              </p:val>
                                            </p:tav>
                                            <p:tav tm="100000">
                                              <p:val>
                                                <p:strVal val="#ppt_h"/>
                                              </p:val>
                                            </p:tav>
                                          </p:tavLst>
                                        </p:anim>
                                        <p:anim calcmode="lin" valueType="num">
                                          <p:cBhvr>
                                            <p:cTn id="81" dur="500" fill="hold"/>
                                            <p:tgtEl>
                                              <p:spTgt spid="47"/>
                                            </p:tgtEl>
                                            <p:attrNameLst>
                                              <p:attrName>ppt_w</p:attrName>
                                            </p:attrNameLst>
                                          </p:cBhvr>
                                          <p:tavLst>
                                            <p:tav tm="0">
                                              <p:val>
                                                <p:strVal val="#ppt_w/10"/>
                                              </p:val>
                                            </p:tav>
                                            <p:tav tm="50000">
                                              <p:val>
                                                <p:strVal val="#ppt_w+.01"/>
                                              </p:val>
                                            </p:tav>
                                            <p:tav tm="100000">
                                              <p:val>
                                                <p:strVal val="#ppt_w"/>
                                              </p:val>
                                            </p:tav>
                                          </p:tavLst>
                                        </p:anim>
                                        <p:animEffect transition="in" filter="fade">
                                          <p:cBhvr>
                                            <p:cTn id="82" dur="500" tmFilter="0,0; .5, 1; 1, 1"/>
                                            <p:tgtEl>
                                              <p:spTgt spid="47"/>
                                            </p:tgtEl>
                                          </p:cBhvr>
                                        </p:animEffect>
                                      </p:childTnLst>
                                    </p:cTn>
                                  </p:par>
                                </p:childTnLst>
                              </p:cTn>
                            </p:par>
                            <p:par>
                              <p:cTn id="83" fill="hold">
                                <p:stCondLst>
                                  <p:cond delay="7500"/>
                                </p:stCondLst>
                                <p:childTnLst>
                                  <p:par>
                                    <p:cTn id="84" presetID="22" presetClass="entr" presetSubtype="1" fill="hold" nodeType="after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wipe(up)">
                                          <p:cBhvr>
                                            <p:cTn id="86" dur="500"/>
                                            <p:tgtEl>
                                              <p:spTgt spid="24"/>
                                            </p:tgtEl>
                                          </p:cBhvr>
                                        </p:animEffect>
                                      </p:childTnLst>
                                    </p:cTn>
                                  </p:par>
                                  <p:par>
                                    <p:cTn id="87" presetID="2" presetClass="entr" presetSubtype="1" fill="hold" grpId="0" nodeType="withEffect" p14:presetBounceEnd="60000">
                                      <p:stCondLst>
                                        <p:cond delay="0"/>
                                      </p:stCondLst>
                                      <p:childTnLst>
                                        <p:set>
                                          <p:cBhvr>
                                            <p:cTn id="88" dur="1" fill="hold">
                                              <p:stCondLst>
                                                <p:cond delay="0"/>
                                              </p:stCondLst>
                                            </p:cTn>
                                            <p:tgtEl>
                                              <p:spTgt spid="50"/>
                                            </p:tgtEl>
                                            <p:attrNameLst>
                                              <p:attrName>style.visibility</p:attrName>
                                            </p:attrNameLst>
                                          </p:cBhvr>
                                          <p:to>
                                            <p:strVal val="visible"/>
                                          </p:to>
                                        </p:set>
                                        <p:anim calcmode="lin" valueType="num" p14:bounceEnd="60000">
                                          <p:cBhvr additive="base">
                                            <p:cTn id="89" dur="750" fill="hold"/>
                                            <p:tgtEl>
                                              <p:spTgt spid="50"/>
                                            </p:tgtEl>
                                            <p:attrNameLst>
                                              <p:attrName>ppt_x</p:attrName>
                                            </p:attrNameLst>
                                          </p:cBhvr>
                                          <p:tavLst>
                                            <p:tav tm="0">
                                              <p:val>
                                                <p:strVal val="#ppt_x"/>
                                              </p:val>
                                            </p:tav>
                                            <p:tav tm="100000">
                                              <p:val>
                                                <p:strVal val="#ppt_x"/>
                                              </p:val>
                                            </p:tav>
                                          </p:tavLst>
                                        </p:anim>
                                        <p:anim calcmode="lin" valueType="num" p14:bounceEnd="60000">
                                          <p:cBhvr additive="base">
                                            <p:cTn id="90" dur="750" fill="hold"/>
                                            <p:tgtEl>
                                              <p:spTgt spid="50"/>
                                            </p:tgtEl>
                                            <p:attrNameLst>
                                              <p:attrName>ppt_y</p:attrName>
                                            </p:attrNameLst>
                                          </p:cBhvr>
                                          <p:tavLst>
                                            <p:tav tm="0">
                                              <p:val>
                                                <p:strVal val="0-#ppt_h/2"/>
                                              </p:val>
                                            </p:tav>
                                            <p:tav tm="100000">
                                              <p:val>
                                                <p:strVal val="#ppt_y"/>
                                              </p:val>
                                            </p:tav>
                                          </p:tavLst>
                                        </p:anim>
                                      </p:childTnLst>
                                    </p:cTn>
                                  </p:par>
                                  <p:par>
                                    <p:cTn id="91" presetID="41" presetClass="entr" presetSubtype="0" fill="hold" grpId="0" nodeType="withEffect">
                                      <p:stCondLst>
                                        <p:cond delay="0"/>
                                      </p:stCondLst>
                                      <p:iterate type="lt">
                                        <p:tmPct val="10000"/>
                                      </p:iterate>
                                      <p:childTnLst>
                                        <p:set>
                                          <p:cBhvr>
                                            <p:cTn id="92" dur="1" fill="hold">
                                              <p:stCondLst>
                                                <p:cond delay="0"/>
                                              </p:stCondLst>
                                            </p:cTn>
                                            <p:tgtEl>
                                              <p:spTgt spid="49"/>
                                            </p:tgtEl>
                                            <p:attrNameLst>
                                              <p:attrName>style.visibility</p:attrName>
                                            </p:attrNameLst>
                                          </p:cBhvr>
                                          <p:to>
                                            <p:strVal val="visible"/>
                                          </p:to>
                                        </p:set>
                                        <p:anim calcmode="lin" valueType="num">
                                          <p:cBhvr>
                                            <p:cTn id="93"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94" dur="500" fill="hold"/>
                                            <p:tgtEl>
                                              <p:spTgt spid="49"/>
                                            </p:tgtEl>
                                            <p:attrNameLst>
                                              <p:attrName>ppt_y</p:attrName>
                                            </p:attrNameLst>
                                          </p:cBhvr>
                                          <p:tavLst>
                                            <p:tav tm="0">
                                              <p:val>
                                                <p:strVal val="#ppt_y"/>
                                              </p:val>
                                            </p:tav>
                                            <p:tav tm="100000">
                                              <p:val>
                                                <p:strVal val="#ppt_y"/>
                                              </p:val>
                                            </p:tav>
                                          </p:tavLst>
                                        </p:anim>
                                        <p:anim calcmode="lin" valueType="num">
                                          <p:cBhvr>
                                            <p:cTn id="95"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96"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97" dur="500" tmFilter="0,0; .5, 1; 1, 1"/>
                                            <p:tgtEl>
                                              <p:spTgt spid="49"/>
                                            </p:tgtEl>
                                          </p:cBhvr>
                                        </p:animEffect>
                                      </p:childTnLst>
                                    </p:cTn>
                                  </p:par>
                                </p:childTnLst>
                              </p:cTn>
                            </p:par>
                            <p:par>
                              <p:cTn id="98" fill="hold">
                                <p:stCondLst>
                                  <p:cond delay="8900"/>
                                </p:stCondLst>
                                <p:childTnLst>
                                  <p:par>
                                    <p:cTn id="99" presetID="42" presetClass="entr" presetSubtype="0" fill="hold" nodeType="after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anim calcmode="lin" valueType="num">
                                          <p:cBhvr>
                                            <p:cTn id="102" dur="500" fill="hold"/>
                                            <p:tgtEl>
                                              <p:spTgt spid="52"/>
                                            </p:tgtEl>
                                            <p:attrNameLst>
                                              <p:attrName>ppt_x</p:attrName>
                                            </p:attrNameLst>
                                          </p:cBhvr>
                                          <p:tavLst>
                                            <p:tav tm="0">
                                              <p:val>
                                                <p:strVal val="#ppt_x"/>
                                              </p:val>
                                            </p:tav>
                                            <p:tav tm="100000">
                                              <p:val>
                                                <p:strVal val="#ppt_x"/>
                                              </p:val>
                                            </p:tav>
                                          </p:tavLst>
                                        </p:anim>
                                        <p:anim calcmode="lin" valueType="num">
                                          <p:cBhvr>
                                            <p:cTn id="103" dur="5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P spid="45" grpId="0"/>
          <p:bldP spid="46" grpId="0"/>
          <p:bldP spid="47" grpId="0"/>
          <p:bldP spid="48" grpId="0"/>
          <p:bldP spid="49" grpId="0"/>
          <p:bldP spid="5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additive="base">
                                            <p:cTn id="14" dur="750" fill="hold"/>
                                            <p:tgtEl>
                                              <p:spTgt spid="40"/>
                                            </p:tgtEl>
                                            <p:attrNameLst>
                                              <p:attrName>ppt_x</p:attrName>
                                            </p:attrNameLst>
                                          </p:cBhvr>
                                          <p:tavLst>
                                            <p:tav tm="0">
                                              <p:val>
                                                <p:strVal val="#ppt_x"/>
                                              </p:val>
                                            </p:tav>
                                            <p:tav tm="100000">
                                              <p:val>
                                                <p:strVal val="#ppt_x"/>
                                              </p:val>
                                            </p:tav>
                                          </p:tavLst>
                                        </p:anim>
                                        <p:anim calcmode="lin" valueType="num">
                                          <p:cBhvr additive="base">
                                            <p:cTn id="15" dur="750" fill="hold"/>
                                            <p:tgtEl>
                                              <p:spTgt spid="40"/>
                                            </p:tgtEl>
                                            <p:attrNameLst>
                                              <p:attrName>ppt_y</p:attrName>
                                            </p:attrNameLst>
                                          </p:cBhvr>
                                          <p:tavLst>
                                            <p:tav tm="0">
                                              <p:val>
                                                <p:strVal val="1+#ppt_h/2"/>
                                              </p:val>
                                            </p:tav>
                                            <p:tav tm="100000">
                                              <p:val>
                                                <p:strVal val="#ppt_y"/>
                                              </p:val>
                                            </p:tav>
                                          </p:tavLst>
                                        </p:anim>
                                      </p:childTnLst>
                                    </p:cTn>
                                  </p:par>
                                  <p:par>
                                    <p:cTn id="16" presetID="41" presetClass="entr" presetSubtype="0" fill="hold" grpId="0" nodeType="withEffect">
                                      <p:stCondLst>
                                        <p:cond delay="0"/>
                                      </p:stCondLst>
                                      <p:iterate type="lt">
                                        <p:tmPct val="10000"/>
                                      </p:iterate>
                                      <p:childTnLst>
                                        <p:set>
                                          <p:cBhvr>
                                            <p:cTn id="17" dur="1" fill="hold">
                                              <p:stCondLst>
                                                <p:cond delay="0"/>
                                              </p:stCondLst>
                                            </p:cTn>
                                            <p:tgtEl>
                                              <p:spTgt spid="39"/>
                                            </p:tgtEl>
                                            <p:attrNameLst>
                                              <p:attrName>style.visibility</p:attrName>
                                            </p:attrNameLst>
                                          </p:cBhvr>
                                          <p:to>
                                            <p:strVal val="visible"/>
                                          </p:to>
                                        </p:set>
                                        <p:anim calcmode="lin" valueType="num">
                                          <p:cBhvr>
                                            <p:cTn id="18"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39"/>
                                            </p:tgtEl>
                                            <p:attrNameLst>
                                              <p:attrName>ppt_y</p:attrName>
                                            </p:attrNameLst>
                                          </p:cBhvr>
                                          <p:tavLst>
                                            <p:tav tm="0">
                                              <p:val>
                                                <p:strVal val="#ppt_y"/>
                                              </p:val>
                                            </p:tav>
                                            <p:tav tm="100000">
                                              <p:val>
                                                <p:strVal val="#ppt_y"/>
                                              </p:val>
                                            </p:tav>
                                          </p:tavLst>
                                        </p:anim>
                                        <p:anim calcmode="lin" valueType="num">
                                          <p:cBhvr>
                                            <p:cTn id="20"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39"/>
                                            </p:tgtEl>
                                          </p:cBhvr>
                                        </p:animEffect>
                                      </p:childTnLst>
                                    </p:cTn>
                                  </p:par>
                                </p:childTnLst>
                              </p:cTn>
                            </p:par>
                            <p:par>
                              <p:cTn id="23" fill="hold">
                                <p:stCondLst>
                                  <p:cond delay="1900"/>
                                </p:stCondLst>
                                <p:childTnLst>
                                  <p:par>
                                    <p:cTn id="24" presetID="22" presetClass="entr" presetSubtype="1"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par>
                                    <p:cTn id="27" presetID="2" presetClass="entr" presetSubtype="1"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750" fill="hold"/>
                                            <p:tgtEl>
                                              <p:spTgt spid="42"/>
                                            </p:tgtEl>
                                            <p:attrNameLst>
                                              <p:attrName>ppt_x</p:attrName>
                                            </p:attrNameLst>
                                          </p:cBhvr>
                                          <p:tavLst>
                                            <p:tav tm="0">
                                              <p:val>
                                                <p:strVal val="#ppt_x"/>
                                              </p:val>
                                            </p:tav>
                                            <p:tav tm="100000">
                                              <p:val>
                                                <p:strVal val="#ppt_x"/>
                                              </p:val>
                                            </p:tav>
                                          </p:tavLst>
                                        </p:anim>
                                        <p:anim calcmode="lin" valueType="num">
                                          <p:cBhvr additive="base">
                                            <p:cTn id="30" dur="750" fill="hold"/>
                                            <p:tgtEl>
                                              <p:spTgt spid="42"/>
                                            </p:tgtEl>
                                            <p:attrNameLst>
                                              <p:attrName>ppt_y</p:attrName>
                                            </p:attrNameLst>
                                          </p:cBhvr>
                                          <p:tavLst>
                                            <p:tav tm="0">
                                              <p:val>
                                                <p:strVal val="0-#ppt_h/2"/>
                                              </p:val>
                                            </p:tav>
                                            <p:tav tm="100000">
                                              <p:val>
                                                <p:strVal val="#ppt_y"/>
                                              </p:val>
                                            </p:tav>
                                          </p:tavLst>
                                        </p:anim>
                                      </p:childTnLst>
                                    </p:cTn>
                                  </p:par>
                                  <p:par>
                                    <p:cTn id="31" presetID="41" presetClass="entr" presetSubtype="0" fill="hold" grpId="0" nodeType="withEffect">
                                      <p:stCondLst>
                                        <p:cond delay="0"/>
                                      </p:stCondLst>
                                      <p:iterate type="lt">
                                        <p:tmPct val="10000"/>
                                      </p:iterate>
                                      <p:childTnLst>
                                        <p:set>
                                          <p:cBhvr>
                                            <p:cTn id="32" dur="1" fill="hold">
                                              <p:stCondLst>
                                                <p:cond delay="0"/>
                                              </p:stCondLst>
                                            </p:cTn>
                                            <p:tgtEl>
                                              <p:spTgt spid="41"/>
                                            </p:tgtEl>
                                            <p:attrNameLst>
                                              <p:attrName>style.visibility</p:attrName>
                                            </p:attrNameLst>
                                          </p:cBhvr>
                                          <p:to>
                                            <p:strVal val="visible"/>
                                          </p:to>
                                        </p:set>
                                        <p:anim calcmode="lin" valueType="num">
                                          <p:cBhvr>
                                            <p:cTn id="33"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1"/>
                                            </p:tgtEl>
                                            <p:attrNameLst>
                                              <p:attrName>ppt_y</p:attrName>
                                            </p:attrNameLst>
                                          </p:cBhvr>
                                          <p:tavLst>
                                            <p:tav tm="0">
                                              <p:val>
                                                <p:strVal val="#ppt_y"/>
                                              </p:val>
                                            </p:tav>
                                            <p:tav tm="100000">
                                              <p:val>
                                                <p:strVal val="#ppt_y"/>
                                              </p:val>
                                            </p:tav>
                                          </p:tavLst>
                                        </p:anim>
                                        <p:anim calcmode="lin" valueType="num">
                                          <p:cBhvr>
                                            <p:cTn id="35"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1"/>
                                            </p:tgtEl>
                                          </p:cBhvr>
                                        </p:animEffect>
                                      </p:childTnLst>
                                    </p:cTn>
                                  </p:par>
                                </p:childTnLst>
                              </p:cTn>
                            </p:par>
                            <p:par>
                              <p:cTn id="38" fill="hold">
                                <p:stCondLst>
                                  <p:cond delay="3300"/>
                                </p:stCondLst>
                                <p:childTnLst>
                                  <p:par>
                                    <p:cTn id="39" presetID="22" presetClass="entr" presetSubtype="1"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par>
                                    <p:cTn id="42" presetID="2" presetClass="entr" presetSubtype="1"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 calcmode="lin" valueType="num">
                                          <p:cBhvr additive="base">
                                            <p:cTn id="44" dur="750" fill="hold"/>
                                            <p:tgtEl>
                                              <p:spTgt spid="44"/>
                                            </p:tgtEl>
                                            <p:attrNameLst>
                                              <p:attrName>ppt_x</p:attrName>
                                            </p:attrNameLst>
                                          </p:cBhvr>
                                          <p:tavLst>
                                            <p:tav tm="0">
                                              <p:val>
                                                <p:strVal val="#ppt_x"/>
                                              </p:val>
                                            </p:tav>
                                            <p:tav tm="100000">
                                              <p:val>
                                                <p:strVal val="#ppt_x"/>
                                              </p:val>
                                            </p:tav>
                                          </p:tavLst>
                                        </p:anim>
                                        <p:anim calcmode="lin" valueType="num">
                                          <p:cBhvr additive="base">
                                            <p:cTn id="45" dur="750" fill="hold"/>
                                            <p:tgtEl>
                                              <p:spTgt spid="44"/>
                                            </p:tgtEl>
                                            <p:attrNameLst>
                                              <p:attrName>ppt_y</p:attrName>
                                            </p:attrNameLst>
                                          </p:cBhvr>
                                          <p:tavLst>
                                            <p:tav tm="0">
                                              <p:val>
                                                <p:strVal val="0-#ppt_h/2"/>
                                              </p:val>
                                            </p:tav>
                                            <p:tav tm="100000">
                                              <p:val>
                                                <p:strVal val="#ppt_y"/>
                                              </p:val>
                                            </p:tav>
                                          </p:tavLst>
                                        </p:anim>
                                      </p:childTnLst>
                                    </p:cTn>
                                  </p:par>
                                  <p:par>
                                    <p:cTn id="46" presetID="41" presetClass="entr" presetSubtype="0" fill="hold" grpId="0" nodeType="withEffect">
                                      <p:stCondLst>
                                        <p:cond delay="0"/>
                                      </p:stCondLst>
                                      <p:iterate type="lt">
                                        <p:tmPct val="10000"/>
                                      </p:iterate>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49" dur="500" fill="hold"/>
                                            <p:tgtEl>
                                              <p:spTgt spid="43"/>
                                            </p:tgtEl>
                                            <p:attrNameLst>
                                              <p:attrName>ppt_y</p:attrName>
                                            </p:attrNameLst>
                                          </p:cBhvr>
                                          <p:tavLst>
                                            <p:tav tm="0">
                                              <p:val>
                                                <p:strVal val="#ppt_y"/>
                                              </p:val>
                                            </p:tav>
                                            <p:tav tm="100000">
                                              <p:val>
                                                <p:strVal val="#ppt_y"/>
                                              </p:val>
                                            </p:tav>
                                          </p:tavLst>
                                        </p:anim>
                                        <p:anim calcmode="lin" valueType="num">
                                          <p:cBhvr>
                                            <p:cTn id="50"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51"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52" dur="500" tmFilter="0,0; .5, 1; 1, 1"/>
                                            <p:tgtEl>
                                              <p:spTgt spid="43"/>
                                            </p:tgtEl>
                                          </p:cBhvr>
                                        </p:animEffect>
                                      </p:childTnLst>
                                    </p:cTn>
                                  </p:par>
                                </p:childTnLst>
                              </p:cTn>
                            </p:par>
                            <p:par>
                              <p:cTn id="53" fill="hold">
                                <p:stCondLst>
                                  <p:cond delay="4700"/>
                                </p:stCondLst>
                                <p:childTnLst>
                                  <p:par>
                                    <p:cTn id="54" presetID="22" presetClass="entr" presetSubtype="4"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par>
                                    <p:cTn id="57" presetID="2" presetClass="entr" presetSubtype="4"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750" fill="hold"/>
                                            <p:tgtEl>
                                              <p:spTgt spid="46"/>
                                            </p:tgtEl>
                                            <p:attrNameLst>
                                              <p:attrName>ppt_x</p:attrName>
                                            </p:attrNameLst>
                                          </p:cBhvr>
                                          <p:tavLst>
                                            <p:tav tm="0">
                                              <p:val>
                                                <p:strVal val="#ppt_x"/>
                                              </p:val>
                                            </p:tav>
                                            <p:tav tm="100000">
                                              <p:val>
                                                <p:strVal val="#ppt_x"/>
                                              </p:val>
                                            </p:tav>
                                          </p:tavLst>
                                        </p:anim>
                                        <p:anim calcmode="lin" valueType="num">
                                          <p:cBhvr additive="base">
                                            <p:cTn id="60" dur="750" fill="hold"/>
                                            <p:tgtEl>
                                              <p:spTgt spid="46"/>
                                            </p:tgtEl>
                                            <p:attrNameLst>
                                              <p:attrName>ppt_y</p:attrName>
                                            </p:attrNameLst>
                                          </p:cBhvr>
                                          <p:tavLst>
                                            <p:tav tm="0">
                                              <p:val>
                                                <p:strVal val="1+#ppt_h/2"/>
                                              </p:val>
                                            </p:tav>
                                            <p:tav tm="100000">
                                              <p:val>
                                                <p:strVal val="#ppt_y"/>
                                              </p:val>
                                            </p:tav>
                                          </p:tavLst>
                                        </p:anim>
                                      </p:childTnLst>
                                    </p:cTn>
                                  </p:par>
                                  <p:par>
                                    <p:cTn id="61" presetID="41" presetClass="entr" presetSubtype="0" fill="hold" grpId="0" nodeType="withEffect">
                                      <p:stCondLst>
                                        <p:cond delay="0"/>
                                      </p:stCondLst>
                                      <p:iterate type="lt">
                                        <p:tmPct val="10000"/>
                                      </p:iterate>
                                      <p:childTnLst>
                                        <p:set>
                                          <p:cBhvr>
                                            <p:cTn id="62" dur="1" fill="hold">
                                              <p:stCondLst>
                                                <p:cond delay="0"/>
                                              </p:stCondLst>
                                            </p:cTn>
                                            <p:tgtEl>
                                              <p:spTgt spid="45"/>
                                            </p:tgtEl>
                                            <p:attrNameLst>
                                              <p:attrName>style.visibility</p:attrName>
                                            </p:attrNameLst>
                                          </p:cBhvr>
                                          <p:to>
                                            <p:strVal val="visible"/>
                                          </p:to>
                                        </p:set>
                                        <p:anim calcmode="lin" valueType="num">
                                          <p:cBhvr>
                                            <p:cTn id="63"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45"/>
                                            </p:tgtEl>
                                            <p:attrNameLst>
                                              <p:attrName>ppt_y</p:attrName>
                                            </p:attrNameLst>
                                          </p:cBhvr>
                                          <p:tavLst>
                                            <p:tav tm="0">
                                              <p:val>
                                                <p:strVal val="#ppt_y"/>
                                              </p:val>
                                            </p:tav>
                                            <p:tav tm="100000">
                                              <p:val>
                                                <p:strVal val="#ppt_y"/>
                                              </p:val>
                                            </p:tav>
                                          </p:tavLst>
                                        </p:anim>
                                        <p:anim calcmode="lin" valueType="num">
                                          <p:cBhvr>
                                            <p:cTn id="65"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45"/>
                                            </p:tgtEl>
                                          </p:cBhvr>
                                        </p:animEffect>
                                      </p:childTnLst>
                                    </p:cTn>
                                  </p:par>
                                </p:childTnLst>
                              </p:cTn>
                            </p:par>
                            <p:par>
                              <p:cTn id="68" fill="hold">
                                <p:stCondLst>
                                  <p:cond delay="6100"/>
                                </p:stCondLst>
                                <p:childTnLst>
                                  <p:par>
                                    <p:cTn id="69" presetID="22" presetClass="entr" presetSubtype="4" fill="hold" nodeType="after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wipe(down)">
                                          <p:cBhvr>
                                            <p:cTn id="71" dur="500"/>
                                            <p:tgtEl>
                                              <p:spTgt spid="21"/>
                                            </p:tgtEl>
                                          </p:cBhvr>
                                        </p:animEffect>
                                      </p:childTnLst>
                                    </p:cTn>
                                  </p:par>
                                  <p:par>
                                    <p:cTn id="72" presetID="2" presetClass="entr" presetSubtype="4" fill="hold" grpId="0" nodeType="withEffect">
                                      <p:stCondLst>
                                        <p:cond delay="0"/>
                                      </p:stCondLst>
                                      <p:childTnLst>
                                        <p:set>
                                          <p:cBhvr>
                                            <p:cTn id="73" dur="1" fill="hold">
                                              <p:stCondLst>
                                                <p:cond delay="0"/>
                                              </p:stCondLst>
                                            </p:cTn>
                                            <p:tgtEl>
                                              <p:spTgt spid="48"/>
                                            </p:tgtEl>
                                            <p:attrNameLst>
                                              <p:attrName>style.visibility</p:attrName>
                                            </p:attrNameLst>
                                          </p:cBhvr>
                                          <p:to>
                                            <p:strVal val="visible"/>
                                          </p:to>
                                        </p:set>
                                        <p:anim calcmode="lin" valueType="num">
                                          <p:cBhvr additive="base">
                                            <p:cTn id="74" dur="750" fill="hold"/>
                                            <p:tgtEl>
                                              <p:spTgt spid="48"/>
                                            </p:tgtEl>
                                            <p:attrNameLst>
                                              <p:attrName>ppt_x</p:attrName>
                                            </p:attrNameLst>
                                          </p:cBhvr>
                                          <p:tavLst>
                                            <p:tav tm="0">
                                              <p:val>
                                                <p:strVal val="#ppt_x"/>
                                              </p:val>
                                            </p:tav>
                                            <p:tav tm="100000">
                                              <p:val>
                                                <p:strVal val="#ppt_x"/>
                                              </p:val>
                                            </p:tav>
                                          </p:tavLst>
                                        </p:anim>
                                        <p:anim calcmode="lin" valueType="num">
                                          <p:cBhvr additive="base">
                                            <p:cTn id="75" dur="750" fill="hold"/>
                                            <p:tgtEl>
                                              <p:spTgt spid="48"/>
                                            </p:tgtEl>
                                            <p:attrNameLst>
                                              <p:attrName>ppt_y</p:attrName>
                                            </p:attrNameLst>
                                          </p:cBhvr>
                                          <p:tavLst>
                                            <p:tav tm="0">
                                              <p:val>
                                                <p:strVal val="1+#ppt_h/2"/>
                                              </p:val>
                                            </p:tav>
                                            <p:tav tm="100000">
                                              <p:val>
                                                <p:strVal val="#ppt_y"/>
                                              </p:val>
                                            </p:tav>
                                          </p:tavLst>
                                        </p:anim>
                                      </p:childTnLst>
                                    </p:cTn>
                                  </p:par>
                                  <p:par>
                                    <p:cTn id="76" presetID="41" presetClass="entr" presetSubtype="0" fill="hold" grpId="0" nodeType="withEffect">
                                      <p:stCondLst>
                                        <p:cond delay="0"/>
                                      </p:stCondLst>
                                      <p:iterate type="lt">
                                        <p:tmPct val="10000"/>
                                      </p:iterate>
                                      <p:childTnLst>
                                        <p:set>
                                          <p:cBhvr>
                                            <p:cTn id="77" dur="1" fill="hold">
                                              <p:stCondLst>
                                                <p:cond delay="0"/>
                                              </p:stCondLst>
                                            </p:cTn>
                                            <p:tgtEl>
                                              <p:spTgt spid="47"/>
                                            </p:tgtEl>
                                            <p:attrNameLst>
                                              <p:attrName>style.visibility</p:attrName>
                                            </p:attrNameLst>
                                          </p:cBhvr>
                                          <p:to>
                                            <p:strVal val="visible"/>
                                          </p:to>
                                        </p:set>
                                        <p:anim calcmode="lin" valueType="num">
                                          <p:cBhvr>
                                            <p:cTn id="78" dur="500" fill="hold"/>
                                            <p:tgtEl>
                                              <p:spTgt spid="47"/>
                                            </p:tgtEl>
                                            <p:attrNameLst>
                                              <p:attrName>ppt_x</p:attrName>
                                            </p:attrNameLst>
                                          </p:cBhvr>
                                          <p:tavLst>
                                            <p:tav tm="0">
                                              <p:val>
                                                <p:strVal val="#ppt_x"/>
                                              </p:val>
                                            </p:tav>
                                            <p:tav tm="50000">
                                              <p:val>
                                                <p:strVal val="#ppt_x+.1"/>
                                              </p:val>
                                            </p:tav>
                                            <p:tav tm="100000">
                                              <p:val>
                                                <p:strVal val="#ppt_x"/>
                                              </p:val>
                                            </p:tav>
                                          </p:tavLst>
                                        </p:anim>
                                        <p:anim calcmode="lin" valueType="num">
                                          <p:cBhvr>
                                            <p:cTn id="79" dur="500" fill="hold"/>
                                            <p:tgtEl>
                                              <p:spTgt spid="47"/>
                                            </p:tgtEl>
                                            <p:attrNameLst>
                                              <p:attrName>ppt_y</p:attrName>
                                            </p:attrNameLst>
                                          </p:cBhvr>
                                          <p:tavLst>
                                            <p:tav tm="0">
                                              <p:val>
                                                <p:strVal val="#ppt_y"/>
                                              </p:val>
                                            </p:tav>
                                            <p:tav tm="100000">
                                              <p:val>
                                                <p:strVal val="#ppt_y"/>
                                              </p:val>
                                            </p:tav>
                                          </p:tavLst>
                                        </p:anim>
                                        <p:anim calcmode="lin" valueType="num">
                                          <p:cBhvr>
                                            <p:cTn id="80" dur="500" fill="hold"/>
                                            <p:tgtEl>
                                              <p:spTgt spid="47"/>
                                            </p:tgtEl>
                                            <p:attrNameLst>
                                              <p:attrName>ppt_h</p:attrName>
                                            </p:attrNameLst>
                                          </p:cBhvr>
                                          <p:tavLst>
                                            <p:tav tm="0">
                                              <p:val>
                                                <p:strVal val="#ppt_h/10"/>
                                              </p:val>
                                            </p:tav>
                                            <p:tav tm="50000">
                                              <p:val>
                                                <p:strVal val="#ppt_h+.01"/>
                                              </p:val>
                                            </p:tav>
                                            <p:tav tm="100000">
                                              <p:val>
                                                <p:strVal val="#ppt_h"/>
                                              </p:val>
                                            </p:tav>
                                          </p:tavLst>
                                        </p:anim>
                                        <p:anim calcmode="lin" valueType="num">
                                          <p:cBhvr>
                                            <p:cTn id="81" dur="500" fill="hold"/>
                                            <p:tgtEl>
                                              <p:spTgt spid="47"/>
                                            </p:tgtEl>
                                            <p:attrNameLst>
                                              <p:attrName>ppt_w</p:attrName>
                                            </p:attrNameLst>
                                          </p:cBhvr>
                                          <p:tavLst>
                                            <p:tav tm="0">
                                              <p:val>
                                                <p:strVal val="#ppt_w/10"/>
                                              </p:val>
                                            </p:tav>
                                            <p:tav tm="50000">
                                              <p:val>
                                                <p:strVal val="#ppt_w+.01"/>
                                              </p:val>
                                            </p:tav>
                                            <p:tav tm="100000">
                                              <p:val>
                                                <p:strVal val="#ppt_w"/>
                                              </p:val>
                                            </p:tav>
                                          </p:tavLst>
                                        </p:anim>
                                        <p:animEffect transition="in" filter="fade">
                                          <p:cBhvr>
                                            <p:cTn id="82" dur="500" tmFilter="0,0; .5, 1; 1, 1"/>
                                            <p:tgtEl>
                                              <p:spTgt spid="47"/>
                                            </p:tgtEl>
                                          </p:cBhvr>
                                        </p:animEffect>
                                      </p:childTnLst>
                                    </p:cTn>
                                  </p:par>
                                </p:childTnLst>
                              </p:cTn>
                            </p:par>
                            <p:par>
                              <p:cTn id="83" fill="hold">
                                <p:stCondLst>
                                  <p:cond delay="7500"/>
                                </p:stCondLst>
                                <p:childTnLst>
                                  <p:par>
                                    <p:cTn id="84" presetID="22" presetClass="entr" presetSubtype="1" fill="hold" nodeType="after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wipe(up)">
                                          <p:cBhvr>
                                            <p:cTn id="86" dur="500"/>
                                            <p:tgtEl>
                                              <p:spTgt spid="24"/>
                                            </p:tgtEl>
                                          </p:cBhvr>
                                        </p:animEffect>
                                      </p:childTnLst>
                                    </p:cTn>
                                  </p:par>
                                  <p:par>
                                    <p:cTn id="87" presetID="2" presetClass="entr" presetSubtype="1" fill="hold" grpId="0" nodeType="withEffect">
                                      <p:stCondLst>
                                        <p:cond delay="0"/>
                                      </p:stCondLst>
                                      <p:childTnLst>
                                        <p:set>
                                          <p:cBhvr>
                                            <p:cTn id="88" dur="1" fill="hold">
                                              <p:stCondLst>
                                                <p:cond delay="0"/>
                                              </p:stCondLst>
                                            </p:cTn>
                                            <p:tgtEl>
                                              <p:spTgt spid="50"/>
                                            </p:tgtEl>
                                            <p:attrNameLst>
                                              <p:attrName>style.visibility</p:attrName>
                                            </p:attrNameLst>
                                          </p:cBhvr>
                                          <p:to>
                                            <p:strVal val="visible"/>
                                          </p:to>
                                        </p:set>
                                        <p:anim calcmode="lin" valueType="num">
                                          <p:cBhvr additive="base">
                                            <p:cTn id="89" dur="750" fill="hold"/>
                                            <p:tgtEl>
                                              <p:spTgt spid="50"/>
                                            </p:tgtEl>
                                            <p:attrNameLst>
                                              <p:attrName>ppt_x</p:attrName>
                                            </p:attrNameLst>
                                          </p:cBhvr>
                                          <p:tavLst>
                                            <p:tav tm="0">
                                              <p:val>
                                                <p:strVal val="#ppt_x"/>
                                              </p:val>
                                            </p:tav>
                                            <p:tav tm="100000">
                                              <p:val>
                                                <p:strVal val="#ppt_x"/>
                                              </p:val>
                                            </p:tav>
                                          </p:tavLst>
                                        </p:anim>
                                        <p:anim calcmode="lin" valueType="num">
                                          <p:cBhvr additive="base">
                                            <p:cTn id="90" dur="750" fill="hold"/>
                                            <p:tgtEl>
                                              <p:spTgt spid="50"/>
                                            </p:tgtEl>
                                            <p:attrNameLst>
                                              <p:attrName>ppt_y</p:attrName>
                                            </p:attrNameLst>
                                          </p:cBhvr>
                                          <p:tavLst>
                                            <p:tav tm="0">
                                              <p:val>
                                                <p:strVal val="0-#ppt_h/2"/>
                                              </p:val>
                                            </p:tav>
                                            <p:tav tm="100000">
                                              <p:val>
                                                <p:strVal val="#ppt_y"/>
                                              </p:val>
                                            </p:tav>
                                          </p:tavLst>
                                        </p:anim>
                                      </p:childTnLst>
                                    </p:cTn>
                                  </p:par>
                                  <p:par>
                                    <p:cTn id="91" presetID="41" presetClass="entr" presetSubtype="0" fill="hold" grpId="0" nodeType="withEffect">
                                      <p:stCondLst>
                                        <p:cond delay="0"/>
                                      </p:stCondLst>
                                      <p:iterate type="lt">
                                        <p:tmPct val="10000"/>
                                      </p:iterate>
                                      <p:childTnLst>
                                        <p:set>
                                          <p:cBhvr>
                                            <p:cTn id="92" dur="1" fill="hold">
                                              <p:stCondLst>
                                                <p:cond delay="0"/>
                                              </p:stCondLst>
                                            </p:cTn>
                                            <p:tgtEl>
                                              <p:spTgt spid="49"/>
                                            </p:tgtEl>
                                            <p:attrNameLst>
                                              <p:attrName>style.visibility</p:attrName>
                                            </p:attrNameLst>
                                          </p:cBhvr>
                                          <p:to>
                                            <p:strVal val="visible"/>
                                          </p:to>
                                        </p:set>
                                        <p:anim calcmode="lin" valueType="num">
                                          <p:cBhvr>
                                            <p:cTn id="93"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94" dur="500" fill="hold"/>
                                            <p:tgtEl>
                                              <p:spTgt spid="49"/>
                                            </p:tgtEl>
                                            <p:attrNameLst>
                                              <p:attrName>ppt_y</p:attrName>
                                            </p:attrNameLst>
                                          </p:cBhvr>
                                          <p:tavLst>
                                            <p:tav tm="0">
                                              <p:val>
                                                <p:strVal val="#ppt_y"/>
                                              </p:val>
                                            </p:tav>
                                            <p:tav tm="100000">
                                              <p:val>
                                                <p:strVal val="#ppt_y"/>
                                              </p:val>
                                            </p:tav>
                                          </p:tavLst>
                                        </p:anim>
                                        <p:anim calcmode="lin" valueType="num">
                                          <p:cBhvr>
                                            <p:cTn id="95"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96"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97" dur="500" tmFilter="0,0; .5, 1; 1, 1"/>
                                            <p:tgtEl>
                                              <p:spTgt spid="49"/>
                                            </p:tgtEl>
                                          </p:cBhvr>
                                        </p:animEffect>
                                      </p:childTnLst>
                                    </p:cTn>
                                  </p:par>
                                </p:childTnLst>
                              </p:cTn>
                            </p:par>
                            <p:par>
                              <p:cTn id="98" fill="hold">
                                <p:stCondLst>
                                  <p:cond delay="8900"/>
                                </p:stCondLst>
                                <p:childTnLst>
                                  <p:par>
                                    <p:cTn id="99" presetID="42" presetClass="entr" presetSubtype="0" fill="hold" nodeType="after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anim calcmode="lin" valueType="num">
                                          <p:cBhvr>
                                            <p:cTn id="102" dur="500" fill="hold"/>
                                            <p:tgtEl>
                                              <p:spTgt spid="52"/>
                                            </p:tgtEl>
                                            <p:attrNameLst>
                                              <p:attrName>ppt_x</p:attrName>
                                            </p:attrNameLst>
                                          </p:cBhvr>
                                          <p:tavLst>
                                            <p:tav tm="0">
                                              <p:val>
                                                <p:strVal val="#ppt_x"/>
                                              </p:val>
                                            </p:tav>
                                            <p:tav tm="100000">
                                              <p:val>
                                                <p:strVal val="#ppt_x"/>
                                              </p:val>
                                            </p:tav>
                                          </p:tavLst>
                                        </p:anim>
                                        <p:anim calcmode="lin" valueType="num">
                                          <p:cBhvr>
                                            <p:cTn id="103" dur="5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P spid="45" grpId="0"/>
          <p:bldP spid="46" grpId="0"/>
          <p:bldP spid="47" grpId="0"/>
          <p:bldP spid="48" grpId="0"/>
          <p:bldP spid="49" grpId="0"/>
          <p:bldP spid="50"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809387" y="1933331"/>
            <a:ext cx="2305216" cy="2304256"/>
            <a:chOff x="5240941" y="1151212"/>
            <a:chExt cx="2856309" cy="2855119"/>
          </a:xfrm>
        </p:grpSpPr>
        <p:sp>
          <p:nvSpPr>
            <p:cNvPr id="24" name="椭圆 23"/>
            <p:cNvSpPr/>
            <p:nvPr/>
          </p:nvSpPr>
          <p:spPr bwMode="auto">
            <a:xfrm>
              <a:off x="5240941" y="1151212"/>
              <a:ext cx="2856309" cy="2855119"/>
            </a:xfrm>
            <a:prstGeom prst="ellipse">
              <a:avLst/>
            </a:prstGeom>
            <a:blipFill>
              <a:blip r:embed="rId11"/>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27" name="椭圆 26"/>
            <p:cNvSpPr/>
            <p:nvPr/>
          </p:nvSpPr>
          <p:spPr bwMode="auto">
            <a:xfrm>
              <a:off x="5307616" y="1217887"/>
              <a:ext cx="2722959" cy="2721769"/>
            </a:xfrm>
            <a:prstGeom prst="ellipse">
              <a:avLst/>
            </a:prstGeom>
            <a:blipFill>
              <a:blip r:embed="rId12">
                <a:extLst>
                  <a:ext uri="{BEBA8EAE-BF5A-486C-A8C5-ECC9F3942E4B}">
                    <a14:imgProps xmlns:a14="http://schemas.microsoft.com/office/drawing/2010/main">
                      <a14:imgLayer r:embed="rId13">
                        <a14:imgEffect>
                          <a14:brightnessContrast bright="2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3" name="弧形 2"/>
          <p:cNvSpPr/>
          <p:nvPr/>
        </p:nvSpPr>
        <p:spPr>
          <a:xfrm rot="5400000">
            <a:off x="467544" y="1589626"/>
            <a:ext cx="3168352" cy="3168352"/>
          </a:xfrm>
          <a:prstGeom prst="arc">
            <a:avLst>
              <a:gd name="adj1" fmla="val 10885653"/>
              <a:gd name="adj2" fmla="val 0"/>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椭圆 56"/>
          <p:cNvSpPr/>
          <p:nvPr/>
        </p:nvSpPr>
        <p:spPr bwMode="auto">
          <a:xfrm>
            <a:off x="2555776" y="1536705"/>
            <a:ext cx="266716" cy="266774"/>
          </a:xfrm>
          <a:prstGeom prst="ellipse">
            <a:avLst/>
          </a:prstGeom>
          <a:blipFill>
            <a:blip r:embed="rId1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50301B"/>
                </a:solidFill>
                <a:latin typeface="Impact" pitchFamily="34" charset="0"/>
              </a:rPr>
              <a:t>1</a:t>
            </a:r>
            <a:endParaRPr lang="zh-CN" altLang="en-US" sz="1100" dirty="0">
              <a:solidFill>
                <a:srgbClr val="50301B"/>
              </a:solidFill>
              <a:latin typeface="Impact" pitchFamily="34" charset="0"/>
            </a:endParaRPr>
          </a:p>
        </p:txBody>
      </p:sp>
      <p:sp>
        <p:nvSpPr>
          <p:cNvPr id="58" name="椭圆 57"/>
          <p:cNvSpPr/>
          <p:nvPr/>
        </p:nvSpPr>
        <p:spPr bwMode="auto">
          <a:xfrm>
            <a:off x="3347864" y="2293371"/>
            <a:ext cx="266716" cy="266774"/>
          </a:xfrm>
          <a:prstGeom prst="ellipse">
            <a:avLst/>
          </a:prstGeom>
          <a:blipFill>
            <a:blip r:embed="rId1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50301B"/>
                </a:solidFill>
                <a:latin typeface="Impact" pitchFamily="34" charset="0"/>
              </a:rPr>
              <a:t>2</a:t>
            </a:r>
            <a:endParaRPr lang="zh-CN" altLang="en-US" sz="1100" dirty="0">
              <a:solidFill>
                <a:srgbClr val="50301B"/>
              </a:solidFill>
              <a:latin typeface="Impact" pitchFamily="34" charset="0"/>
            </a:endParaRPr>
          </a:p>
        </p:txBody>
      </p:sp>
      <p:sp>
        <p:nvSpPr>
          <p:cNvPr id="62" name="椭圆 61"/>
          <p:cNvSpPr/>
          <p:nvPr/>
        </p:nvSpPr>
        <p:spPr bwMode="auto">
          <a:xfrm>
            <a:off x="3369180" y="3538764"/>
            <a:ext cx="266716" cy="266774"/>
          </a:xfrm>
          <a:prstGeom prst="ellipse">
            <a:avLst/>
          </a:prstGeom>
          <a:blipFill>
            <a:blip r:embed="rId1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50301B"/>
                </a:solidFill>
                <a:latin typeface="Impact" pitchFamily="34" charset="0"/>
              </a:rPr>
              <a:t>3</a:t>
            </a:r>
            <a:endParaRPr lang="zh-CN" altLang="en-US" sz="1100" dirty="0">
              <a:solidFill>
                <a:srgbClr val="50301B"/>
              </a:solidFill>
              <a:latin typeface="Impact" pitchFamily="34" charset="0"/>
            </a:endParaRPr>
          </a:p>
        </p:txBody>
      </p:sp>
      <p:sp>
        <p:nvSpPr>
          <p:cNvPr id="63" name="椭圆 62"/>
          <p:cNvSpPr/>
          <p:nvPr/>
        </p:nvSpPr>
        <p:spPr bwMode="auto">
          <a:xfrm>
            <a:off x="2555776" y="4461180"/>
            <a:ext cx="266716" cy="266774"/>
          </a:xfrm>
          <a:prstGeom prst="ellipse">
            <a:avLst/>
          </a:prstGeom>
          <a:blipFill>
            <a:blip r:embed="rId1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50301B"/>
                </a:solidFill>
                <a:latin typeface="Impact" pitchFamily="34" charset="0"/>
              </a:rPr>
              <a:t>4</a:t>
            </a:r>
            <a:endParaRPr lang="zh-CN" altLang="en-US" sz="1100" dirty="0">
              <a:solidFill>
                <a:srgbClr val="50301B"/>
              </a:solidFill>
              <a:latin typeface="Impact" pitchFamily="34" charset="0"/>
            </a:endParaRPr>
          </a:p>
        </p:txBody>
      </p:sp>
      <p:sp>
        <p:nvSpPr>
          <p:cNvPr id="39" name="圆角矩形 38"/>
          <p:cNvSpPr/>
          <p:nvPr/>
        </p:nvSpPr>
        <p:spPr bwMode="auto">
          <a:xfrm flipH="1">
            <a:off x="3855406" y="1239250"/>
            <a:ext cx="3888432" cy="612874"/>
          </a:xfrm>
          <a:prstGeom prst="roundRect">
            <a:avLst>
              <a:gd name="adj" fmla="val 50000"/>
            </a:avLst>
          </a:prstGeom>
          <a:blipFill>
            <a:blip r:embed="rId11"/>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40" name="TextBox 72"/>
          <p:cNvSpPr txBox="1"/>
          <p:nvPr/>
        </p:nvSpPr>
        <p:spPr bwMode="auto">
          <a:xfrm>
            <a:off x="4433836" y="1396978"/>
            <a:ext cx="2664000"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1200" b="1" kern="0" dirty="0" smtClean="0">
                <a:latin typeface="+mn-ea"/>
                <a:cs typeface="Arial" pitchFamily="34" charset="0"/>
              </a:rPr>
              <a:t>区域领先的传媒文化公司</a:t>
            </a:r>
            <a:r>
              <a:rPr lang="en-US" altLang="zh-CN" sz="1200" b="1" kern="0" dirty="0" smtClean="0">
                <a:latin typeface="+mn-ea"/>
                <a:cs typeface="Arial" pitchFamily="34" charset="0"/>
              </a:rPr>
              <a:t> </a:t>
            </a:r>
            <a:endParaRPr lang="en-US" altLang="zh-CN" sz="1200" b="1" kern="0" dirty="0">
              <a:latin typeface="+mn-ea"/>
              <a:cs typeface="Arial" pitchFamily="34" charset="0"/>
            </a:endParaRPr>
          </a:p>
        </p:txBody>
      </p:sp>
      <p:sp>
        <p:nvSpPr>
          <p:cNvPr id="88" name="圆角矩形 87"/>
          <p:cNvSpPr/>
          <p:nvPr/>
        </p:nvSpPr>
        <p:spPr bwMode="auto">
          <a:xfrm flipH="1">
            <a:off x="4431470" y="2225816"/>
            <a:ext cx="3888432" cy="612874"/>
          </a:xfrm>
          <a:prstGeom prst="roundRect">
            <a:avLst>
              <a:gd name="adj" fmla="val 50000"/>
            </a:avLst>
          </a:prstGeom>
          <a:blipFill>
            <a:blip r:embed="rId11"/>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89" name="TextBox 72"/>
          <p:cNvSpPr txBox="1"/>
          <p:nvPr/>
        </p:nvSpPr>
        <p:spPr bwMode="auto">
          <a:xfrm>
            <a:off x="5009921" y="2400759"/>
            <a:ext cx="2664000"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1200" b="1" kern="0" dirty="0" smtClean="0">
                <a:latin typeface="+mn-ea"/>
                <a:cs typeface="Arial" pitchFamily="34" charset="0"/>
              </a:rPr>
              <a:t>诚信、敬业、务实、创新</a:t>
            </a:r>
            <a:r>
              <a:rPr lang="en-US" altLang="zh-CN" sz="1200" b="1" kern="0" dirty="0" smtClean="0">
                <a:latin typeface="+mn-ea"/>
                <a:cs typeface="Arial" pitchFamily="34" charset="0"/>
              </a:rPr>
              <a:t> </a:t>
            </a:r>
            <a:endParaRPr lang="en-US" altLang="zh-CN" sz="1200" b="1" kern="0" dirty="0">
              <a:latin typeface="+mn-ea"/>
              <a:cs typeface="Arial" pitchFamily="34" charset="0"/>
            </a:endParaRPr>
          </a:p>
        </p:txBody>
      </p:sp>
      <p:sp>
        <p:nvSpPr>
          <p:cNvPr id="96" name="圆角矩形 95"/>
          <p:cNvSpPr/>
          <p:nvPr/>
        </p:nvSpPr>
        <p:spPr bwMode="auto">
          <a:xfrm flipH="1">
            <a:off x="4431470" y="3294509"/>
            <a:ext cx="3888432" cy="612874"/>
          </a:xfrm>
          <a:prstGeom prst="roundRect">
            <a:avLst>
              <a:gd name="adj" fmla="val 50000"/>
            </a:avLst>
          </a:prstGeom>
          <a:blipFill>
            <a:blip r:embed="rId11"/>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97" name="TextBox 72"/>
          <p:cNvSpPr txBox="1"/>
          <p:nvPr/>
        </p:nvSpPr>
        <p:spPr bwMode="auto">
          <a:xfrm>
            <a:off x="5009921" y="3486664"/>
            <a:ext cx="2664000"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1200" b="1" kern="0" dirty="0" smtClean="0">
                <a:latin typeface="+mn-ea"/>
                <a:cs typeface="Arial" pitchFamily="34" charset="0"/>
              </a:rPr>
              <a:t>国际化、品牌化、专业化</a:t>
            </a:r>
            <a:r>
              <a:rPr lang="en-US" altLang="zh-CN" sz="1200" b="1" kern="0" dirty="0" smtClean="0">
                <a:latin typeface="+mn-ea"/>
                <a:cs typeface="Arial" pitchFamily="34" charset="0"/>
              </a:rPr>
              <a:t> </a:t>
            </a:r>
            <a:endParaRPr lang="en-US" altLang="zh-CN" sz="1200" b="1" kern="0" dirty="0">
              <a:latin typeface="+mn-ea"/>
              <a:cs typeface="Arial" pitchFamily="34" charset="0"/>
            </a:endParaRPr>
          </a:p>
        </p:txBody>
      </p:sp>
      <p:sp>
        <p:nvSpPr>
          <p:cNvPr id="104" name="圆角矩形 103"/>
          <p:cNvSpPr/>
          <p:nvPr/>
        </p:nvSpPr>
        <p:spPr bwMode="auto">
          <a:xfrm flipH="1">
            <a:off x="3855406" y="4219183"/>
            <a:ext cx="3888432" cy="612874"/>
          </a:xfrm>
          <a:prstGeom prst="roundRect">
            <a:avLst>
              <a:gd name="adj" fmla="val 50000"/>
            </a:avLst>
          </a:prstGeom>
          <a:blipFill>
            <a:blip r:embed="rId11"/>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105" name="TextBox 72"/>
          <p:cNvSpPr txBox="1"/>
          <p:nvPr/>
        </p:nvSpPr>
        <p:spPr bwMode="auto">
          <a:xfrm>
            <a:off x="4433837" y="4399977"/>
            <a:ext cx="3240085"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1200" b="1" kern="0" dirty="0" smtClean="0">
                <a:latin typeface="+mn-ea"/>
                <a:cs typeface="Arial" pitchFamily="34" charset="0"/>
              </a:rPr>
              <a:t>成就客户、成就品牌、成就员工</a:t>
            </a:r>
            <a:endParaRPr lang="en-US" altLang="zh-CN" sz="1200" b="1" kern="0" dirty="0">
              <a:latin typeface="+mn-ea"/>
              <a:cs typeface="Arial" pitchFamily="34" charset="0"/>
            </a:endParaRPr>
          </a:p>
        </p:txBody>
      </p:sp>
      <p:grpSp>
        <p:nvGrpSpPr>
          <p:cNvPr id="56" name="组合 55"/>
          <p:cNvGrpSpPr/>
          <p:nvPr/>
        </p:nvGrpSpPr>
        <p:grpSpPr>
          <a:xfrm>
            <a:off x="3502538" y="1095686"/>
            <a:ext cx="900000" cy="900000"/>
            <a:chOff x="4229236" y="3968984"/>
            <a:chExt cx="792000" cy="792000"/>
          </a:xfrm>
        </p:grpSpPr>
        <p:sp>
          <p:nvSpPr>
            <p:cNvPr id="60" name="MH_Other_2"/>
            <p:cNvSpPr/>
            <p:nvPr>
              <p:custDataLst>
                <p:tags r:id="rId7"/>
              </p:custDataLst>
            </p:nvPr>
          </p:nvSpPr>
          <p:spPr>
            <a:xfrm>
              <a:off x="4229236" y="3968984"/>
              <a:ext cx="792000" cy="792000"/>
            </a:xfrm>
            <a:prstGeom prst="ellipse">
              <a:avLst/>
            </a:prstGeom>
            <a:blipFill>
              <a:blip r:embed="rId11"/>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61" name="MH_Title_1"/>
            <p:cNvSpPr/>
            <p:nvPr>
              <p:custDataLst>
                <p:tags r:id="rId8"/>
              </p:custDataLst>
            </p:nvPr>
          </p:nvSpPr>
          <p:spPr>
            <a:xfrm>
              <a:off x="4355236" y="4094984"/>
              <a:ext cx="540000" cy="540000"/>
            </a:xfrm>
            <a:prstGeom prst="ellipse">
              <a:avLst/>
            </a:prstGeom>
            <a:blipFill>
              <a:blip r:embed="rId1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rgbClr val="50301B"/>
                  </a:solidFill>
                  <a:latin typeface="Impact" pitchFamily="34" charset="0"/>
                </a:rPr>
                <a:t>定位</a:t>
              </a:r>
            </a:p>
          </p:txBody>
        </p:sp>
      </p:grpSp>
      <p:grpSp>
        <p:nvGrpSpPr>
          <p:cNvPr id="65" name="组合 64"/>
          <p:cNvGrpSpPr/>
          <p:nvPr/>
        </p:nvGrpSpPr>
        <p:grpSpPr>
          <a:xfrm>
            <a:off x="3994261" y="2066432"/>
            <a:ext cx="900000" cy="900000"/>
            <a:chOff x="4229236" y="3968984"/>
            <a:chExt cx="792000" cy="792000"/>
          </a:xfrm>
        </p:grpSpPr>
        <p:sp>
          <p:nvSpPr>
            <p:cNvPr id="67" name="MH_Other_2"/>
            <p:cNvSpPr/>
            <p:nvPr>
              <p:custDataLst>
                <p:tags r:id="rId5"/>
              </p:custDataLst>
            </p:nvPr>
          </p:nvSpPr>
          <p:spPr>
            <a:xfrm>
              <a:off x="4229236" y="3968984"/>
              <a:ext cx="792000" cy="792000"/>
            </a:xfrm>
            <a:prstGeom prst="ellipse">
              <a:avLst/>
            </a:prstGeom>
            <a:blipFill>
              <a:blip r:embed="rId11"/>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68" name="MH_Title_1"/>
            <p:cNvSpPr/>
            <p:nvPr>
              <p:custDataLst>
                <p:tags r:id="rId6"/>
              </p:custDataLst>
            </p:nvPr>
          </p:nvSpPr>
          <p:spPr>
            <a:xfrm>
              <a:off x="4355236" y="4094984"/>
              <a:ext cx="540000" cy="540000"/>
            </a:xfrm>
            <a:prstGeom prst="ellipse">
              <a:avLst/>
            </a:prstGeom>
            <a:blipFill>
              <a:blip r:embed="rId1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rgbClr val="50301B"/>
                  </a:solidFill>
                  <a:latin typeface="Impact" pitchFamily="34" charset="0"/>
                </a:rPr>
                <a:t>理念</a:t>
              </a:r>
            </a:p>
          </p:txBody>
        </p:sp>
      </p:grpSp>
      <p:grpSp>
        <p:nvGrpSpPr>
          <p:cNvPr id="70" name="组合 69"/>
          <p:cNvGrpSpPr/>
          <p:nvPr/>
        </p:nvGrpSpPr>
        <p:grpSpPr>
          <a:xfrm>
            <a:off x="3994261" y="3136637"/>
            <a:ext cx="900000" cy="900000"/>
            <a:chOff x="4229236" y="3968984"/>
            <a:chExt cx="792000" cy="792000"/>
          </a:xfrm>
        </p:grpSpPr>
        <p:sp>
          <p:nvSpPr>
            <p:cNvPr id="72" name="MH_Other_2"/>
            <p:cNvSpPr/>
            <p:nvPr>
              <p:custDataLst>
                <p:tags r:id="rId3"/>
              </p:custDataLst>
            </p:nvPr>
          </p:nvSpPr>
          <p:spPr>
            <a:xfrm>
              <a:off x="4229236" y="3968984"/>
              <a:ext cx="792000" cy="792000"/>
            </a:xfrm>
            <a:prstGeom prst="ellipse">
              <a:avLst/>
            </a:prstGeom>
            <a:blipFill>
              <a:blip r:embed="rId11"/>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73" name="MH_Title_1"/>
            <p:cNvSpPr/>
            <p:nvPr>
              <p:custDataLst>
                <p:tags r:id="rId4"/>
              </p:custDataLst>
            </p:nvPr>
          </p:nvSpPr>
          <p:spPr>
            <a:xfrm>
              <a:off x="4355236" y="4094984"/>
              <a:ext cx="540000" cy="540000"/>
            </a:xfrm>
            <a:prstGeom prst="ellipse">
              <a:avLst/>
            </a:prstGeom>
            <a:blipFill>
              <a:blip r:embed="rId1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rgbClr val="50301B"/>
                  </a:solidFill>
                  <a:latin typeface="Impact" pitchFamily="34" charset="0"/>
                </a:rPr>
                <a:t>目标</a:t>
              </a:r>
            </a:p>
          </p:txBody>
        </p:sp>
      </p:grpSp>
      <p:grpSp>
        <p:nvGrpSpPr>
          <p:cNvPr id="75" name="组合 74"/>
          <p:cNvGrpSpPr/>
          <p:nvPr/>
        </p:nvGrpSpPr>
        <p:grpSpPr>
          <a:xfrm>
            <a:off x="3502538" y="4048014"/>
            <a:ext cx="900000" cy="900000"/>
            <a:chOff x="4229236" y="3968984"/>
            <a:chExt cx="792000" cy="792000"/>
          </a:xfrm>
        </p:grpSpPr>
        <p:sp>
          <p:nvSpPr>
            <p:cNvPr id="77" name="MH_Other_2"/>
            <p:cNvSpPr/>
            <p:nvPr>
              <p:custDataLst>
                <p:tags r:id="rId1"/>
              </p:custDataLst>
            </p:nvPr>
          </p:nvSpPr>
          <p:spPr>
            <a:xfrm>
              <a:off x="4229236" y="3968984"/>
              <a:ext cx="792000" cy="792000"/>
            </a:xfrm>
            <a:prstGeom prst="ellipse">
              <a:avLst/>
            </a:prstGeom>
            <a:blipFill>
              <a:blip r:embed="rId11"/>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78" name="MH_Title_1"/>
            <p:cNvSpPr/>
            <p:nvPr>
              <p:custDataLst>
                <p:tags r:id="rId2"/>
              </p:custDataLst>
            </p:nvPr>
          </p:nvSpPr>
          <p:spPr>
            <a:xfrm>
              <a:off x="4355236" y="4094984"/>
              <a:ext cx="540000" cy="540000"/>
            </a:xfrm>
            <a:prstGeom prst="ellipse">
              <a:avLst/>
            </a:prstGeom>
            <a:blipFill>
              <a:blip r:embed="rId14"/>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rgbClr val="50301B"/>
                  </a:solidFill>
                  <a:latin typeface="Impact" pitchFamily="34" charset="0"/>
                </a:rPr>
                <a:t>使命</a:t>
              </a:r>
            </a:p>
          </p:txBody>
        </p:sp>
      </p:grpSp>
      <p:sp>
        <p:nvSpPr>
          <p:cNvPr id="31" name="TextBox 30"/>
          <p:cNvSpPr txBox="1"/>
          <p:nvPr/>
        </p:nvSpPr>
        <p:spPr>
          <a:xfrm>
            <a:off x="4328100" y="294275"/>
            <a:ext cx="1107996" cy="369332"/>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zh-CN" altLang="en-US" sz="1800" dirty="0" smtClean="0"/>
              <a:t>企业文化</a:t>
            </a:r>
            <a:endParaRPr lang="zh-CN" altLang="en-US" sz="1800" dirty="0"/>
          </a:p>
        </p:txBody>
      </p:sp>
      <p:grpSp>
        <p:nvGrpSpPr>
          <p:cNvPr id="32" name="组合 31"/>
          <p:cNvGrpSpPr/>
          <p:nvPr/>
        </p:nvGrpSpPr>
        <p:grpSpPr>
          <a:xfrm>
            <a:off x="3672664" y="123478"/>
            <a:ext cx="623880" cy="680150"/>
            <a:chOff x="1249459" y="2668927"/>
            <a:chExt cx="1099775" cy="1198967"/>
          </a:xfrm>
        </p:grpSpPr>
        <p:sp>
          <p:nvSpPr>
            <p:cNvPr id="33" name="矩形 10"/>
            <p:cNvSpPr>
              <a:spLocks noChangeAspect="1"/>
            </p:cNvSpPr>
            <p:nvPr/>
          </p:nvSpPr>
          <p:spPr>
            <a:xfrm>
              <a:off x="1249459"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11"/>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34" name="KSO_Shape"/>
            <p:cNvSpPr>
              <a:spLocks noChangeAspect="1"/>
            </p:cNvSpPr>
            <p:nvPr/>
          </p:nvSpPr>
          <p:spPr bwMode="auto">
            <a:xfrm>
              <a:off x="1613586" y="3052410"/>
              <a:ext cx="371520" cy="432000"/>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blipFill>
              <a:blip r:embed="rId11"/>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Tree>
    <p:extLst>
      <p:ext uri="{BB962C8B-B14F-4D97-AF65-F5344CB8AC3E}">
        <p14:creationId xmlns:p14="http://schemas.microsoft.com/office/powerpoint/2010/main" val="2335965981"/>
      </p:ext>
    </p:extLst>
  </p:cSld>
  <p:clrMapOvr>
    <a:masterClrMapping/>
  </p:clrMapOvr>
  <p:transition spd="slow" advTm="8000">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0-#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childTnLst>
                          </p:cTn>
                        </p:par>
                        <p:par>
                          <p:cTn id="32" fill="hold">
                            <p:stCondLst>
                              <p:cond delay="2750"/>
                            </p:stCondLst>
                            <p:childTnLst>
                              <p:par>
                                <p:cTn id="33" presetID="2" presetClass="entr" presetSubtype="8" decel="50000" fill="hold" nodeType="afterEffect">
                                  <p:stCondLst>
                                    <p:cond delay="0"/>
                                  </p:stCondLst>
                                  <p:childTnLst>
                                    <p:set>
                                      <p:cBhvr>
                                        <p:cTn id="34" dur="1" fill="hold">
                                          <p:stCondLst>
                                            <p:cond delay="0"/>
                                          </p:stCondLst>
                                        </p:cTn>
                                        <p:tgtEl>
                                          <p:spTgt spid="56"/>
                                        </p:tgtEl>
                                        <p:attrNameLst>
                                          <p:attrName>style.visibility</p:attrName>
                                        </p:attrNameLst>
                                      </p:cBhvr>
                                      <p:to>
                                        <p:strVal val="visible"/>
                                      </p:to>
                                    </p:set>
                                    <p:anim calcmode="lin" valueType="num">
                                      <p:cBhvr additive="base">
                                        <p:cTn id="35" dur="500" fill="hold"/>
                                        <p:tgtEl>
                                          <p:spTgt spid="56"/>
                                        </p:tgtEl>
                                        <p:attrNameLst>
                                          <p:attrName>ppt_x</p:attrName>
                                        </p:attrNameLst>
                                      </p:cBhvr>
                                      <p:tavLst>
                                        <p:tav tm="0">
                                          <p:val>
                                            <p:strVal val="0-#ppt_w/2"/>
                                          </p:val>
                                        </p:tav>
                                        <p:tav tm="100000">
                                          <p:val>
                                            <p:strVal val="#ppt_x"/>
                                          </p:val>
                                        </p:tav>
                                      </p:tavLst>
                                    </p:anim>
                                    <p:anim calcmode="lin" valueType="num">
                                      <p:cBhvr additive="base">
                                        <p:cTn id="36" dur="500" fill="hold"/>
                                        <p:tgtEl>
                                          <p:spTgt spid="56"/>
                                        </p:tgtEl>
                                        <p:attrNameLst>
                                          <p:attrName>ppt_y</p:attrName>
                                        </p:attrNameLst>
                                      </p:cBhvr>
                                      <p:tavLst>
                                        <p:tav tm="0">
                                          <p:val>
                                            <p:strVal val="#ppt_y"/>
                                          </p:val>
                                        </p:tav>
                                        <p:tav tm="100000">
                                          <p:val>
                                            <p:strVal val="#ppt_y"/>
                                          </p:val>
                                        </p:tav>
                                      </p:tavLst>
                                    </p:anim>
                                  </p:childTnLst>
                                </p:cTn>
                              </p:par>
                              <p:par>
                                <p:cTn id="37" presetID="2" presetClass="entr" presetSubtype="2" decel="5000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additive="base">
                                        <p:cTn id="39" dur="500" fill="hold"/>
                                        <p:tgtEl>
                                          <p:spTgt spid="39"/>
                                        </p:tgtEl>
                                        <p:attrNameLst>
                                          <p:attrName>ppt_x</p:attrName>
                                        </p:attrNameLst>
                                      </p:cBhvr>
                                      <p:tavLst>
                                        <p:tav tm="0">
                                          <p:val>
                                            <p:strVal val="1+#ppt_w/2"/>
                                          </p:val>
                                        </p:tav>
                                        <p:tav tm="100000">
                                          <p:val>
                                            <p:strVal val="#ppt_x"/>
                                          </p:val>
                                        </p:tav>
                                      </p:tavLst>
                                    </p:anim>
                                    <p:anim calcmode="lin" valueType="num">
                                      <p:cBhvr additive="base">
                                        <p:cTn id="40" dur="500" fill="hold"/>
                                        <p:tgtEl>
                                          <p:spTgt spid="39"/>
                                        </p:tgtEl>
                                        <p:attrNameLst>
                                          <p:attrName>ppt_y</p:attrName>
                                        </p:attrNameLst>
                                      </p:cBhvr>
                                      <p:tavLst>
                                        <p:tav tm="0">
                                          <p:val>
                                            <p:strVal val="#ppt_y"/>
                                          </p:val>
                                        </p:tav>
                                        <p:tav tm="100000">
                                          <p:val>
                                            <p:strVal val="#ppt_y"/>
                                          </p:val>
                                        </p:tav>
                                      </p:tavLst>
                                    </p:anim>
                                  </p:childTnLst>
                                </p:cTn>
                              </p:par>
                              <p:par>
                                <p:cTn id="41" presetID="22" presetClass="entr" presetSubtype="8" fill="hold" grpId="0" nodeType="withEffect">
                                  <p:stCondLst>
                                    <p:cond delay="25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500"/>
                                        <p:tgtEl>
                                          <p:spTgt spid="40"/>
                                        </p:tgtEl>
                                      </p:cBhvr>
                                    </p:animEffect>
                                  </p:childTnLst>
                                </p:cTn>
                              </p:par>
                            </p:childTnLst>
                          </p:cTn>
                        </p:par>
                        <p:par>
                          <p:cTn id="44" fill="hold">
                            <p:stCondLst>
                              <p:cond delay="3500"/>
                            </p:stCondLst>
                            <p:childTnLst>
                              <p:par>
                                <p:cTn id="45" presetID="2" presetClass="entr" presetSubtype="8" decel="50000" fill="hold" nodeType="afterEffect">
                                  <p:stCondLst>
                                    <p:cond delay="0"/>
                                  </p:stCondLst>
                                  <p:childTnLst>
                                    <p:set>
                                      <p:cBhvr>
                                        <p:cTn id="46" dur="1" fill="hold">
                                          <p:stCondLst>
                                            <p:cond delay="0"/>
                                          </p:stCondLst>
                                        </p:cTn>
                                        <p:tgtEl>
                                          <p:spTgt spid="65"/>
                                        </p:tgtEl>
                                        <p:attrNameLst>
                                          <p:attrName>style.visibility</p:attrName>
                                        </p:attrNameLst>
                                      </p:cBhvr>
                                      <p:to>
                                        <p:strVal val="visible"/>
                                      </p:to>
                                    </p:set>
                                    <p:anim calcmode="lin" valueType="num">
                                      <p:cBhvr additive="base">
                                        <p:cTn id="47" dur="500" fill="hold"/>
                                        <p:tgtEl>
                                          <p:spTgt spid="65"/>
                                        </p:tgtEl>
                                        <p:attrNameLst>
                                          <p:attrName>ppt_x</p:attrName>
                                        </p:attrNameLst>
                                      </p:cBhvr>
                                      <p:tavLst>
                                        <p:tav tm="0">
                                          <p:val>
                                            <p:strVal val="0-#ppt_w/2"/>
                                          </p:val>
                                        </p:tav>
                                        <p:tav tm="100000">
                                          <p:val>
                                            <p:strVal val="#ppt_x"/>
                                          </p:val>
                                        </p:tav>
                                      </p:tavLst>
                                    </p:anim>
                                    <p:anim calcmode="lin" valueType="num">
                                      <p:cBhvr additive="base">
                                        <p:cTn id="48" dur="500" fill="hold"/>
                                        <p:tgtEl>
                                          <p:spTgt spid="65"/>
                                        </p:tgtEl>
                                        <p:attrNameLst>
                                          <p:attrName>ppt_y</p:attrName>
                                        </p:attrNameLst>
                                      </p:cBhvr>
                                      <p:tavLst>
                                        <p:tav tm="0">
                                          <p:val>
                                            <p:strVal val="#ppt_y"/>
                                          </p:val>
                                        </p:tav>
                                        <p:tav tm="100000">
                                          <p:val>
                                            <p:strVal val="#ppt_y"/>
                                          </p:val>
                                        </p:tav>
                                      </p:tavLst>
                                    </p:anim>
                                  </p:childTnLst>
                                </p:cTn>
                              </p:par>
                              <p:par>
                                <p:cTn id="49" presetID="2" presetClass="entr" presetSubtype="2" decel="50000" fill="hold" grpId="0" nodeType="withEffect">
                                  <p:stCondLst>
                                    <p:cond delay="0"/>
                                  </p:stCondLst>
                                  <p:childTnLst>
                                    <p:set>
                                      <p:cBhvr>
                                        <p:cTn id="50" dur="1" fill="hold">
                                          <p:stCondLst>
                                            <p:cond delay="0"/>
                                          </p:stCondLst>
                                        </p:cTn>
                                        <p:tgtEl>
                                          <p:spTgt spid="88"/>
                                        </p:tgtEl>
                                        <p:attrNameLst>
                                          <p:attrName>style.visibility</p:attrName>
                                        </p:attrNameLst>
                                      </p:cBhvr>
                                      <p:to>
                                        <p:strVal val="visible"/>
                                      </p:to>
                                    </p:set>
                                    <p:anim calcmode="lin" valueType="num">
                                      <p:cBhvr additive="base">
                                        <p:cTn id="51" dur="500" fill="hold"/>
                                        <p:tgtEl>
                                          <p:spTgt spid="88"/>
                                        </p:tgtEl>
                                        <p:attrNameLst>
                                          <p:attrName>ppt_x</p:attrName>
                                        </p:attrNameLst>
                                      </p:cBhvr>
                                      <p:tavLst>
                                        <p:tav tm="0">
                                          <p:val>
                                            <p:strVal val="1+#ppt_w/2"/>
                                          </p:val>
                                        </p:tav>
                                        <p:tav tm="100000">
                                          <p:val>
                                            <p:strVal val="#ppt_x"/>
                                          </p:val>
                                        </p:tav>
                                      </p:tavLst>
                                    </p:anim>
                                    <p:anim calcmode="lin" valueType="num">
                                      <p:cBhvr additive="base">
                                        <p:cTn id="52" dur="500" fill="hold"/>
                                        <p:tgtEl>
                                          <p:spTgt spid="88"/>
                                        </p:tgtEl>
                                        <p:attrNameLst>
                                          <p:attrName>ppt_y</p:attrName>
                                        </p:attrNameLst>
                                      </p:cBhvr>
                                      <p:tavLst>
                                        <p:tav tm="0">
                                          <p:val>
                                            <p:strVal val="#ppt_y"/>
                                          </p:val>
                                        </p:tav>
                                        <p:tav tm="100000">
                                          <p:val>
                                            <p:strVal val="#ppt_y"/>
                                          </p:val>
                                        </p:tav>
                                      </p:tavLst>
                                    </p:anim>
                                  </p:childTnLst>
                                </p:cTn>
                              </p:par>
                              <p:par>
                                <p:cTn id="53" presetID="22" presetClass="entr" presetSubtype="8" fill="hold" grpId="0" nodeType="withEffect">
                                  <p:stCondLst>
                                    <p:cond delay="250"/>
                                  </p:stCondLst>
                                  <p:childTnLst>
                                    <p:set>
                                      <p:cBhvr>
                                        <p:cTn id="54" dur="1" fill="hold">
                                          <p:stCondLst>
                                            <p:cond delay="0"/>
                                          </p:stCondLst>
                                        </p:cTn>
                                        <p:tgtEl>
                                          <p:spTgt spid="89"/>
                                        </p:tgtEl>
                                        <p:attrNameLst>
                                          <p:attrName>style.visibility</p:attrName>
                                        </p:attrNameLst>
                                      </p:cBhvr>
                                      <p:to>
                                        <p:strVal val="visible"/>
                                      </p:to>
                                    </p:set>
                                    <p:animEffect transition="in" filter="wipe(left)">
                                      <p:cBhvr>
                                        <p:cTn id="55" dur="500"/>
                                        <p:tgtEl>
                                          <p:spTgt spid="89"/>
                                        </p:tgtEl>
                                      </p:cBhvr>
                                    </p:animEffect>
                                  </p:childTnLst>
                                </p:cTn>
                              </p:par>
                            </p:childTnLst>
                          </p:cTn>
                        </p:par>
                        <p:par>
                          <p:cTn id="56" fill="hold">
                            <p:stCondLst>
                              <p:cond delay="4250"/>
                            </p:stCondLst>
                            <p:childTnLst>
                              <p:par>
                                <p:cTn id="57" presetID="2" presetClass="entr" presetSubtype="8" decel="50000" fill="hold" nodeType="afterEffect">
                                  <p:stCondLst>
                                    <p:cond delay="0"/>
                                  </p:stCondLst>
                                  <p:childTnLst>
                                    <p:set>
                                      <p:cBhvr>
                                        <p:cTn id="58" dur="1" fill="hold">
                                          <p:stCondLst>
                                            <p:cond delay="0"/>
                                          </p:stCondLst>
                                        </p:cTn>
                                        <p:tgtEl>
                                          <p:spTgt spid="70"/>
                                        </p:tgtEl>
                                        <p:attrNameLst>
                                          <p:attrName>style.visibility</p:attrName>
                                        </p:attrNameLst>
                                      </p:cBhvr>
                                      <p:to>
                                        <p:strVal val="visible"/>
                                      </p:to>
                                    </p:set>
                                    <p:anim calcmode="lin" valueType="num">
                                      <p:cBhvr additive="base">
                                        <p:cTn id="59" dur="500" fill="hold"/>
                                        <p:tgtEl>
                                          <p:spTgt spid="70"/>
                                        </p:tgtEl>
                                        <p:attrNameLst>
                                          <p:attrName>ppt_x</p:attrName>
                                        </p:attrNameLst>
                                      </p:cBhvr>
                                      <p:tavLst>
                                        <p:tav tm="0">
                                          <p:val>
                                            <p:strVal val="0-#ppt_w/2"/>
                                          </p:val>
                                        </p:tav>
                                        <p:tav tm="100000">
                                          <p:val>
                                            <p:strVal val="#ppt_x"/>
                                          </p:val>
                                        </p:tav>
                                      </p:tavLst>
                                    </p:anim>
                                    <p:anim calcmode="lin" valueType="num">
                                      <p:cBhvr additive="base">
                                        <p:cTn id="60" dur="500" fill="hold"/>
                                        <p:tgtEl>
                                          <p:spTgt spid="70"/>
                                        </p:tgtEl>
                                        <p:attrNameLst>
                                          <p:attrName>ppt_y</p:attrName>
                                        </p:attrNameLst>
                                      </p:cBhvr>
                                      <p:tavLst>
                                        <p:tav tm="0">
                                          <p:val>
                                            <p:strVal val="#ppt_y"/>
                                          </p:val>
                                        </p:tav>
                                        <p:tav tm="100000">
                                          <p:val>
                                            <p:strVal val="#ppt_y"/>
                                          </p:val>
                                        </p:tav>
                                      </p:tavLst>
                                    </p:anim>
                                  </p:childTnLst>
                                </p:cTn>
                              </p:par>
                              <p:par>
                                <p:cTn id="61" presetID="2" presetClass="entr" presetSubtype="2" decel="50000" fill="hold" grpId="0" nodeType="withEffect">
                                  <p:stCondLst>
                                    <p:cond delay="0"/>
                                  </p:stCondLst>
                                  <p:childTnLst>
                                    <p:set>
                                      <p:cBhvr>
                                        <p:cTn id="62" dur="1" fill="hold">
                                          <p:stCondLst>
                                            <p:cond delay="0"/>
                                          </p:stCondLst>
                                        </p:cTn>
                                        <p:tgtEl>
                                          <p:spTgt spid="96"/>
                                        </p:tgtEl>
                                        <p:attrNameLst>
                                          <p:attrName>style.visibility</p:attrName>
                                        </p:attrNameLst>
                                      </p:cBhvr>
                                      <p:to>
                                        <p:strVal val="visible"/>
                                      </p:to>
                                    </p:set>
                                    <p:anim calcmode="lin" valueType="num">
                                      <p:cBhvr additive="base">
                                        <p:cTn id="63" dur="500" fill="hold"/>
                                        <p:tgtEl>
                                          <p:spTgt spid="96"/>
                                        </p:tgtEl>
                                        <p:attrNameLst>
                                          <p:attrName>ppt_x</p:attrName>
                                        </p:attrNameLst>
                                      </p:cBhvr>
                                      <p:tavLst>
                                        <p:tav tm="0">
                                          <p:val>
                                            <p:strVal val="1+#ppt_w/2"/>
                                          </p:val>
                                        </p:tav>
                                        <p:tav tm="100000">
                                          <p:val>
                                            <p:strVal val="#ppt_x"/>
                                          </p:val>
                                        </p:tav>
                                      </p:tavLst>
                                    </p:anim>
                                    <p:anim calcmode="lin" valueType="num">
                                      <p:cBhvr additive="base">
                                        <p:cTn id="64" dur="500" fill="hold"/>
                                        <p:tgtEl>
                                          <p:spTgt spid="96"/>
                                        </p:tgtEl>
                                        <p:attrNameLst>
                                          <p:attrName>ppt_y</p:attrName>
                                        </p:attrNameLst>
                                      </p:cBhvr>
                                      <p:tavLst>
                                        <p:tav tm="0">
                                          <p:val>
                                            <p:strVal val="#ppt_y"/>
                                          </p:val>
                                        </p:tav>
                                        <p:tav tm="100000">
                                          <p:val>
                                            <p:strVal val="#ppt_y"/>
                                          </p:val>
                                        </p:tav>
                                      </p:tavLst>
                                    </p:anim>
                                  </p:childTnLst>
                                </p:cTn>
                              </p:par>
                              <p:par>
                                <p:cTn id="65" presetID="22" presetClass="entr" presetSubtype="8" fill="hold" grpId="0" nodeType="withEffect">
                                  <p:stCondLst>
                                    <p:cond delay="250"/>
                                  </p:stCondLst>
                                  <p:childTnLst>
                                    <p:set>
                                      <p:cBhvr>
                                        <p:cTn id="66" dur="1" fill="hold">
                                          <p:stCondLst>
                                            <p:cond delay="0"/>
                                          </p:stCondLst>
                                        </p:cTn>
                                        <p:tgtEl>
                                          <p:spTgt spid="97"/>
                                        </p:tgtEl>
                                        <p:attrNameLst>
                                          <p:attrName>style.visibility</p:attrName>
                                        </p:attrNameLst>
                                      </p:cBhvr>
                                      <p:to>
                                        <p:strVal val="visible"/>
                                      </p:to>
                                    </p:set>
                                    <p:animEffect transition="in" filter="wipe(left)">
                                      <p:cBhvr>
                                        <p:cTn id="67" dur="500"/>
                                        <p:tgtEl>
                                          <p:spTgt spid="97"/>
                                        </p:tgtEl>
                                      </p:cBhvr>
                                    </p:animEffect>
                                  </p:childTnLst>
                                </p:cTn>
                              </p:par>
                            </p:childTnLst>
                          </p:cTn>
                        </p:par>
                        <p:par>
                          <p:cTn id="68" fill="hold">
                            <p:stCondLst>
                              <p:cond delay="5000"/>
                            </p:stCondLst>
                            <p:childTnLst>
                              <p:par>
                                <p:cTn id="69" presetID="2" presetClass="entr" presetSubtype="8" decel="50000" fill="hold" nodeType="afterEffect">
                                  <p:stCondLst>
                                    <p:cond delay="0"/>
                                  </p:stCondLst>
                                  <p:childTnLst>
                                    <p:set>
                                      <p:cBhvr>
                                        <p:cTn id="70" dur="1" fill="hold">
                                          <p:stCondLst>
                                            <p:cond delay="0"/>
                                          </p:stCondLst>
                                        </p:cTn>
                                        <p:tgtEl>
                                          <p:spTgt spid="75"/>
                                        </p:tgtEl>
                                        <p:attrNameLst>
                                          <p:attrName>style.visibility</p:attrName>
                                        </p:attrNameLst>
                                      </p:cBhvr>
                                      <p:to>
                                        <p:strVal val="visible"/>
                                      </p:to>
                                    </p:set>
                                    <p:anim calcmode="lin" valueType="num">
                                      <p:cBhvr additive="base">
                                        <p:cTn id="71" dur="500" fill="hold"/>
                                        <p:tgtEl>
                                          <p:spTgt spid="75"/>
                                        </p:tgtEl>
                                        <p:attrNameLst>
                                          <p:attrName>ppt_x</p:attrName>
                                        </p:attrNameLst>
                                      </p:cBhvr>
                                      <p:tavLst>
                                        <p:tav tm="0">
                                          <p:val>
                                            <p:strVal val="0-#ppt_w/2"/>
                                          </p:val>
                                        </p:tav>
                                        <p:tav tm="100000">
                                          <p:val>
                                            <p:strVal val="#ppt_x"/>
                                          </p:val>
                                        </p:tav>
                                      </p:tavLst>
                                    </p:anim>
                                    <p:anim calcmode="lin" valueType="num">
                                      <p:cBhvr additive="base">
                                        <p:cTn id="72" dur="500" fill="hold"/>
                                        <p:tgtEl>
                                          <p:spTgt spid="75"/>
                                        </p:tgtEl>
                                        <p:attrNameLst>
                                          <p:attrName>ppt_y</p:attrName>
                                        </p:attrNameLst>
                                      </p:cBhvr>
                                      <p:tavLst>
                                        <p:tav tm="0">
                                          <p:val>
                                            <p:strVal val="#ppt_y"/>
                                          </p:val>
                                        </p:tav>
                                        <p:tav tm="100000">
                                          <p:val>
                                            <p:strVal val="#ppt_y"/>
                                          </p:val>
                                        </p:tav>
                                      </p:tavLst>
                                    </p:anim>
                                  </p:childTnLst>
                                </p:cTn>
                              </p:par>
                              <p:par>
                                <p:cTn id="73" presetID="2" presetClass="entr" presetSubtype="2" decel="50000" fill="hold" grpId="0" nodeType="withEffect">
                                  <p:stCondLst>
                                    <p:cond delay="0"/>
                                  </p:stCondLst>
                                  <p:childTnLst>
                                    <p:set>
                                      <p:cBhvr>
                                        <p:cTn id="74" dur="1" fill="hold">
                                          <p:stCondLst>
                                            <p:cond delay="0"/>
                                          </p:stCondLst>
                                        </p:cTn>
                                        <p:tgtEl>
                                          <p:spTgt spid="104"/>
                                        </p:tgtEl>
                                        <p:attrNameLst>
                                          <p:attrName>style.visibility</p:attrName>
                                        </p:attrNameLst>
                                      </p:cBhvr>
                                      <p:to>
                                        <p:strVal val="visible"/>
                                      </p:to>
                                    </p:set>
                                    <p:anim calcmode="lin" valueType="num">
                                      <p:cBhvr additive="base">
                                        <p:cTn id="75" dur="500" fill="hold"/>
                                        <p:tgtEl>
                                          <p:spTgt spid="104"/>
                                        </p:tgtEl>
                                        <p:attrNameLst>
                                          <p:attrName>ppt_x</p:attrName>
                                        </p:attrNameLst>
                                      </p:cBhvr>
                                      <p:tavLst>
                                        <p:tav tm="0">
                                          <p:val>
                                            <p:strVal val="1+#ppt_w/2"/>
                                          </p:val>
                                        </p:tav>
                                        <p:tav tm="100000">
                                          <p:val>
                                            <p:strVal val="#ppt_x"/>
                                          </p:val>
                                        </p:tav>
                                      </p:tavLst>
                                    </p:anim>
                                    <p:anim calcmode="lin" valueType="num">
                                      <p:cBhvr additive="base">
                                        <p:cTn id="76" dur="500" fill="hold"/>
                                        <p:tgtEl>
                                          <p:spTgt spid="104"/>
                                        </p:tgtEl>
                                        <p:attrNameLst>
                                          <p:attrName>ppt_y</p:attrName>
                                        </p:attrNameLst>
                                      </p:cBhvr>
                                      <p:tavLst>
                                        <p:tav tm="0">
                                          <p:val>
                                            <p:strVal val="#ppt_y"/>
                                          </p:val>
                                        </p:tav>
                                        <p:tav tm="100000">
                                          <p:val>
                                            <p:strVal val="#ppt_y"/>
                                          </p:val>
                                        </p:tav>
                                      </p:tavLst>
                                    </p:anim>
                                  </p:childTnLst>
                                </p:cTn>
                              </p:par>
                              <p:par>
                                <p:cTn id="77" presetID="22" presetClass="entr" presetSubtype="8" fill="hold" grpId="0" nodeType="withEffect">
                                  <p:stCondLst>
                                    <p:cond delay="250"/>
                                  </p:stCondLst>
                                  <p:childTnLst>
                                    <p:set>
                                      <p:cBhvr>
                                        <p:cTn id="78" dur="1" fill="hold">
                                          <p:stCondLst>
                                            <p:cond delay="0"/>
                                          </p:stCondLst>
                                        </p:cTn>
                                        <p:tgtEl>
                                          <p:spTgt spid="105"/>
                                        </p:tgtEl>
                                        <p:attrNameLst>
                                          <p:attrName>style.visibility</p:attrName>
                                        </p:attrNameLst>
                                      </p:cBhvr>
                                      <p:to>
                                        <p:strVal val="visible"/>
                                      </p:to>
                                    </p:set>
                                    <p:animEffect transition="in" filter="wipe(left)">
                                      <p:cBhvr>
                                        <p:cTn id="79"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7" grpId="0" animBg="1"/>
      <p:bldP spid="58" grpId="0" animBg="1"/>
      <p:bldP spid="62" grpId="0" animBg="1"/>
      <p:bldP spid="63" grpId="0" animBg="1"/>
      <p:bldP spid="39" grpId="0" animBg="1"/>
      <p:bldP spid="40" grpId="0"/>
      <p:bldP spid="88" grpId="0" animBg="1"/>
      <p:bldP spid="89" grpId="0"/>
      <p:bldP spid="96" grpId="0" animBg="1"/>
      <p:bldP spid="97" grpId="0"/>
      <p:bldP spid="104" grpId="0" animBg="1"/>
      <p:bldP spid="10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323528" y="4579076"/>
            <a:ext cx="8352928" cy="0"/>
          </a:xfrm>
          <a:prstGeom prst="line">
            <a:avLst/>
          </a:prstGeom>
          <a:blipFill>
            <a:blip r:embed="rId8"/>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1291885" y="2570397"/>
            <a:ext cx="0" cy="2009068"/>
          </a:xfrm>
          <a:prstGeom prst="line">
            <a:avLst/>
          </a:prstGeom>
          <a:blipFill>
            <a:blip r:embed="rId8"/>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2832403" y="2183597"/>
            <a:ext cx="0" cy="2395869"/>
          </a:xfrm>
          <a:prstGeom prst="line">
            <a:avLst/>
          </a:prstGeom>
          <a:blipFill>
            <a:blip r:embed="rId8"/>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nvCxnSpPr>
        <p:spPr>
          <a:xfrm>
            <a:off x="5935815" y="2787966"/>
            <a:ext cx="0" cy="1728000"/>
          </a:xfrm>
          <a:prstGeom prst="line">
            <a:avLst/>
          </a:prstGeom>
          <a:blipFill>
            <a:blip r:embed="rId8"/>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4373984" y="3291900"/>
            <a:ext cx="0" cy="1287635"/>
          </a:xfrm>
          <a:prstGeom prst="line">
            <a:avLst/>
          </a:prstGeom>
          <a:blipFill>
            <a:blip r:embed="rId8"/>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7489731" y="2355726"/>
            <a:ext cx="0" cy="2160000"/>
          </a:xfrm>
          <a:prstGeom prst="line">
            <a:avLst/>
          </a:prstGeom>
          <a:blipFill>
            <a:blip r:embed="rId8"/>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19" name="椭圆 18"/>
          <p:cNvSpPr/>
          <p:nvPr/>
        </p:nvSpPr>
        <p:spPr bwMode="auto">
          <a:xfrm>
            <a:off x="2770319" y="4497780"/>
            <a:ext cx="144000" cy="144000"/>
          </a:xfrm>
          <a:prstGeom prst="ellipse">
            <a:avLst/>
          </a:prstGeom>
          <a:blipFill>
            <a:blip r:embed="rId8"/>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50301B"/>
              </a:solidFill>
              <a:latin typeface="Impact" pitchFamily="34" charset="0"/>
            </a:endParaRPr>
          </a:p>
        </p:txBody>
      </p:sp>
      <p:sp>
        <p:nvSpPr>
          <p:cNvPr id="21" name="椭圆 20"/>
          <p:cNvSpPr/>
          <p:nvPr/>
        </p:nvSpPr>
        <p:spPr bwMode="auto">
          <a:xfrm>
            <a:off x="1237885" y="4497780"/>
            <a:ext cx="144000" cy="144000"/>
          </a:xfrm>
          <a:prstGeom prst="ellipse">
            <a:avLst/>
          </a:prstGeom>
          <a:blipFill>
            <a:blip r:embed="rId8"/>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50301B"/>
              </a:solidFill>
              <a:latin typeface="Impact" pitchFamily="34" charset="0"/>
            </a:endParaRPr>
          </a:p>
        </p:txBody>
      </p:sp>
      <p:sp>
        <p:nvSpPr>
          <p:cNvPr id="22" name="椭圆 21"/>
          <p:cNvSpPr/>
          <p:nvPr/>
        </p:nvSpPr>
        <p:spPr bwMode="auto">
          <a:xfrm>
            <a:off x="4319984" y="4497780"/>
            <a:ext cx="144000" cy="144000"/>
          </a:xfrm>
          <a:prstGeom prst="ellipse">
            <a:avLst/>
          </a:prstGeom>
          <a:blipFill>
            <a:blip r:embed="rId8"/>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50301B"/>
              </a:solidFill>
              <a:latin typeface="Impact" pitchFamily="34" charset="0"/>
            </a:endParaRPr>
          </a:p>
        </p:txBody>
      </p:sp>
      <p:sp>
        <p:nvSpPr>
          <p:cNvPr id="23" name="椭圆 22"/>
          <p:cNvSpPr/>
          <p:nvPr/>
        </p:nvSpPr>
        <p:spPr bwMode="auto">
          <a:xfrm>
            <a:off x="5881815" y="4497780"/>
            <a:ext cx="144000" cy="144000"/>
          </a:xfrm>
          <a:prstGeom prst="ellipse">
            <a:avLst/>
          </a:prstGeom>
          <a:blipFill>
            <a:blip r:embed="rId8"/>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50301B"/>
              </a:solidFill>
              <a:latin typeface="Impact" pitchFamily="34" charset="0"/>
            </a:endParaRPr>
          </a:p>
        </p:txBody>
      </p:sp>
      <p:sp>
        <p:nvSpPr>
          <p:cNvPr id="24" name="椭圆 23"/>
          <p:cNvSpPr/>
          <p:nvPr/>
        </p:nvSpPr>
        <p:spPr bwMode="auto">
          <a:xfrm>
            <a:off x="7440708" y="4497780"/>
            <a:ext cx="144000" cy="144000"/>
          </a:xfrm>
          <a:prstGeom prst="ellipse">
            <a:avLst/>
          </a:prstGeom>
          <a:blipFill>
            <a:blip r:embed="rId8"/>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50301B"/>
              </a:solidFill>
              <a:latin typeface="Impact" pitchFamily="34" charset="0"/>
            </a:endParaRPr>
          </a:p>
        </p:txBody>
      </p:sp>
      <p:sp>
        <p:nvSpPr>
          <p:cNvPr id="25" name="TextBox 24"/>
          <p:cNvSpPr txBox="1"/>
          <p:nvPr/>
        </p:nvSpPr>
        <p:spPr>
          <a:xfrm>
            <a:off x="1368075" y="3147827"/>
            <a:ext cx="1259721" cy="350865"/>
          </a:xfrm>
          <a:prstGeom prst="rect">
            <a:avLst/>
          </a:prstGeom>
          <a:noFill/>
        </p:spPr>
        <p:txBody>
          <a:bodyPr wrap="square" rtlCol="0">
            <a:spAutoFit/>
          </a:bodyPr>
          <a:lstStyle/>
          <a:p>
            <a:pPr>
              <a:lnSpc>
                <a:spcPct val="120000"/>
              </a:lnSpc>
              <a:defRPr/>
            </a:pPr>
            <a:r>
              <a:rPr lang="en-US" altLang="zh-CN" sz="1400" b="1" kern="0" dirty="0" smtClean="0">
                <a:solidFill>
                  <a:schemeClr val="bg1">
                    <a:lumMod val="50000"/>
                  </a:schemeClr>
                </a:solidFill>
                <a:cs typeface="+mn-ea"/>
                <a:sym typeface="+mn-lt"/>
              </a:rPr>
              <a:t>2013</a:t>
            </a:r>
            <a:r>
              <a:rPr lang="zh-CN" altLang="en-US" sz="1400" b="1" kern="0" dirty="0" smtClean="0">
                <a:solidFill>
                  <a:schemeClr val="bg1">
                    <a:lumMod val="50000"/>
                  </a:schemeClr>
                </a:solidFill>
                <a:cs typeface="+mn-ea"/>
                <a:sym typeface="+mn-lt"/>
              </a:rPr>
              <a:t>年</a:t>
            </a:r>
            <a:r>
              <a:rPr lang="en-US" altLang="zh-CN" sz="1400" b="1" kern="0" dirty="0" smtClean="0">
                <a:solidFill>
                  <a:schemeClr val="bg1">
                    <a:lumMod val="50000"/>
                  </a:schemeClr>
                </a:solidFill>
                <a:cs typeface="+mn-ea"/>
                <a:sym typeface="+mn-lt"/>
              </a:rPr>
              <a:t>5</a:t>
            </a:r>
            <a:r>
              <a:rPr lang="zh-CN" altLang="en-US" sz="1400" b="1" kern="0" dirty="0" smtClean="0">
                <a:solidFill>
                  <a:schemeClr val="bg1">
                    <a:lumMod val="50000"/>
                  </a:schemeClr>
                </a:solidFill>
                <a:cs typeface="+mn-ea"/>
                <a:sym typeface="+mn-lt"/>
              </a:rPr>
              <a:t>月</a:t>
            </a:r>
            <a:endParaRPr lang="en-US" altLang="zh-CN" sz="1400" b="1" kern="0" dirty="0">
              <a:solidFill>
                <a:schemeClr val="bg1">
                  <a:lumMod val="50000"/>
                </a:schemeClr>
              </a:solidFill>
              <a:cs typeface="+mn-ea"/>
              <a:sym typeface="+mn-lt"/>
            </a:endParaRPr>
          </a:p>
        </p:txBody>
      </p:sp>
      <p:sp>
        <p:nvSpPr>
          <p:cNvPr id="26" name="TextBox 25"/>
          <p:cNvSpPr txBox="1"/>
          <p:nvPr/>
        </p:nvSpPr>
        <p:spPr>
          <a:xfrm>
            <a:off x="1368079" y="3393699"/>
            <a:ext cx="1259713" cy="78880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zh-CN"/>
            </a:defPPr>
            <a:lvl1pPr lvl="0" fontAlgn="auto">
              <a:lnSpc>
                <a:spcPct val="130000"/>
              </a:lnSpc>
              <a:spcBef>
                <a:spcPts val="0"/>
              </a:spcBef>
              <a:spcAft>
                <a:spcPts val="0"/>
              </a:spcAft>
              <a:defRPr sz="1200">
                <a:solidFill>
                  <a:prstClr val="white">
                    <a:lumMod val="50000"/>
                  </a:prstClr>
                </a:solidFill>
                <a:latin typeface="Arial"/>
                <a:cs typeface="+mn-ea"/>
              </a:defRPr>
            </a:lvl1pPr>
            <a:lvl2pPr fontAlgn="base">
              <a:spcBef>
                <a:spcPct val="0"/>
              </a:spcBef>
              <a:spcAft>
                <a:spcPct val="0"/>
              </a:spcAft>
              <a:defRPr>
                <a:latin typeface="Calibri" panose="020F0502020204030204" pitchFamily="34" charset="0"/>
                <a:cs typeface="Arial" panose="020B0604020202020204" pitchFamily="34" charset="0"/>
              </a:defRPr>
            </a:lvl2pPr>
            <a:lvl3pPr fontAlgn="base">
              <a:spcBef>
                <a:spcPct val="0"/>
              </a:spcBef>
              <a:spcAft>
                <a:spcPct val="0"/>
              </a:spcAft>
              <a:defRPr>
                <a:latin typeface="Calibri" panose="020F0502020204030204" pitchFamily="34" charset="0"/>
                <a:cs typeface="Arial" panose="020B0604020202020204" pitchFamily="34" charset="0"/>
              </a:defRPr>
            </a:lvl3pPr>
            <a:lvl4pPr fontAlgn="base">
              <a:spcBef>
                <a:spcPct val="0"/>
              </a:spcBef>
              <a:spcAft>
                <a:spcPct val="0"/>
              </a:spcAft>
              <a:defRPr>
                <a:latin typeface="Calibri" panose="020F0502020204030204" pitchFamily="34" charset="0"/>
                <a:cs typeface="Arial" panose="020B0604020202020204" pitchFamily="34" charset="0"/>
              </a:defRPr>
            </a:lvl4pPr>
            <a:lvl5pPr fontAlgn="base">
              <a:spcBef>
                <a:spcPct val="0"/>
              </a:spcBef>
              <a:spcAft>
                <a:spcPct val="0"/>
              </a:spcAft>
              <a:defRPr>
                <a:latin typeface="Calibri" panose="020F0502020204030204" pitchFamily="34" charset="0"/>
                <a:cs typeface="Arial" panose="020B0604020202020204" pitchFamily="34" charset="0"/>
              </a:defRPr>
            </a:lvl5pPr>
            <a:lvl6pPr>
              <a:defRPr>
                <a:latin typeface="Calibri" panose="020F0502020204030204" pitchFamily="34" charset="0"/>
                <a:cs typeface="Arial" panose="020B0604020202020204" pitchFamily="34" charset="0"/>
              </a:defRPr>
            </a:lvl6pPr>
            <a:lvl7pPr>
              <a:defRPr>
                <a:latin typeface="Calibri" panose="020F0502020204030204" pitchFamily="34" charset="0"/>
                <a:cs typeface="Arial" panose="020B0604020202020204" pitchFamily="34" charset="0"/>
              </a:defRPr>
            </a:lvl7pPr>
            <a:lvl8pPr>
              <a:defRPr>
                <a:latin typeface="Calibri" panose="020F0502020204030204" pitchFamily="34" charset="0"/>
                <a:cs typeface="Arial" panose="020B0604020202020204" pitchFamily="34" charset="0"/>
              </a:defRPr>
            </a:lvl8pPr>
            <a:lvl9pPr>
              <a:defRPr>
                <a:latin typeface="Calibri" panose="020F0502020204030204" pitchFamily="34" charset="0"/>
                <a:cs typeface="Arial" panose="020B0604020202020204" pitchFamily="34" charset="0"/>
              </a:defRPr>
            </a:lvl9pPr>
          </a:lstStyle>
          <a:p>
            <a:pPr>
              <a:lnSpc>
                <a:spcPct val="100000"/>
              </a:lnSpc>
            </a:pPr>
            <a:r>
              <a:rPr lang="zh-CN" altLang="en-US" dirty="0" smtClean="0"/>
              <a:t>公司成立</a:t>
            </a:r>
            <a:endParaRPr lang="zh-CN" altLang="en-US" dirty="0"/>
          </a:p>
        </p:txBody>
      </p:sp>
      <p:sp>
        <p:nvSpPr>
          <p:cNvPr id="27" name="TextBox 26"/>
          <p:cNvSpPr txBox="1"/>
          <p:nvPr/>
        </p:nvSpPr>
        <p:spPr>
          <a:xfrm>
            <a:off x="2878594" y="3240323"/>
            <a:ext cx="1189359" cy="350865"/>
          </a:xfrm>
          <a:prstGeom prst="rect">
            <a:avLst/>
          </a:prstGeom>
          <a:noFill/>
        </p:spPr>
        <p:txBody>
          <a:bodyPr wrap="square" rtlCol="0">
            <a:spAutoFit/>
          </a:bodyPr>
          <a:lstStyle>
            <a:defPPr>
              <a:defRPr lang="zh-CN"/>
            </a:defPPr>
            <a:lvl1pPr>
              <a:lnSpc>
                <a:spcPct val="120000"/>
              </a:lnSpc>
              <a:defRPr sz="1400" b="1" kern="0">
                <a:solidFill>
                  <a:schemeClr val="bg1">
                    <a:lumMod val="50000"/>
                  </a:schemeClr>
                </a:solidFill>
                <a:cs typeface="+mn-ea"/>
              </a:defRPr>
            </a:lvl1pPr>
          </a:lstStyle>
          <a:p>
            <a:r>
              <a:rPr lang="en-US" altLang="zh-CN" dirty="0" smtClean="0">
                <a:sym typeface="+mn-lt"/>
              </a:rPr>
              <a:t>2013</a:t>
            </a:r>
            <a:r>
              <a:rPr lang="zh-CN" altLang="en-US" dirty="0" smtClean="0">
                <a:sym typeface="+mn-lt"/>
              </a:rPr>
              <a:t>年</a:t>
            </a:r>
            <a:r>
              <a:rPr lang="en-US" altLang="zh-CN" dirty="0" smtClean="0">
                <a:sym typeface="+mn-lt"/>
              </a:rPr>
              <a:t>8</a:t>
            </a:r>
            <a:r>
              <a:rPr lang="zh-CN" altLang="en-US" dirty="0" smtClean="0">
                <a:sym typeface="+mn-lt"/>
              </a:rPr>
              <a:t>月</a:t>
            </a:r>
            <a:endParaRPr lang="en-US" altLang="zh-CN" dirty="0">
              <a:sym typeface="+mn-lt"/>
            </a:endParaRPr>
          </a:p>
        </p:txBody>
      </p:sp>
      <p:sp>
        <p:nvSpPr>
          <p:cNvPr id="28" name="TextBox 27"/>
          <p:cNvSpPr txBox="1"/>
          <p:nvPr/>
        </p:nvSpPr>
        <p:spPr>
          <a:xfrm>
            <a:off x="2878592" y="3511455"/>
            <a:ext cx="1333373" cy="57246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zh-CN"/>
            </a:defPPr>
            <a:lvl1pPr lvl="0" fontAlgn="auto">
              <a:lnSpc>
                <a:spcPct val="130000"/>
              </a:lnSpc>
              <a:spcBef>
                <a:spcPts val="0"/>
              </a:spcBef>
              <a:spcAft>
                <a:spcPts val="0"/>
              </a:spcAft>
              <a:defRPr sz="1200">
                <a:solidFill>
                  <a:prstClr val="white">
                    <a:lumMod val="50000"/>
                  </a:prstClr>
                </a:solidFill>
                <a:latin typeface="Arial"/>
                <a:cs typeface="+mn-ea"/>
              </a:defRPr>
            </a:lvl1pPr>
            <a:lvl2pPr fontAlgn="base">
              <a:spcBef>
                <a:spcPct val="0"/>
              </a:spcBef>
              <a:spcAft>
                <a:spcPct val="0"/>
              </a:spcAft>
              <a:defRPr>
                <a:latin typeface="Calibri" panose="020F0502020204030204" pitchFamily="34" charset="0"/>
                <a:cs typeface="Arial" panose="020B0604020202020204" pitchFamily="34" charset="0"/>
              </a:defRPr>
            </a:lvl2pPr>
            <a:lvl3pPr fontAlgn="base">
              <a:spcBef>
                <a:spcPct val="0"/>
              </a:spcBef>
              <a:spcAft>
                <a:spcPct val="0"/>
              </a:spcAft>
              <a:defRPr>
                <a:latin typeface="Calibri" panose="020F0502020204030204" pitchFamily="34" charset="0"/>
                <a:cs typeface="Arial" panose="020B0604020202020204" pitchFamily="34" charset="0"/>
              </a:defRPr>
            </a:lvl3pPr>
            <a:lvl4pPr fontAlgn="base">
              <a:spcBef>
                <a:spcPct val="0"/>
              </a:spcBef>
              <a:spcAft>
                <a:spcPct val="0"/>
              </a:spcAft>
              <a:defRPr>
                <a:latin typeface="Calibri" panose="020F0502020204030204" pitchFamily="34" charset="0"/>
                <a:cs typeface="Arial" panose="020B0604020202020204" pitchFamily="34" charset="0"/>
              </a:defRPr>
            </a:lvl4pPr>
            <a:lvl5pPr fontAlgn="base">
              <a:spcBef>
                <a:spcPct val="0"/>
              </a:spcBef>
              <a:spcAft>
                <a:spcPct val="0"/>
              </a:spcAft>
              <a:defRPr>
                <a:latin typeface="Calibri" panose="020F0502020204030204" pitchFamily="34" charset="0"/>
                <a:cs typeface="Arial" panose="020B0604020202020204" pitchFamily="34" charset="0"/>
              </a:defRPr>
            </a:lvl5pPr>
            <a:lvl6pPr>
              <a:defRPr>
                <a:latin typeface="Calibri" panose="020F0502020204030204" pitchFamily="34" charset="0"/>
                <a:cs typeface="Arial" panose="020B0604020202020204" pitchFamily="34" charset="0"/>
              </a:defRPr>
            </a:lvl6pPr>
            <a:lvl7pPr>
              <a:defRPr>
                <a:latin typeface="Calibri" panose="020F0502020204030204" pitchFamily="34" charset="0"/>
                <a:cs typeface="Arial" panose="020B0604020202020204" pitchFamily="34" charset="0"/>
              </a:defRPr>
            </a:lvl7pPr>
            <a:lvl8pPr>
              <a:defRPr>
                <a:latin typeface="Calibri" panose="020F0502020204030204" pitchFamily="34" charset="0"/>
                <a:cs typeface="Arial" panose="020B0604020202020204" pitchFamily="34" charset="0"/>
              </a:defRPr>
            </a:lvl8pPr>
            <a:lvl9pPr>
              <a:defRPr>
                <a:latin typeface="Calibri" panose="020F0502020204030204" pitchFamily="34" charset="0"/>
                <a:cs typeface="Arial" panose="020B0604020202020204" pitchFamily="34" charset="0"/>
              </a:defRPr>
            </a:lvl9pPr>
          </a:lstStyle>
          <a:p>
            <a:pPr>
              <a:lnSpc>
                <a:spcPct val="100000"/>
              </a:lnSpc>
            </a:pPr>
            <a:r>
              <a:rPr lang="zh-CN" altLang="en-US" dirty="0" smtClean="0"/>
              <a:t>门户网站发布，举办品牌运营大会</a:t>
            </a:r>
            <a:endParaRPr lang="en-US" altLang="zh-CN" dirty="0"/>
          </a:p>
        </p:txBody>
      </p:sp>
      <p:sp>
        <p:nvSpPr>
          <p:cNvPr id="29" name="TextBox 28"/>
          <p:cNvSpPr txBox="1"/>
          <p:nvPr/>
        </p:nvSpPr>
        <p:spPr>
          <a:xfrm>
            <a:off x="4454200" y="3507854"/>
            <a:ext cx="1269928" cy="350865"/>
          </a:xfrm>
          <a:prstGeom prst="rect">
            <a:avLst/>
          </a:prstGeom>
          <a:noFill/>
        </p:spPr>
        <p:txBody>
          <a:bodyPr wrap="square" rtlCol="0">
            <a:spAutoFit/>
          </a:bodyPr>
          <a:lstStyle>
            <a:defPPr>
              <a:defRPr lang="zh-CN"/>
            </a:defPPr>
            <a:lvl1pPr>
              <a:lnSpc>
                <a:spcPct val="120000"/>
              </a:lnSpc>
              <a:defRPr sz="1400" b="1" kern="0">
                <a:solidFill>
                  <a:schemeClr val="bg1">
                    <a:lumMod val="50000"/>
                  </a:schemeClr>
                </a:solidFill>
                <a:cs typeface="+mn-ea"/>
              </a:defRPr>
            </a:lvl1pPr>
          </a:lstStyle>
          <a:p>
            <a:r>
              <a:rPr lang="en-US" altLang="zh-CN" dirty="0" smtClean="0">
                <a:sym typeface="+mn-lt"/>
              </a:rPr>
              <a:t>2014</a:t>
            </a:r>
            <a:r>
              <a:rPr lang="zh-CN" altLang="en-US" dirty="0" smtClean="0">
                <a:sym typeface="+mn-lt"/>
              </a:rPr>
              <a:t>年</a:t>
            </a:r>
            <a:r>
              <a:rPr lang="en-US" altLang="zh-CN" dirty="0" smtClean="0">
                <a:sym typeface="+mn-lt"/>
              </a:rPr>
              <a:t>4</a:t>
            </a:r>
            <a:r>
              <a:rPr lang="zh-CN" altLang="en-US" dirty="0" smtClean="0">
                <a:sym typeface="+mn-lt"/>
              </a:rPr>
              <a:t>月</a:t>
            </a:r>
            <a:endParaRPr lang="en-US" altLang="zh-CN" dirty="0">
              <a:sym typeface="+mn-lt"/>
            </a:endParaRPr>
          </a:p>
        </p:txBody>
      </p:sp>
      <p:sp>
        <p:nvSpPr>
          <p:cNvPr id="30" name="TextBox 29"/>
          <p:cNvSpPr txBox="1"/>
          <p:nvPr/>
        </p:nvSpPr>
        <p:spPr>
          <a:xfrm>
            <a:off x="4454212" y="3764600"/>
            <a:ext cx="1269916" cy="57246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zh-CN"/>
            </a:defPPr>
            <a:lvl1pPr lvl="0" fontAlgn="auto">
              <a:lnSpc>
                <a:spcPct val="130000"/>
              </a:lnSpc>
              <a:spcBef>
                <a:spcPts val="0"/>
              </a:spcBef>
              <a:spcAft>
                <a:spcPts val="0"/>
              </a:spcAft>
              <a:defRPr sz="1200">
                <a:solidFill>
                  <a:prstClr val="white">
                    <a:lumMod val="50000"/>
                  </a:prstClr>
                </a:solidFill>
                <a:latin typeface="Arial"/>
                <a:cs typeface="+mn-ea"/>
              </a:defRPr>
            </a:lvl1pPr>
            <a:lvl2pPr fontAlgn="base">
              <a:spcBef>
                <a:spcPct val="0"/>
              </a:spcBef>
              <a:spcAft>
                <a:spcPct val="0"/>
              </a:spcAft>
              <a:defRPr>
                <a:latin typeface="Calibri" panose="020F0502020204030204" pitchFamily="34" charset="0"/>
                <a:cs typeface="Arial" panose="020B0604020202020204" pitchFamily="34" charset="0"/>
              </a:defRPr>
            </a:lvl2pPr>
            <a:lvl3pPr fontAlgn="base">
              <a:spcBef>
                <a:spcPct val="0"/>
              </a:spcBef>
              <a:spcAft>
                <a:spcPct val="0"/>
              </a:spcAft>
              <a:defRPr>
                <a:latin typeface="Calibri" panose="020F0502020204030204" pitchFamily="34" charset="0"/>
                <a:cs typeface="Arial" panose="020B0604020202020204" pitchFamily="34" charset="0"/>
              </a:defRPr>
            </a:lvl3pPr>
            <a:lvl4pPr fontAlgn="base">
              <a:spcBef>
                <a:spcPct val="0"/>
              </a:spcBef>
              <a:spcAft>
                <a:spcPct val="0"/>
              </a:spcAft>
              <a:defRPr>
                <a:latin typeface="Calibri" panose="020F0502020204030204" pitchFamily="34" charset="0"/>
                <a:cs typeface="Arial" panose="020B0604020202020204" pitchFamily="34" charset="0"/>
              </a:defRPr>
            </a:lvl4pPr>
            <a:lvl5pPr fontAlgn="base">
              <a:spcBef>
                <a:spcPct val="0"/>
              </a:spcBef>
              <a:spcAft>
                <a:spcPct val="0"/>
              </a:spcAft>
              <a:defRPr>
                <a:latin typeface="Calibri" panose="020F0502020204030204" pitchFamily="34" charset="0"/>
                <a:cs typeface="Arial" panose="020B0604020202020204" pitchFamily="34" charset="0"/>
              </a:defRPr>
            </a:lvl5pPr>
            <a:lvl6pPr>
              <a:defRPr>
                <a:latin typeface="Calibri" panose="020F0502020204030204" pitchFamily="34" charset="0"/>
                <a:cs typeface="Arial" panose="020B0604020202020204" pitchFamily="34" charset="0"/>
              </a:defRPr>
            </a:lvl6pPr>
            <a:lvl7pPr>
              <a:defRPr>
                <a:latin typeface="Calibri" panose="020F0502020204030204" pitchFamily="34" charset="0"/>
                <a:cs typeface="Arial" panose="020B0604020202020204" pitchFamily="34" charset="0"/>
              </a:defRPr>
            </a:lvl7pPr>
            <a:lvl8pPr>
              <a:defRPr>
                <a:latin typeface="Calibri" panose="020F0502020204030204" pitchFamily="34" charset="0"/>
                <a:cs typeface="Arial" panose="020B0604020202020204" pitchFamily="34" charset="0"/>
              </a:defRPr>
            </a:lvl8pPr>
            <a:lvl9pPr>
              <a:defRPr>
                <a:latin typeface="Calibri" panose="020F0502020204030204" pitchFamily="34" charset="0"/>
                <a:cs typeface="Arial" panose="020B0604020202020204" pitchFamily="34" charset="0"/>
              </a:defRPr>
            </a:lvl9pPr>
          </a:lstStyle>
          <a:p>
            <a:pPr>
              <a:lnSpc>
                <a:spcPct val="100000"/>
              </a:lnSpc>
            </a:pPr>
            <a:r>
              <a:rPr lang="zh-CN" altLang="en-US" dirty="0" smtClean="0"/>
              <a:t>研制成功自主产权品牌</a:t>
            </a:r>
            <a:endParaRPr lang="zh-CN" altLang="en-US" dirty="0"/>
          </a:p>
        </p:txBody>
      </p:sp>
      <p:sp>
        <p:nvSpPr>
          <p:cNvPr id="31" name="TextBox 30"/>
          <p:cNvSpPr txBox="1"/>
          <p:nvPr/>
        </p:nvSpPr>
        <p:spPr>
          <a:xfrm>
            <a:off x="5989829" y="3363842"/>
            <a:ext cx="1246481" cy="350865"/>
          </a:xfrm>
          <a:prstGeom prst="rect">
            <a:avLst/>
          </a:prstGeom>
          <a:noFill/>
        </p:spPr>
        <p:txBody>
          <a:bodyPr wrap="square" rtlCol="0">
            <a:spAutoFit/>
          </a:bodyPr>
          <a:lstStyle>
            <a:defPPr>
              <a:defRPr lang="zh-CN"/>
            </a:defPPr>
            <a:lvl1pPr>
              <a:lnSpc>
                <a:spcPct val="120000"/>
              </a:lnSpc>
              <a:defRPr sz="1400" b="1" kern="0">
                <a:solidFill>
                  <a:schemeClr val="bg1">
                    <a:lumMod val="50000"/>
                  </a:schemeClr>
                </a:solidFill>
                <a:cs typeface="+mn-ea"/>
              </a:defRPr>
            </a:lvl1pPr>
          </a:lstStyle>
          <a:p>
            <a:r>
              <a:rPr lang="en-US" altLang="zh-CN" dirty="0" smtClean="0">
                <a:sym typeface="+mn-lt"/>
              </a:rPr>
              <a:t>2014</a:t>
            </a:r>
            <a:r>
              <a:rPr lang="zh-CN" altLang="en-US" dirty="0" smtClean="0">
                <a:sym typeface="+mn-lt"/>
              </a:rPr>
              <a:t>年</a:t>
            </a:r>
            <a:r>
              <a:rPr lang="en-US" altLang="zh-CN" dirty="0" smtClean="0">
                <a:sym typeface="+mn-lt"/>
              </a:rPr>
              <a:t>12</a:t>
            </a:r>
            <a:r>
              <a:rPr lang="zh-CN" altLang="en-US" dirty="0" smtClean="0">
                <a:sym typeface="+mn-lt"/>
              </a:rPr>
              <a:t>月</a:t>
            </a:r>
            <a:endParaRPr lang="en-US" altLang="zh-CN" dirty="0">
              <a:sym typeface="+mn-lt"/>
            </a:endParaRPr>
          </a:p>
        </p:txBody>
      </p:sp>
      <p:sp>
        <p:nvSpPr>
          <p:cNvPr id="32" name="TextBox 31"/>
          <p:cNvSpPr txBox="1"/>
          <p:nvPr/>
        </p:nvSpPr>
        <p:spPr>
          <a:xfrm>
            <a:off x="5989829" y="3603612"/>
            <a:ext cx="1246481" cy="57246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zh-CN"/>
            </a:defPPr>
            <a:lvl1pPr lvl="0" fontAlgn="auto">
              <a:lnSpc>
                <a:spcPct val="130000"/>
              </a:lnSpc>
              <a:spcBef>
                <a:spcPts val="0"/>
              </a:spcBef>
              <a:spcAft>
                <a:spcPts val="0"/>
              </a:spcAft>
              <a:defRPr sz="1200">
                <a:solidFill>
                  <a:prstClr val="white">
                    <a:lumMod val="50000"/>
                  </a:prstClr>
                </a:solidFill>
                <a:latin typeface="Arial"/>
                <a:cs typeface="+mn-ea"/>
              </a:defRPr>
            </a:lvl1pPr>
            <a:lvl2pPr fontAlgn="base">
              <a:spcBef>
                <a:spcPct val="0"/>
              </a:spcBef>
              <a:spcAft>
                <a:spcPct val="0"/>
              </a:spcAft>
              <a:defRPr>
                <a:latin typeface="Calibri" panose="020F0502020204030204" pitchFamily="34" charset="0"/>
                <a:cs typeface="Arial" panose="020B0604020202020204" pitchFamily="34" charset="0"/>
              </a:defRPr>
            </a:lvl2pPr>
            <a:lvl3pPr fontAlgn="base">
              <a:spcBef>
                <a:spcPct val="0"/>
              </a:spcBef>
              <a:spcAft>
                <a:spcPct val="0"/>
              </a:spcAft>
              <a:defRPr>
                <a:latin typeface="Calibri" panose="020F0502020204030204" pitchFamily="34" charset="0"/>
                <a:cs typeface="Arial" panose="020B0604020202020204" pitchFamily="34" charset="0"/>
              </a:defRPr>
            </a:lvl3pPr>
            <a:lvl4pPr fontAlgn="base">
              <a:spcBef>
                <a:spcPct val="0"/>
              </a:spcBef>
              <a:spcAft>
                <a:spcPct val="0"/>
              </a:spcAft>
              <a:defRPr>
                <a:latin typeface="Calibri" panose="020F0502020204030204" pitchFamily="34" charset="0"/>
                <a:cs typeface="Arial" panose="020B0604020202020204" pitchFamily="34" charset="0"/>
              </a:defRPr>
            </a:lvl4pPr>
            <a:lvl5pPr fontAlgn="base">
              <a:spcBef>
                <a:spcPct val="0"/>
              </a:spcBef>
              <a:spcAft>
                <a:spcPct val="0"/>
              </a:spcAft>
              <a:defRPr>
                <a:latin typeface="Calibri" panose="020F0502020204030204" pitchFamily="34" charset="0"/>
                <a:cs typeface="Arial" panose="020B0604020202020204" pitchFamily="34" charset="0"/>
              </a:defRPr>
            </a:lvl5pPr>
            <a:lvl6pPr>
              <a:defRPr>
                <a:latin typeface="Calibri" panose="020F0502020204030204" pitchFamily="34" charset="0"/>
                <a:cs typeface="Arial" panose="020B0604020202020204" pitchFamily="34" charset="0"/>
              </a:defRPr>
            </a:lvl6pPr>
            <a:lvl7pPr>
              <a:defRPr>
                <a:latin typeface="Calibri" panose="020F0502020204030204" pitchFamily="34" charset="0"/>
                <a:cs typeface="Arial" panose="020B0604020202020204" pitchFamily="34" charset="0"/>
              </a:defRPr>
            </a:lvl7pPr>
            <a:lvl8pPr>
              <a:defRPr>
                <a:latin typeface="Calibri" panose="020F0502020204030204" pitchFamily="34" charset="0"/>
                <a:cs typeface="Arial" panose="020B0604020202020204" pitchFamily="34" charset="0"/>
              </a:defRPr>
            </a:lvl8pPr>
            <a:lvl9pPr>
              <a:defRPr>
                <a:latin typeface="Calibri" panose="020F0502020204030204" pitchFamily="34" charset="0"/>
                <a:cs typeface="Arial" panose="020B0604020202020204" pitchFamily="34" charset="0"/>
              </a:defRPr>
            </a:lvl9pPr>
          </a:lstStyle>
          <a:p>
            <a:pPr>
              <a:lnSpc>
                <a:spcPct val="100000"/>
              </a:lnSpc>
            </a:pPr>
            <a:r>
              <a:rPr lang="zh-CN" altLang="en-US" dirty="0" smtClean="0">
                <a:sym typeface="+mn-lt"/>
              </a:rPr>
              <a:t>公司年销售额达</a:t>
            </a:r>
            <a:r>
              <a:rPr lang="en-US" altLang="zh-CN" dirty="0" smtClean="0">
                <a:sym typeface="+mn-lt"/>
              </a:rPr>
              <a:t>120</a:t>
            </a:r>
            <a:r>
              <a:rPr lang="zh-CN" altLang="en-US" dirty="0" smtClean="0">
                <a:sym typeface="+mn-lt"/>
              </a:rPr>
              <a:t>万人民币</a:t>
            </a:r>
            <a:endParaRPr lang="en-US" altLang="zh-CN" dirty="0">
              <a:sym typeface="+mn-lt"/>
            </a:endParaRPr>
          </a:p>
        </p:txBody>
      </p:sp>
      <p:sp>
        <p:nvSpPr>
          <p:cNvPr id="33" name="TextBox 32"/>
          <p:cNvSpPr txBox="1"/>
          <p:nvPr/>
        </p:nvSpPr>
        <p:spPr>
          <a:xfrm>
            <a:off x="7554147" y="2950204"/>
            <a:ext cx="1194319" cy="350865"/>
          </a:xfrm>
          <a:prstGeom prst="rect">
            <a:avLst/>
          </a:prstGeom>
          <a:noFill/>
        </p:spPr>
        <p:txBody>
          <a:bodyPr wrap="square" rtlCol="0">
            <a:spAutoFit/>
          </a:bodyPr>
          <a:lstStyle>
            <a:defPPr>
              <a:defRPr lang="zh-CN"/>
            </a:defPPr>
            <a:lvl1pPr>
              <a:lnSpc>
                <a:spcPct val="120000"/>
              </a:lnSpc>
              <a:defRPr sz="1400" b="1" kern="0">
                <a:solidFill>
                  <a:schemeClr val="bg1">
                    <a:lumMod val="50000"/>
                  </a:schemeClr>
                </a:solidFill>
                <a:cs typeface="+mn-ea"/>
              </a:defRPr>
            </a:lvl1pPr>
          </a:lstStyle>
          <a:p>
            <a:r>
              <a:rPr lang="en-US" altLang="zh-CN" dirty="0" smtClean="0">
                <a:sym typeface="+mn-lt"/>
              </a:rPr>
              <a:t>2015</a:t>
            </a:r>
            <a:r>
              <a:rPr lang="zh-CN" altLang="en-US" dirty="0" smtClean="0">
                <a:sym typeface="+mn-lt"/>
              </a:rPr>
              <a:t>年</a:t>
            </a:r>
            <a:r>
              <a:rPr lang="en-US" altLang="zh-CN" dirty="0" smtClean="0">
                <a:sym typeface="+mn-lt"/>
              </a:rPr>
              <a:t>2</a:t>
            </a:r>
            <a:r>
              <a:rPr lang="zh-CN" altLang="en-US" dirty="0" smtClean="0">
                <a:sym typeface="+mn-lt"/>
              </a:rPr>
              <a:t>月</a:t>
            </a:r>
            <a:endParaRPr lang="en-US" altLang="zh-CN" dirty="0">
              <a:sym typeface="+mn-lt"/>
            </a:endParaRPr>
          </a:p>
        </p:txBody>
      </p:sp>
      <p:sp>
        <p:nvSpPr>
          <p:cNvPr id="34" name="TextBox 33"/>
          <p:cNvSpPr txBox="1"/>
          <p:nvPr/>
        </p:nvSpPr>
        <p:spPr>
          <a:xfrm>
            <a:off x="7554170" y="3177024"/>
            <a:ext cx="1338335" cy="57246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zh-CN"/>
            </a:defPPr>
            <a:lvl1pPr lvl="0" fontAlgn="auto">
              <a:lnSpc>
                <a:spcPct val="130000"/>
              </a:lnSpc>
              <a:spcBef>
                <a:spcPts val="0"/>
              </a:spcBef>
              <a:spcAft>
                <a:spcPts val="0"/>
              </a:spcAft>
              <a:defRPr sz="1200">
                <a:solidFill>
                  <a:prstClr val="white">
                    <a:lumMod val="50000"/>
                  </a:prstClr>
                </a:solidFill>
                <a:latin typeface="Arial"/>
                <a:cs typeface="+mn-ea"/>
              </a:defRPr>
            </a:lvl1pPr>
            <a:lvl2pPr fontAlgn="base">
              <a:spcBef>
                <a:spcPct val="0"/>
              </a:spcBef>
              <a:spcAft>
                <a:spcPct val="0"/>
              </a:spcAft>
              <a:defRPr>
                <a:latin typeface="Calibri" panose="020F0502020204030204" pitchFamily="34" charset="0"/>
                <a:cs typeface="Arial" panose="020B0604020202020204" pitchFamily="34" charset="0"/>
              </a:defRPr>
            </a:lvl2pPr>
            <a:lvl3pPr fontAlgn="base">
              <a:spcBef>
                <a:spcPct val="0"/>
              </a:spcBef>
              <a:spcAft>
                <a:spcPct val="0"/>
              </a:spcAft>
              <a:defRPr>
                <a:latin typeface="Calibri" panose="020F0502020204030204" pitchFamily="34" charset="0"/>
                <a:cs typeface="Arial" panose="020B0604020202020204" pitchFamily="34" charset="0"/>
              </a:defRPr>
            </a:lvl3pPr>
            <a:lvl4pPr fontAlgn="base">
              <a:spcBef>
                <a:spcPct val="0"/>
              </a:spcBef>
              <a:spcAft>
                <a:spcPct val="0"/>
              </a:spcAft>
              <a:defRPr>
                <a:latin typeface="Calibri" panose="020F0502020204030204" pitchFamily="34" charset="0"/>
                <a:cs typeface="Arial" panose="020B0604020202020204" pitchFamily="34" charset="0"/>
              </a:defRPr>
            </a:lvl4pPr>
            <a:lvl5pPr fontAlgn="base">
              <a:spcBef>
                <a:spcPct val="0"/>
              </a:spcBef>
              <a:spcAft>
                <a:spcPct val="0"/>
              </a:spcAft>
              <a:defRPr>
                <a:latin typeface="Calibri" panose="020F0502020204030204" pitchFamily="34" charset="0"/>
                <a:cs typeface="Arial" panose="020B0604020202020204" pitchFamily="34" charset="0"/>
              </a:defRPr>
            </a:lvl5pPr>
            <a:lvl6pPr>
              <a:defRPr>
                <a:latin typeface="Calibri" panose="020F0502020204030204" pitchFamily="34" charset="0"/>
                <a:cs typeface="Arial" panose="020B0604020202020204" pitchFamily="34" charset="0"/>
              </a:defRPr>
            </a:lvl6pPr>
            <a:lvl7pPr>
              <a:defRPr>
                <a:latin typeface="Calibri" panose="020F0502020204030204" pitchFamily="34" charset="0"/>
                <a:cs typeface="Arial" panose="020B0604020202020204" pitchFamily="34" charset="0"/>
              </a:defRPr>
            </a:lvl7pPr>
            <a:lvl8pPr>
              <a:defRPr>
                <a:latin typeface="Calibri" panose="020F0502020204030204" pitchFamily="34" charset="0"/>
                <a:cs typeface="Arial" panose="020B0604020202020204" pitchFamily="34" charset="0"/>
              </a:defRPr>
            </a:lvl8pPr>
            <a:lvl9pPr>
              <a:defRPr>
                <a:latin typeface="Calibri" panose="020F0502020204030204" pitchFamily="34" charset="0"/>
                <a:cs typeface="Arial" panose="020B0604020202020204" pitchFamily="34" charset="0"/>
              </a:defRPr>
            </a:lvl9pPr>
          </a:lstStyle>
          <a:p>
            <a:pPr>
              <a:lnSpc>
                <a:spcPct val="100000"/>
              </a:lnSpc>
            </a:pPr>
            <a:r>
              <a:rPr lang="zh-CN" altLang="en-US" dirty="0" smtClean="0">
                <a:sym typeface="+mn-lt"/>
              </a:rPr>
              <a:t>公司获市科技进步奖</a:t>
            </a:r>
            <a:endParaRPr lang="en-US" altLang="zh-CN" dirty="0">
              <a:sym typeface="+mn-lt"/>
            </a:endParaRPr>
          </a:p>
        </p:txBody>
      </p:sp>
      <p:grpSp>
        <p:nvGrpSpPr>
          <p:cNvPr id="35" name="组合 34"/>
          <p:cNvGrpSpPr>
            <a:grpSpLocks noChangeAspect="1"/>
          </p:cNvGrpSpPr>
          <p:nvPr/>
        </p:nvGrpSpPr>
        <p:grpSpPr>
          <a:xfrm>
            <a:off x="2215638" y="1105050"/>
            <a:ext cx="1233535" cy="1486363"/>
            <a:chOff x="1230317" y="1347616"/>
            <a:chExt cx="948873" cy="1143356"/>
          </a:xfrm>
        </p:grpSpPr>
        <p:sp>
          <p:nvSpPr>
            <p:cNvPr id="36" name="椭圆 11"/>
            <p:cNvSpPr/>
            <p:nvPr/>
          </p:nvSpPr>
          <p:spPr>
            <a:xfrm>
              <a:off x="1230317" y="1347616"/>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blipFill>
              <a:blip r:embed="rId9"/>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sym typeface="+mn-lt"/>
              </a:endParaRPr>
            </a:p>
          </p:txBody>
        </p:sp>
        <p:sp>
          <p:nvSpPr>
            <p:cNvPr id="37" name="MH_Other_9"/>
            <p:cNvSpPr/>
            <p:nvPr>
              <p:custDataLst>
                <p:tags r:id="rId5"/>
              </p:custDataLst>
            </p:nvPr>
          </p:nvSpPr>
          <p:spPr>
            <a:xfrm>
              <a:off x="1380753" y="1491630"/>
              <a:ext cx="648000" cy="648000"/>
            </a:xfrm>
            <a:prstGeom prst="ellipse">
              <a:avLst/>
            </a:prstGeom>
            <a:blipFill>
              <a:blip r:embed="rId8"/>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50301B"/>
                  </a:solidFill>
                  <a:latin typeface="Impact" pitchFamily="34" charset="0"/>
                </a:rPr>
                <a:t>2005</a:t>
              </a:r>
              <a:endParaRPr lang="zh-CN" altLang="en-US" sz="1400" dirty="0">
                <a:solidFill>
                  <a:srgbClr val="50301B"/>
                </a:solidFill>
                <a:latin typeface="Impact" pitchFamily="34" charset="0"/>
              </a:endParaRPr>
            </a:p>
          </p:txBody>
        </p:sp>
      </p:grpSp>
      <p:grpSp>
        <p:nvGrpSpPr>
          <p:cNvPr id="38" name="组合 37"/>
          <p:cNvGrpSpPr>
            <a:grpSpLocks noChangeAspect="1"/>
          </p:cNvGrpSpPr>
          <p:nvPr/>
        </p:nvGrpSpPr>
        <p:grpSpPr>
          <a:xfrm>
            <a:off x="5319048" y="1255567"/>
            <a:ext cx="1233535" cy="1486363"/>
            <a:chOff x="1230317" y="1347616"/>
            <a:chExt cx="948873" cy="1143356"/>
          </a:xfrm>
        </p:grpSpPr>
        <p:sp>
          <p:nvSpPr>
            <p:cNvPr id="39" name="椭圆 11"/>
            <p:cNvSpPr/>
            <p:nvPr/>
          </p:nvSpPr>
          <p:spPr>
            <a:xfrm>
              <a:off x="1230317" y="1347616"/>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blipFill>
              <a:blip r:embed="rId9"/>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sym typeface="+mn-lt"/>
              </a:endParaRPr>
            </a:p>
          </p:txBody>
        </p:sp>
        <p:sp>
          <p:nvSpPr>
            <p:cNvPr id="40" name="MH_Other_9"/>
            <p:cNvSpPr/>
            <p:nvPr>
              <p:custDataLst>
                <p:tags r:id="rId4"/>
              </p:custDataLst>
            </p:nvPr>
          </p:nvSpPr>
          <p:spPr>
            <a:xfrm>
              <a:off x="1380753" y="1491630"/>
              <a:ext cx="648000" cy="648000"/>
            </a:xfrm>
            <a:prstGeom prst="ellipse">
              <a:avLst/>
            </a:prstGeom>
            <a:blipFill>
              <a:blip r:embed="rId8"/>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50301B"/>
                  </a:solidFill>
                  <a:latin typeface="Impact" pitchFamily="34" charset="0"/>
                </a:rPr>
                <a:t>2009</a:t>
              </a:r>
              <a:endParaRPr lang="zh-CN" altLang="en-US" sz="1400" dirty="0">
                <a:solidFill>
                  <a:srgbClr val="50301B"/>
                </a:solidFill>
                <a:latin typeface="Impact" pitchFamily="34" charset="0"/>
              </a:endParaRPr>
            </a:p>
          </p:txBody>
        </p:sp>
      </p:grpSp>
      <p:grpSp>
        <p:nvGrpSpPr>
          <p:cNvPr id="41" name="组合 40"/>
          <p:cNvGrpSpPr>
            <a:grpSpLocks noChangeAspect="1"/>
          </p:cNvGrpSpPr>
          <p:nvPr/>
        </p:nvGrpSpPr>
        <p:grpSpPr>
          <a:xfrm>
            <a:off x="807394" y="1599804"/>
            <a:ext cx="968982" cy="1167586"/>
            <a:chOff x="1230317" y="1347616"/>
            <a:chExt cx="948873" cy="1143356"/>
          </a:xfrm>
        </p:grpSpPr>
        <p:sp>
          <p:nvSpPr>
            <p:cNvPr id="42" name="椭圆 11"/>
            <p:cNvSpPr/>
            <p:nvPr/>
          </p:nvSpPr>
          <p:spPr>
            <a:xfrm>
              <a:off x="1230317" y="1347616"/>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blipFill>
              <a:blip r:embed="rId9"/>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sym typeface="+mn-lt"/>
              </a:endParaRPr>
            </a:p>
          </p:txBody>
        </p:sp>
        <p:sp>
          <p:nvSpPr>
            <p:cNvPr id="43" name="MH_Other_9"/>
            <p:cNvSpPr/>
            <p:nvPr>
              <p:custDataLst>
                <p:tags r:id="rId3"/>
              </p:custDataLst>
            </p:nvPr>
          </p:nvSpPr>
          <p:spPr>
            <a:xfrm>
              <a:off x="1396192" y="1491630"/>
              <a:ext cx="648000" cy="648000"/>
            </a:xfrm>
            <a:prstGeom prst="ellipse">
              <a:avLst/>
            </a:prstGeom>
            <a:blipFill>
              <a:blip r:embed="rId8"/>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srgbClr val="50301B"/>
                  </a:solidFill>
                  <a:latin typeface="Impact" pitchFamily="34" charset="0"/>
                </a:rPr>
                <a:t>2003</a:t>
              </a:r>
              <a:endParaRPr lang="zh-CN" altLang="en-US" sz="1050" dirty="0">
                <a:solidFill>
                  <a:srgbClr val="50301B"/>
                </a:solidFill>
                <a:latin typeface="Impact" pitchFamily="34" charset="0"/>
              </a:endParaRPr>
            </a:p>
          </p:txBody>
        </p:sp>
      </p:grpSp>
      <p:grpSp>
        <p:nvGrpSpPr>
          <p:cNvPr id="44" name="组合 43"/>
          <p:cNvGrpSpPr>
            <a:grpSpLocks noChangeAspect="1"/>
          </p:cNvGrpSpPr>
          <p:nvPr/>
        </p:nvGrpSpPr>
        <p:grpSpPr>
          <a:xfrm>
            <a:off x="3889493" y="2073207"/>
            <a:ext cx="968982" cy="1167586"/>
            <a:chOff x="1230317" y="1347616"/>
            <a:chExt cx="948873" cy="1143356"/>
          </a:xfrm>
        </p:grpSpPr>
        <p:sp>
          <p:nvSpPr>
            <p:cNvPr id="45" name="椭圆 11"/>
            <p:cNvSpPr/>
            <p:nvPr/>
          </p:nvSpPr>
          <p:spPr>
            <a:xfrm>
              <a:off x="1230317" y="1347616"/>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blipFill>
              <a:blip r:embed="rId9"/>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sym typeface="+mn-lt"/>
              </a:endParaRPr>
            </a:p>
          </p:txBody>
        </p:sp>
        <p:sp>
          <p:nvSpPr>
            <p:cNvPr id="46" name="MH_Other_9"/>
            <p:cNvSpPr/>
            <p:nvPr>
              <p:custDataLst>
                <p:tags r:id="rId2"/>
              </p:custDataLst>
            </p:nvPr>
          </p:nvSpPr>
          <p:spPr>
            <a:xfrm>
              <a:off x="1396192" y="1491630"/>
              <a:ext cx="648000" cy="648000"/>
            </a:xfrm>
            <a:prstGeom prst="ellipse">
              <a:avLst/>
            </a:prstGeom>
            <a:blipFill>
              <a:blip r:embed="rId8"/>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50301B"/>
                  </a:solidFill>
                  <a:latin typeface="Impact" pitchFamily="34" charset="0"/>
                </a:rPr>
                <a:t>2007</a:t>
              </a:r>
              <a:endParaRPr lang="zh-CN" altLang="en-US" sz="1100" dirty="0">
                <a:solidFill>
                  <a:srgbClr val="50301B"/>
                </a:solidFill>
                <a:latin typeface="Impact" pitchFamily="34" charset="0"/>
              </a:endParaRPr>
            </a:p>
          </p:txBody>
        </p:sp>
      </p:grpSp>
      <p:grpSp>
        <p:nvGrpSpPr>
          <p:cNvPr id="47" name="组合 46"/>
          <p:cNvGrpSpPr>
            <a:grpSpLocks noChangeAspect="1"/>
          </p:cNvGrpSpPr>
          <p:nvPr/>
        </p:nvGrpSpPr>
        <p:grpSpPr>
          <a:xfrm>
            <a:off x="7010217" y="1210569"/>
            <a:ext cx="968982" cy="1167586"/>
            <a:chOff x="1230317" y="1347616"/>
            <a:chExt cx="948873" cy="1143356"/>
          </a:xfrm>
        </p:grpSpPr>
        <p:sp>
          <p:nvSpPr>
            <p:cNvPr id="48" name="椭圆 11"/>
            <p:cNvSpPr/>
            <p:nvPr/>
          </p:nvSpPr>
          <p:spPr>
            <a:xfrm>
              <a:off x="1230317" y="1347616"/>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blipFill>
              <a:blip r:embed="rId9"/>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sym typeface="+mn-lt"/>
              </a:endParaRPr>
            </a:p>
          </p:txBody>
        </p:sp>
        <p:sp>
          <p:nvSpPr>
            <p:cNvPr id="49" name="MH_Other_9"/>
            <p:cNvSpPr/>
            <p:nvPr>
              <p:custDataLst>
                <p:tags r:id="rId1"/>
              </p:custDataLst>
            </p:nvPr>
          </p:nvSpPr>
          <p:spPr>
            <a:xfrm>
              <a:off x="1396192" y="1491630"/>
              <a:ext cx="648000" cy="648000"/>
            </a:xfrm>
            <a:prstGeom prst="ellipse">
              <a:avLst/>
            </a:prstGeom>
            <a:blipFill>
              <a:blip r:embed="rId8"/>
              <a:stretch>
                <a:fillRect/>
              </a:stretch>
            </a:blipFill>
            <a:ln w="19050">
              <a:gradFill>
                <a:gsLst>
                  <a:gs pos="0">
                    <a:srgbClr val="99763C"/>
                  </a:gs>
                  <a:gs pos="57000">
                    <a:srgbClr val="99763C"/>
                  </a:gs>
                  <a:gs pos="30000">
                    <a:srgbClr val="E9DAB8"/>
                  </a:gs>
                  <a:gs pos="100000">
                    <a:srgbClr val="C29F67"/>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50301B"/>
                  </a:solidFill>
                  <a:latin typeface="Impact" pitchFamily="34" charset="0"/>
                </a:rPr>
                <a:t>2012</a:t>
              </a:r>
              <a:endParaRPr lang="zh-CN" altLang="en-US" sz="1100" dirty="0">
                <a:solidFill>
                  <a:srgbClr val="50301B"/>
                </a:solidFill>
                <a:latin typeface="Impact" pitchFamily="34" charset="0"/>
              </a:endParaRPr>
            </a:p>
          </p:txBody>
        </p:sp>
      </p:grpSp>
      <p:sp>
        <p:nvSpPr>
          <p:cNvPr id="50" name="TextBox 49"/>
          <p:cNvSpPr txBox="1"/>
          <p:nvPr/>
        </p:nvSpPr>
        <p:spPr>
          <a:xfrm>
            <a:off x="4212684" y="294275"/>
            <a:ext cx="1338828" cy="369332"/>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zh-CN" altLang="en-US" sz="1800" dirty="0" smtClean="0"/>
              <a:t>公司大事记</a:t>
            </a:r>
            <a:endParaRPr lang="zh-CN" altLang="en-US" sz="1800" dirty="0"/>
          </a:p>
        </p:txBody>
      </p:sp>
      <p:grpSp>
        <p:nvGrpSpPr>
          <p:cNvPr id="51" name="组合 50"/>
          <p:cNvGrpSpPr/>
          <p:nvPr/>
        </p:nvGrpSpPr>
        <p:grpSpPr>
          <a:xfrm>
            <a:off x="3672664" y="123478"/>
            <a:ext cx="623880" cy="680150"/>
            <a:chOff x="1249459" y="2668927"/>
            <a:chExt cx="1099775" cy="1198967"/>
          </a:xfrm>
        </p:grpSpPr>
        <p:sp>
          <p:nvSpPr>
            <p:cNvPr id="52" name="矩形 10"/>
            <p:cNvSpPr>
              <a:spLocks noChangeAspect="1"/>
            </p:cNvSpPr>
            <p:nvPr/>
          </p:nvSpPr>
          <p:spPr>
            <a:xfrm>
              <a:off x="1249459"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9"/>
              <a:stretch>
                <a:fillRect/>
              </a:stretch>
            </a:blipFill>
            <a:ln w="19050">
              <a:gradFill>
                <a:gsLst>
                  <a:gs pos="0">
                    <a:schemeClr val="tx1">
                      <a:lumMod val="65000"/>
                      <a:lumOff val="35000"/>
                    </a:schemeClr>
                  </a:gs>
                  <a:gs pos="57000">
                    <a:schemeClr val="tx1">
                      <a:lumMod val="75000"/>
                      <a:lumOff val="25000"/>
                    </a:schemeClr>
                  </a:gs>
                  <a:gs pos="30000">
                    <a:schemeClr val="bg1">
                      <a:lumMod val="85000"/>
                    </a:schemeClr>
                  </a:gs>
                  <a:gs pos="100000">
                    <a:schemeClr val="bg1">
                      <a:lumMod val="65000"/>
                    </a:schemeClr>
                  </a:gs>
                </a:gsLst>
                <a:lin ang="10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sp>
          <p:nvSpPr>
            <p:cNvPr id="53" name="KSO_Shape"/>
            <p:cNvSpPr>
              <a:spLocks noChangeAspect="1"/>
            </p:cNvSpPr>
            <p:nvPr/>
          </p:nvSpPr>
          <p:spPr bwMode="auto">
            <a:xfrm>
              <a:off x="1613586" y="3052410"/>
              <a:ext cx="371520" cy="432000"/>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blipFill>
              <a:blip r:embed="rId9"/>
              <a:stretch>
                <a:fillRect/>
              </a:stretch>
            </a:blipFill>
            <a:ln w="3175">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50301B"/>
                </a:solidFill>
                <a:latin typeface="HelveticaNeueLT Pro 55 Roman" pitchFamily="34" charset="0"/>
              </a:endParaRPr>
            </a:p>
          </p:txBody>
        </p:sp>
      </p:grpSp>
    </p:spTree>
    <p:extLst>
      <p:ext uri="{BB962C8B-B14F-4D97-AF65-F5344CB8AC3E}">
        <p14:creationId xmlns:p14="http://schemas.microsoft.com/office/powerpoint/2010/main" val="1438305373"/>
      </p:ext>
    </p:extLst>
  </p:cSld>
  <p:clrMapOvr>
    <a:masterClrMapping/>
  </p:clrMapOvr>
  <p:transition spd="slow" advTm="6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anim calcmode="lin" valueType="num">
                                      <p:cBhvr>
                                        <p:cTn id="8" dur="500" fill="hold"/>
                                        <p:tgtEl>
                                          <p:spTgt spid="51"/>
                                        </p:tgtEl>
                                        <p:attrNameLst>
                                          <p:attrName>ppt_x</p:attrName>
                                        </p:attrNameLst>
                                      </p:cBhvr>
                                      <p:tavLst>
                                        <p:tav tm="0">
                                          <p:val>
                                            <p:strVal val="#ppt_x"/>
                                          </p:val>
                                        </p:tav>
                                        <p:tav tm="100000">
                                          <p:val>
                                            <p:strVal val="#ppt_x"/>
                                          </p:val>
                                        </p:tav>
                                      </p:tavLst>
                                    </p:anim>
                                    <p:anim calcmode="lin" valueType="num">
                                      <p:cBhvr>
                                        <p:cTn id="9" dur="500" fill="hold"/>
                                        <p:tgtEl>
                                          <p:spTgt spid="5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9"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0-#ppt_h/2"/>
                                          </p:val>
                                        </p:tav>
                                        <p:tav tm="100000">
                                          <p:val>
                                            <p:strVal val="#ppt_y"/>
                                          </p:val>
                                        </p:tav>
                                      </p:tavLst>
                                    </p:anim>
                                  </p:childTnLst>
                                </p:cTn>
                              </p:par>
                            </p:childTnLst>
                          </p:cTn>
                        </p:par>
                        <p:par>
                          <p:cTn id="15" fill="hold">
                            <p:stCondLst>
                              <p:cond delay="1000"/>
                            </p:stCondLst>
                            <p:childTnLst>
                              <p:par>
                                <p:cTn id="16" presetID="2" presetClass="entr" presetSubtype="9"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0-#ppt_w/2"/>
                                          </p:val>
                                        </p:tav>
                                        <p:tav tm="100000">
                                          <p:val>
                                            <p:strVal val="#ppt_x"/>
                                          </p:val>
                                        </p:tav>
                                      </p:tavLst>
                                    </p:anim>
                                    <p:anim calcmode="lin" valueType="num">
                                      <p:cBhvr additive="base">
                                        <p:cTn id="19" dur="500" fill="hold"/>
                                        <p:tgtEl>
                                          <p:spTgt spid="19"/>
                                        </p:tgtEl>
                                        <p:attrNameLst>
                                          <p:attrName>ppt_y</p:attrName>
                                        </p:attrNameLst>
                                      </p:cBhvr>
                                      <p:tavLst>
                                        <p:tav tm="0">
                                          <p:val>
                                            <p:strVal val="0-#ppt_h/2"/>
                                          </p:val>
                                        </p:tav>
                                        <p:tav tm="100000">
                                          <p:val>
                                            <p:strVal val="#ppt_y"/>
                                          </p:val>
                                        </p:tav>
                                      </p:tavLst>
                                    </p:anim>
                                  </p:childTnLst>
                                </p:cTn>
                              </p:par>
                              <p:par>
                                <p:cTn id="20" presetID="2" presetClass="entr" presetSubtype="9"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0-#ppt_w/2"/>
                                          </p:val>
                                        </p:tav>
                                        <p:tav tm="100000">
                                          <p:val>
                                            <p:strVal val="#ppt_x"/>
                                          </p:val>
                                        </p:tav>
                                      </p:tavLst>
                                    </p:anim>
                                    <p:anim calcmode="lin" valueType="num">
                                      <p:cBhvr additive="base">
                                        <p:cTn id="23" dur="500" fill="hold"/>
                                        <p:tgtEl>
                                          <p:spTgt spid="21"/>
                                        </p:tgtEl>
                                        <p:attrNameLst>
                                          <p:attrName>ppt_y</p:attrName>
                                        </p:attrNameLst>
                                      </p:cBhvr>
                                      <p:tavLst>
                                        <p:tav tm="0">
                                          <p:val>
                                            <p:strVal val="0-#ppt_h/2"/>
                                          </p:val>
                                        </p:tav>
                                        <p:tav tm="100000">
                                          <p:val>
                                            <p:strVal val="#ppt_y"/>
                                          </p:val>
                                        </p:tav>
                                      </p:tavLst>
                                    </p:anim>
                                  </p:childTnLst>
                                </p:cTn>
                              </p:par>
                              <p:par>
                                <p:cTn id="24" presetID="2" presetClass="entr" presetSubtype="9"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fill="hold"/>
                                        <p:tgtEl>
                                          <p:spTgt spid="22"/>
                                        </p:tgtEl>
                                        <p:attrNameLst>
                                          <p:attrName>ppt_x</p:attrName>
                                        </p:attrNameLst>
                                      </p:cBhvr>
                                      <p:tavLst>
                                        <p:tav tm="0">
                                          <p:val>
                                            <p:strVal val="0-#ppt_w/2"/>
                                          </p:val>
                                        </p:tav>
                                        <p:tav tm="100000">
                                          <p:val>
                                            <p:strVal val="#ppt_x"/>
                                          </p:val>
                                        </p:tav>
                                      </p:tavLst>
                                    </p:anim>
                                    <p:anim calcmode="lin" valueType="num">
                                      <p:cBhvr additive="base">
                                        <p:cTn id="27" dur="500" fill="hold"/>
                                        <p:tgtEl>
                                          <p:spTgt spid="22"/>
                                        </p:tgtEl>
                                        <p:attrNameLst>
                                          <p:attrName>ppt_y</p:attrName>
                                        </p:attrNameLst>
                                      </p:cBhvr>
                                      <p:tavLst>
                                        <p:tav tm="0">
                                          <p:val>
                                            <p:strVal val="0-#ppt_h/2"/>
                                          </p:val>
                                        </p:tav>
                                        <p:tav tm="100000">
                                          <p:val>
                                            <p:strVal val="#ppt_y"/>
                                          </p:val>
                                        </p:tav>
                                      </p:tavLst>
                                    </p:anim>
                                  </p:childTnLst>
                                </p:cTn>
                              </p:par>
                              <p:par>
                                <p:cTn id="28" presetID="2" presetClass="entr" presetSubtype="9"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0-#ppt_w/2"/>
                                          </p:val>
                                        </p:tav>
                                        <p:tav tm="100000">
                                          <p:val>
                                            <p:strVal val="#ppt_x"/>
                                          </p:val>
                                        </p:tav>
                                      </p:tavLst>
                                    </p:anim>
                                    <p:anim calcmode="lin" valueType="num">
                                      <p:cBhvr additive="base">
                                        <p:cTn id="31" dur="500" fill="hold"/>
                                        <p:tgtEl>
                                          <p:spTgt spid="23"/>
                                        </p:tgtEl>
                                        <p:attrNameLst>
                                          <p:attrName>ppt_y</p:attrName>
                                        </p:attrNameLst>
                                      </p:cBhvr>
                                      <p:tavLst>
                                        <p:tav tm="0">
                                          <p:val>
                                            <p:strVal val="0-#ppt_h/2"/>
                                          </p:val>
                                        </p:tav>
                                        <p:tav tm="100000">
                                          <p:val>
                                            <p:strVal val="#ppt_y"/>
                                          </p:val>
                                        </p:tav>
                                      </p:tavLst>
                                    </p:anim>
                                  </p:childTnLst>
                                </p:cTn>
                              </p:par>
                              <p:par>
                                <p:cTn id="32" presetID="2" presetClass="entr" presetSubtype="9"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500" fill="hold"/>
                                        <p:tgtEl>
                                          <p:spTgt spid="24"/>
                                        </p:tgtEl>
                                        <p:attrNameLst>
                                          <p:attrName>ppt_x</p:attrName>
                                        </p:attrNameLst>
                                      </p:cBhvr>
                                      <p:tavLst>
                                        <p:tav tm="0">
                                          <p:val>
                                            <p:strVal val="0-#ppt_w/2"/>
                                          </p:val>
                                        </p:tav>
                                        <p:tav tm="100000">
                                          <p:val>
                                            <p:strVal val="#ppt_x"/>
                                          </p:val>
                                        </p:tav>
                                      </p:tavLst>
                                    </p:anim>
                                    <p:anim calcmode="lin" valueType="num">
                                      <p:cBhvr additive="base">
                                        <p:cTn id="35" dur="500" fill="hold"/>
                                        <p:tgtEl>
                                          <p:spTgt spid="24"/>
                                        </p:tgtEl>
                                        <p:attrNameLst>
                                          <p:attrName>ppt_y</p:attrName>
                                        </p:attrNameLst>
                                      </p:cBhvr>
                                      <p:tavLst>
                                        <p:tav tm="0">
                                          <p:val>
                                            <p:strVal val="0-#ppt_h/2"/>
                                          </p:val>
                                        </p:tav>
                                        <p:tav tm="100000">
                                          <p:val>
                                            <p:strVal val="#ppt_y"/>
                                          </p:val>
                                        </p:tav>
                                      </p:tavLst>
                                    </p:anim>
                                  </p:childTnLst>
                                </p:cTn>
                              </p:par>
                            </p:childTnLst>
                          </p:cTn>
                        </p:par>
                        <p:par>
                          <p:cTn id="36" fill="hold">
                            <p:stCondLst>
                              <p:cond delay="1500"/>
                            </p:stCondLst>
                            <p:childTnLst>
                              <p:par>
                                <p:cTn id="37" presetID="22" presetClass="entr" presetSubtype="4"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down)">
                                      <p:cBhvr>
                                        <p:cTn id="39" dur="1000"/>
                                        <p:tgtEl>
                                          <p:spTgt spid="14"/>
                                        </p:tgtEl>
                                      </p:cBhvr>
                                    </p:animEffect>
                                  </p:childTnLst>
                                </p:cTn>
                              </p:par>
                              <p:par>
                                <p:cTn id="40" presetID="22" presetClass="entr" presetSubtype="4"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1000"/>
                                        <p:tgtEl>
                                          <p:spTgt spid="15"/>
                                        </p:tgtEl>
                                      </p:cBhvr>
                                    </p:animEffect>
                                  </p:childTnLst>
                                </p:cTn>
                              </p:par>
                              <p:par>
                                <p:cTn id="43" presetID="2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1000"/>
                                        <p:tgtEl>
                                          <p:spTgt spid="17"/>
                                        </p:tgtEl>
                                      </p:cBhvr>
                                    </p:animEffect>
                                  </p:childTnLst>
                                </p:cTn>
                              </p:par>
                              <p:par>
                                <p:cTn id="46" presetID="22" presetClass="entr" presetSubtype="4"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1000"/>
                                        <p:tgtEl>
                                          <p:spTgt spid="16"/>
                                        </p:tgtEl>
                                      </p:cBhvr>
                                    </p:animEffect>
                                  </p:childTnLst>
                                </p:cTn>
                              </p:par>
                              <p:par>
                                <p:cTn id="49" presetID="22" presetClass="entr" presetSubtype="4"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down)">
                                      <p:cBhvr>
                                        <p:cTn id="51" dur="1000"/>
                                        <p:tgtEl>
                                          <p:spTgt spid="18"/>
                                        </p:tgtEl>
                                      </p:cBhvr>
                                    </p:animEffect>
                                  </p:childTnLst>
                                </p:cTn>
                              </p:par>
                            </p:childTnLst>
                          </p:cTn>
                        </p:par>
                        <p:par>
                          <p:cTn id="52" fill="hold">
                            <p:stCondLst>
                              <p:cond delay="2500"/>
                            </p:stCondLst>
                            <p:childTnLst>
                              <p:par>
                                <p:cTn id="53" presetID="49" presetClass="entr" presetSubtype="0" decel="100000" fill="hold" nodeType="after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p:cTn id="55" dur="500" fill="hold"/>
                                        <p:tgtEl>
                                          <p:spTgt spid="41"/>
                                        </p:tgtEl>
                                        <p:attrNameLst>
                                          <p:attrName>ppt_w</p:attrName>
                                        </p:attrNameLst>
                                      </p:cBhvr>
                                      <p:tavLst>
                                        <p:tav tm="0">
                                          <p:val>
                                            <p:fltVal val="0"/>
                                          </p:val>
                                        </p:tav>
                                        <p:tav tm="100000">
                                          <p:val>
                                            <p:strVal val="#ppt_w"/>
                                          </p:val>
                                        </p:tav>
                                      </p:tavLst>
                                    </p:anim>
                                    <p:anim calcmode="lin" valueType="num">
                                      <p:cBhvr>
                                        <p:cTn id="56" dur="500" fill="hold"/>
                                        <p:tgtEl>
                                          <p:spTgt spid="41"/>
                                        </p:tgtEl>
                                        <p:attrNameLst>
                                          <p:attrName>ppt_h</p:attrName>
                                        </p:attrNameLst>
                                      </p:cBhvr>
                                      <p:tavLst>
                                        <p:tav tm="0">
                                          <p:val>
                                            <p:fltVal val="0"/>
                                          </p:val>
                                        </p:tav>
                                        <p:tav tm="100000">
                                          <p:val>
                                            <p:strVal val="#ppt_h"/>
                                          </p:val>
                                        </p:tav>
                                      </p:tavLst>
                                    </p:anim>
                                    <p:anim calcmode="lin" valueType="num">
                                      <p:cBhvr>
                                        <p:cTn id="57" dur="500" fill="hold"/>
                                        <p:tgtEl>
                                          <p:spTgt spid="41"/>
                                        </p:tgtEl>
                                        <p:attrNameLst>
                                          <p:attrName>style.rotation</p:attrName>
                                        </p:attrNameLst>
                                      </p:cBhvr>
                                      <p:tavLst>
                                        <p:tav tm="0">
                                          <p:val>
                                            <p:fltVal val="360"/>
                                          </p:val>
                                        </p:tav>
                                        <p:tav tm="100000">
                                          <p:val>
                                            <p:fltVal val="0"/>
                                          </p:val>
                                        </p:tav>
                                      </p:tavLst>
                                    </p:anim>
                                    <p:animEffect transition="in" filter="fade">
                                      <p:cBhvr>
                                        <p:cTn id="58" dur="500"/>
                                        <p:tgtEl>
                                          <p:spTgt spid="41"/>
                                        </p:tgtEl>
                                      </p:cBhvr>
                                    </p:animEffect>
                                  </p:childTnLst>
                                </p:cTn>
                              </p:par>
                              <p:par>
                                <p:cTn id="59" presetID="47"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anim calcmode="lin" valueType="num">
                                      <p:cBhvr>
                                        <p:cTn id="62" dur="500" fill="hold"/>
                                        <p:tgtEl>
                                          <p:spTgt spid="25"/>
                                        </p:tgtEl>
                                        <p:attrNameLst>
                                          <p:attrName>ppt_x</p:attrName>
                                        </p:attrNameLst>
                                      </p:cBhvr>
                                      <p:tavLst>
                                        <p:tav tm="0">
                                          <p:val>
                                            <p:strVal val="#ppt_x"/>
                                          </p:val>
                                        </p:tav>
                                        <p:tav tm="100000">
                                          <p:val>
                                            <p:strVal val="#ppt_x"/>
                                          </p:val>
                                        </p:tav>
                                      </p:tavLst>
                                    </p:anim>
                                    <p:anim calcmode="lin" valueType="num">
                                      <p:cBhvr>
                                        <p:cTn id="63" dur="500" fill="hold"/>
                                        <p:tgtEl>
                                          <p:spTgt spid="25"/>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anim calcmode="lin" valueType="num">
                                      <p:cBhvr>
                                        <p:cTn id="67" dur="500" fill="hold"/>
                                        <p:tgtEl>
                                          <p:spTgt spid="26"/>
                                        </p:tgtEl>
                                        <p:attrNameLst>
                                          <p:attrName>ppt_x</p:attrName>
                                        </p:attrNameLst>
                                      </p:cBhvr>
                                      <p:tavLst>
                                        <p:tav tm="0">
                                          <p:val>
                                            <p:strVal val="#ppt_x"/>
                                          </p:val>
                                        </p:tav>
                                        <p:tav tm="100000">
                                          <p:val>
                                            <p:strVal val="#ppt_x"/>
                                          </p:val>
                                        </p:tav>
                                      </p:tavLst>
                                    </p:anim>
                                    <p:anim calcmode="lin" valueType="num">
                                      <p:cBhvr>
                                        <p:cTn id="68" dur="500" fill="hold"/>
                                        <p:tgtEl>
                                          <p:spTgt spid="26"/>
                                        </p:tgtEl>
                                        <p:attrNameLst>
                                          <p:attrName>ppt_y</p:attrName>
                                        </p:attrNameLst>
                                      </p:cBhvr>
                                      <p:tavLst>
                                        <p:tav tm="0">
                                          <p:val>
                                            <p:strVal val="#ppt_y+.1"/>
                                          </p:val>
                                        </p:tav>
                                        <p:tav tm="100000">
                                          <p:val>
                                            <p:strVal val="#ppt_y"/>
                                          </p:val>
                                        </p:tav>
                                      </p:tavLst>
                                    </p:anim>
                                  </p:childTnLst>
                                </p:cTn>
                              </p:par>
                            </p:childTnLst>
                          </p:cTn>
                        </p:par>
                        <p:par>
                          <p:cTn id="69" fill="hold">
                            <p:stCondLst>
                              <p:cond delay="3000"/>
                            </p:stCondLst>
                            <p:childTnLst>
                              <p:par>
                                <p:cTn id="70" presetID="49" presetClass="entr" presetSubtype="0" decel="100000" fill="hold" nodeType="afterEffect">
                                  <p:stCondLst>
                                    <p:cond delay="0"/>
                                  </p:stCondLst>
                                  <p:childTnLst>
                                    <p:set>
                                      <p:cBhvr>
                                        <p:cTn id="71" dur="1" fill="hold">
                                          <p:stCondLst>
                                            <p:cond delay="0"/>
                                          </p:stCondLst>
                                        </p:cTn>
                                        <p:tgtEl>
                                          <p:spTgt spid="35"/>
                                        </p:tgtEl>
                                        <p:attrNameLst>
                                          <p:attrName>style.visibility</p:attrName>
                                        </p:attrNameLst>
                                      </p:cBhvr>
                                      <p:to>
                                        <p:strVal val="visible"/>
                                      </p:to>
                                    </p:set>
                                    <p:anim calcmode="lin" valueType="num">
                                      <p:cBhvr>
                                        <p:cTn id="72" dur="500" fill="hold"/>
                                        <p:tgtEl>
                                          <p:spTgt spid="35"/>
                                        </p:tgtEl>
                                        <p:attrNameLst>
                                          <p:attrName>ppt_w</p:attrName>
                                        </p:attrNameLst>
                                      </p:cBhvr>
                                      <p:tavLst>
                                        <p:tav tm="0">
                                          <p:val>
                                            <p:fltVal val="0"/>
                                          </p:val>
                                        </p:tav>
                                        <p:tav tm="100000">
                                          <p:val>
                                            <p:strVal val="#ppt_w"/>
                                          </p:val>
                                        </p:tav>
                                      </p:tavLst>
                                    </p:anim>
                                    <p:anim calcmode="lin" valueType="num">
                                      <p:cBhvr>
                                        <p:cTn id="73" dur="500" fill="hold"/>
                                        <p:tgtEl>
                                          <p:spTgt spid="35"/>
                                        </p:tgtEl>
                                        <p:attrNameLst>
                                          <p:attrName>ppt_h</p:attrName>
                                        </p:attrNameLst>
                                      </p:cBhvr>
                                      <p:tavLst>
                                        <p:tav tm="0">
                                          <p:val>
                                            <p:fltVal val="0"/>
                                          </p:val>
                                        </p:tav>
                                        <p:tav tm="100000">
                                          <p:val>
                                            <p:strVal val="#ppt_h"/>
                                          </p:val>
                                        </p:tav>
                                      </p:tavLst>
                                    </p:anim>
                                    <p:anim calcmode="lin" valueType="num">
                                      <p:cBhvr>
                                        <p:cTn id="74" dur="500" fill="hold"/>
                                        <p:tgtEl>
                                          <p:spTgt spid="35"/>
                                        </p:tgtEl>
                                        <p:attrNameLst>
                                          <p:attrName>style.rotation</p:attrName>
                                        </p:attrNameLst>
                                      </p:cBhvr>
                                      <p:tavLst>
                                        <p:tav tm="0">
                                          <p:val>
                                            <p:fltVal val="360"/>
                                          </p:val>
                                        </p:tav>
                                        <p:tav tm="100000">
                                          <p:val>
                                            <p:fltVal val="0"/>
                                          </p:val>
                                        </p:tav>
                                      </p:tavLst>
                                    </p:anim>
                                    <p:animEffect transition="in" filter="fade">
                                      <p:cBhvr>
                                        <p:cTn id="75" dur="500"/>
                                        <p:tgtEl>
                                          <p:spTgt spid="35"/>
                                        </p:tgtEl>
                                      </p:cBhvr>
                                    </p:animEffect>
                                  </p:childTnLst>
                                </p:cTn>
                              </p:par>
                              <p:par>
                                <p:cTn id="76" presetID="47" presetClass="entr" presetSubtype="0" fill="hold" grpId="0"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anim calcmode="lin" valueType="num">
                                      <p:cBhvr>
                                        <p:cTn id="79" dur="500" fill="hold"/>
                                        <p:tgtEl>
                                          <p:spTgt spid="27"/>
                                        </p:tgtEl>
                                        <p:attrNameLst>
                                          <p:attrName>ppt_x</p:attrName>
                                        </p:attrNameLst>
                                      </p:cBhvr>
                                      <p:tavLst>
                                        <p:tav tm="0">
                                          <p:val>
                                            <p:strVal val="#ppt_x"/>
                                          </p:val>
                                        </p:tav>
                                        <p:tav tm="100000">
                                          <p:val>
                                            <p:strVal val="#ppt_x"/>
                                          </p:val>
                                        </p:tav>
                                      </p:tavLst>
                                    </p:anim>
                                    <p:anim calcmode="lin" valueType="num">
                                      <p:cBhvr>
                                        <p:cTn id="80" dur="500" fill="hold"/>
                                        <p:tgtEl>
                                          <p:spTgt spid="27"/>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anim calcmode="lin" valueType="num">
                                      <p:cBhvr>
                                        <p:cTn id="84" dur="500" fill="hold"/>
                                        <p:tgtEl>
                                          <p:spTgt spid="28"/>
                                        </p:tgtEl>
                                        <p:attrNameLst>
                                          <p:attrName>ppt_x</p:attrName>
                                        </p:attrNameLst>
                                      </p:cBhvr>
                                      <p:tavLst>
                                        <p:tav tm="0">
                                          <p:val>
                                            <p:strVal val="#ppt_x"/>
                                          </p:val>
                                        </p:tav>
                                        <p:tav tm="100000">
                                          <p:val>
                                            <p:strVal val="#ppt_x"/>
                                          </p:val>
                                        </p:tav>
                                      </p:tavLst>
                                    </p:anim>
                                    <p:anim calcmode="lin" valueType="num">
                                      <p:cBhvr>
                                        <p:cTn id="85" dur="500" fill="hold"/>
                                        <p:tgtEl>
                                          <p:spTgt spid="28"/>
                                        </p:tgtEl>
                                        <p:attrNameLst>
                                          <p:attrName>ppt_y</p:attrName>
                                        </p:attrNameLst>
                                      </p:cBhvr>
                                      <p:tavLst>
                                        <p:tav tm="0">
                                          <p:val>
                                            <p:strVal val="#ppt_y+.1"/>
                                          </p:val>
                                        </p:tav>
                                        <p:tav tm="100000">
                                          <p:val>
                                            <p:strVal val="#ppt_y"/>
                                          </p:val>
                                        </p:tav>
                                      </p:tavLst>
                                    </p:anim>
                                  </p:childTnLst>
                                </p:cTn>
                              </p:par>
                            </p:childTnLst>
                          </p:cTn>
                        </p:par>
                        <p:par>
                          <p:cTn id="86" fill="hold">
                            <p:stCondLst>
                              <p:cond delay="3500"/>
                            </p:stCondLst>
                            <p:childTnLst>
                              <p:par>
                                <p:cTn id="87" presetID="49" presetClass="entr" presetSubtype="0" decel="100000" fill="hold" nodeType="afterEffect">
                                  <p:stCondLst>
                                    <p:cond delay="0"/>
                                  </p:stCondLst>
                                  <p:childTnLst>
                                    <p:set>
                                      <p:cBhvr>
                                        <p:cTn id="88" dur="1" fill="hold">
                                          <p:stCondLst>
                                            <p:cond delay="0"/>
                                          </p:stCondLst>
                                        </p:cTn>
                                        <p:tgtEl>
                                          <p:spTgt spid="44"/>
                                        </p:tgtEl>
                                        <p:attrNameLst>
                                          <p:attrName>style.visibility</p:attrName>
                                        </p:attrNameLst>
                                      </p:cBhvr>
                                      <p:to>
                                        <p:strVal val="visible"/>
                                      </p:to>
                                    </p:set>
                                    <p:anim calcmode="lin" valueType="num">
                                      <p:cBhvr>
                                        <p:cTn id="89" dur="500" fill="hold"/>
                                        <p:tgtEl>
                                          <p:spTgt spid="44"/>
                                        </p:tgtEl>
                                        <p:attrNameLst>
                                          <p:attrName>ppt_w</p:attrName>
                                        </p:attrNameLst>
                                      </p:cBhvr>
                                      <p:tavLst>
                                        <p:tav tm="0">
                                          <p:val>
                                            <p:fltVal val="0"/>
                                          </p:val>
                                        </p:tav>
                                        <p:tav tm="100000">
                                          <p:val>
                                            <p:strVal val="#ppt_w"/>
                                          </p:val>
                                        </p:tav>
                                      </p:tavLst>
                                    </p:anim>
                                    <p:anim calcmode="lin" valueType="num">
                                      <p:cBhvr>
                                        <p:cTn id="90" dur="500" fill="hold"/>
                                        <p:tgtEl>
                                          <p:spTgt spid="44"/>
                                        </p:tgtEl>
                                        <p:attrNameLst>
                                          <p:attrName>ppt_h</p:attrName>
                                        </p:attrNameLst>
                                      </p:cBhvr>
                                      <p:tavLst>
                                        <p:tav tm="0">
                                          <p:val>
                                            <p:fltVal val="0"/>
                                          </p:val>
                                        </p:tav>
                                        <p:tav tm="100000">
                                          <p:val>
                                            <p:strVal val="#ppt_h"/>
                                          </p:val>
                                        </p:tav>
                                      </p:tavLst>
                                    </p:anim>
                                    <p:anim calcmode="lin" valueType="num">
                                      <p:cBhvr>
                                        <p:cTn id="91" dur="500" fill="hold"/>
                                        <p:tgtEl>
                                          <p:spTgt spid="44"/>
                                        </p:tgtEl>
                                        <p:attrNameLst>
                                          <p:attrName>style.rotation</p:attrName>
                                        </p:attrNameLst>
                                      </p:cBhvr>
                                      <p:tavLst>
                                        <p:tav tm="0">
                                          <p:val>
                                            <p:fltVal val="360"/>
                                          </p:val>
                                        </p:tav>
                                        <p:tav tm="100000">
                                          <p:val>
                                            <p:fltVal val="0"/>
                                          </p:val>
                                        </p:tav>
                                      </p:tavLst>
                                    </p:anim>
                                    <p:animEffect transition="in" filter="fade">
                                      <p:cBhvr>
                                        <p:cTn id="92" dur="500"/>
                                        <p:tgtEl>
                                          <p:spTgt spid="44"/>
                                        </p:tgtEl>
                                      </p:cBhvr>
                                    </p:animEffect>
                                  </p:childTnLst>
                                </p:cTn>
                              </p:par>
                              <p:par>
                                <p:cTn id="93" presetID="47"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500"/>
                                        <p:tgtEl>
                                          <p:spTgt spid="29"/>
                                        </p:tgtEl>
                                      </p:cBhvr>
                                    </p:animEffect>
                                    <p:anim calcmode="lin" valueType="num">
                                      <p:cBhvr>
                                        <p:cTn id="96" dur="500" fill="hold"/>
                                        <p:tgtEl>
                                          <p:spTgt spid="29"/>
                                        </p:tgtEl>
                                        <p:attrNameLst>
                                          <p:attrName>ppt_x</p:attrName>
                                        </p:attrNameLst>
                                      </p:cBhvr>
                                      <p:tavLst>
                                        <p:tav tm="0">
                                          <p:val>
                                            <p:strVal val="#ppt_x"/>
                                          </p:val>
                                        </p:tav>
                                        <p:tav tm="100000">
                                          <p:val>
                                            <p:strVal val="#ppt_x"/>
                                          </p:val>
                                        </p:tav>
                                      </p:tavLst>
                                    </p:anim>
                                    <p:anim calcmode="lin" valueType="num">
                                      <p:cBhvr>
                                        <p:cTn id="97" dur="500" fill="hold"/>
                                        <p:tgtEl>
                                          <p:spTgt spid="29"/>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30"/>
                                        </p:tgtEl>
                                        <p:attrNameLst>
                                          <p:attrName>style.visibility</p:attrName>
                                        </p:attrNameLst>
                                      </p:cBhvr>
                                      <p:to>
                                        <p:strVal val="visible"/>
                                      </p:to>
                                    </p:set>
                                    <p:animEffect transition="in" filter="fade">
                                      <p:cBhvr>
                                        <p:cTn id="100" dur="500"/>
                                        <p:tgtEl>
                                          <p:spTgt spid="30"/>
                                        </p:tgtEl>
                                      </p:cBhvr>
                                    </p:animEffect>
                                    <p:anim calcmode="lin" valueType="num">
                                      <p:cBhvr>
                                        <p:cTn id="101" dur="500" fill="hold"/>
                                        <p:tgtEl>
                                          <p:spTgt spid="30"/>
                                        </p:tgtEl>
                                        <p:attrNameLst>
                                          <p:attrName>ppt_x</p:attrName>
                                        </p:attrNameLst>
                                      </p:cBhvr>
                                      <p:tavLst>
                                        <p:tav tm="0">
                                          <p:val>
                                            <p:strVal val="#ppt_x"/>
                                          </p:val>
                                        </p:tav>
                                        <p:tav tm="100000">
                                          <p:val>
                                            <p:strVal val="#ppt_x"/>
                                          </p:val>
                                        </p:tav>
                                      </p:tavLst>
                                    </p:anim>
                                    <p:anim calcmode="lin" valueType="num">
                                      <p:cBhvr>
                                        <p:cTn id="102" dur="500" fill="hold"/>
                                        <p:tgtEl>
                                          <p:spTgt spid="30"/>
                                        </p:tgtEl>
                                        <p:attrNameLst>
                                          <p:attrName>ppt_y</p:attrName>
                                        </p:attrNameLst>
                                      </p:cBhvr>
                                      <p:tavLst>
                                        <p:tav tm="0">
                                          <p:val>
                                            <p:strVal val="#ppt_y+.1"/>
                                          </p:val>
                                        </p:tav>
                                        <p:tav tm="100000">
                                          <p:val>
                                            <p:strVal val="#ppt_y"/>
                                          </p:val>
                                        </p:tav>
                                      </p:tavLst>
                                    </p:anim>
                                  </p:childTnLst>
                                </p:cTn>
                              </p:par>
                            </p:childTnLst>
                          </p:cTn>
                        </p:par>
                        <p:par>
                          <p:cTn id="103" fill="hold">
                            <p:stCondLst>
                              <p:cond delay="4000"/>
                            </p:stCondLst>
                            <p:childTnLst>
                              <p:par>
                                <p:cTn id="104" presetID="49" presetClass="entr" presetSubtype="0" decel="100000" fill="hold" nodeType="afterEffect">
                                  <p:stCondLst>
                                    <p:cond delay="0"/>
                                  </p:stCondLst>
                                  <p:childTnLst>
                                    <p:set>
                                      <p:cBhvr>
                                        <p:cTn id="105" dur="1" fill="hold">
                                          <p:stCondLst>
                                            <p:cond delay="0"/>
                                          </p:stCondLst>
                                        </p:cTn>
                                        <p:tgtEl>
                                          <p:spTgt spid="38"/>
                                        </p:tgtEl>
                                        <p:attrNameLst>
                                          <p:attrName>style.visibility</p:attrName>
                                        </p:attrNameLst>
                                      </p:cBhvr>
                                      <p:to>
                                        <p:strVal val="visible"/>
                                      </p:to>
                                    </p:set>
                                    <p:anim calcmode="lin" valueType="num">
                                      <p:cBhvr>
                                        <p:cTn id="106" dur="500" fill="hold"/>
                                        <p:tgtEl>
                                          <p:spTgt spid="38"/>
                                        </p:tgtEl>
                                        <p:attrNameLst>
                                          <p:attrName>ppt_w</p:attrName>
                                        </p:attrNameLst>
                                      </p:cBhvr>
                                      <p:tavLst>
                                        <p:tav tm="0">
                                          <p:val>
                                            <p:fltVal val="0"/>
                                          </p:val>
                                        </p:tav>
                                        <p:tav tm="100000">
                                          <p:val>
                                            <p:strVal val="#ppt_w"/>
                                          </p:val>
                                        </p:tav>
                                      </p:tavLst>
                                    </p:anim>
                                    <p:anim calcmode="lin" valueType="num">
                                      <p:cBhvr>
                                        <p:cTn id="107" dur="500" fill="hold"/>
                                        <p:tgtEl>
                                          <p:spTgt spid="38"/>
                                        </p:tgtEl>
                                        <p:attrNameLst>
                                          <p:attrName>ppt_h</p:attrName>
                                        </p:attrNameLst>
                                      </p:cBhvr>
                                      <p:tavLst>
                                        <p:tav tm="0">
                                          <p:val>
                                            <p:fltVal val="0"/>
                                          </p:val>
                                        </p:tav>
                                        <p:tav tm="100000">
                                          <p:val>
                                            <p:strVal val="#ppt_h"/>
                                          </p:val>
                                        </p:tav>
                                      </p:tavLst>
                                    </p:anim>
                                    <p:anim calcmode="lin" valueType="num">
                                      <p:cBhvr>
                                        <p:cTn id="108" dur="500" fill="hold"/>
                                        <p:tgtEl>
                                          <p:spTgt spid="38"/>
                                        </p:tgtEl>
                                        <p:attrNameLst>
                                          <p:attrName>style.rotation</p:attrName>
                                        </p:attrNameLst>
                                      </p:cBhvr>
                                      <p:tavLst>
                                        <p:tav tm="0">
                                          <p:val>
                                            <p:fltVal val="360"/>
                                          </p:val>
                                        </p:tav>
                                        <p:tav tm="100000">
                                          <p:val>
                                            <p:fltVal val="0"/>
                                          </p:val>
                                        </p:tav>
                                      </p:tavLst>
                                    </p:anim>
                                    <p:animEffect transition="in" filter="fade">
                                      <p:cBhvr>
                                        <p:cTn id="109" dur="500"/>
                                        <p:tgtEl>
                                          <p:spTgt spid="38"/>
                                        </p:tgtEl>
                                      </p:cBhvr>
                                    </p:animEffect>
                                  </p:childTnLst>
                                </p:cTn>
                              </p:par>
                              <p:par>
                                <p:cTn id="110" presetID="47" presetClass="entr" presetSubtype="0" fill="hold" grpId="0" nodeType="with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fade">
                                      <p:cBhvr>
                                        <p:cTn id="112" dur="500"/>
                                        <p:tgtEl>
                                          <p:spTgt spid="31"/>
                                        </p:tgtEl>
                                      </p:cBhvr>
                                    </p:animEffect>
                                    <p:anim calcmode="lin" valueType="num">
                                      <p:cBhvr>
                                        <p:cTn id="113" dur="500" fill="hold"/>
                                        <p:tgtEl>
                                          <p:spTgt spid="31"/>
                                        </p:tgtEl>
                                        <p:attrNameLst>
                                          <p:attrName>ppt_x</p:attrName>
                                        </p:attrNameLst>
                                      </p:cBhvr>
                                      <p:tavLst>
                                        <p:tav tm="0">
                                          <p:val>
                                            <p:strVal val="#ppt_x"/>
                                          </p:val>
                                        </p:tav>
                                        <p:tav tm="100000">
                                          <p:val>
                                            <p:strVal val="#ppt_x"/>
                                          </p:val>
                                        </p:tav>
                                      </p:tavLst>
                                    </p:anim>
                                    <p:anim calcmode="lin" valueType="num">
                                      <p:cBhvr>
                                        <p:cTn id="114" dur="500" fill="hold"/>
                                        <p:tgtEl>
                                          <p:spTgt spid="31"/>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fade">
                                      <p:cBhvr>
                                        <p:cTn id="117" dur="500"/>
                                        <p:tgtEl>
                                          <p:spTgt spid="32"/>
                                        </p:tgtEl>
                                      </p:cBhvr>
                                    </p:animEffect>
                                    <p:anim calcmode="lin" valueType="num">
                                      <p:cBhvr>
                                        <p:cTn id="118" dur="500" fill="hold"/>
                                        <p:tgtEl>
                                          <p:spTgt spid="32"/>
                                        </p:tgtEl>
                                        <p:attrNameLst>
                                          <p:attrName>ppt_x</p:attrName>
                                        </p:attrNameLst>
                                      </p:cBhvr>
                                      <p:tavLst>
                                        <p:tav tm="0">
                                          <p:val>
                                            <p:strVal val="#ppt_x"/>
                                          </p:val>
                                        </p:tav>
                                        <p:tav tm="100000">
                                          <p:val>
                                            <p:strVal val="#ppt_x"/>
                                          </p:val>
                                        </p:tav>
                                      </p:tavLst>
                                    </p:anim>
                                    <p:anim calcmode="lin" valueType="num">
                                      <p:cBhvr>
                                        <p:cTn id="119" dur="500" fill="hold"/>
                                        <p:tgtEl>
                                          <p:spTgt spid="32"/>
                                        </p:tgtEl>
                                        <p:attrNameLst>
                                          <p:attrName>ppt_y</p:attrName>
                                        </p:attrNameLst>
                                      </p:cBhvr>
                                      <p:tavLst>
                                        <p:tav tm="0">
                                          <p:val>
                                            <p:strVal val="#ppt_y+.1"/>
                                          </p:val>
                                        </p:tav>
                                        <p:tav tm="100000">
                                          <p:val>
                                            <p:strVal val="#ppt_y"/>
                                          </p:val>
                                        </p:tav>
                                      </p:tavLst>
                                    </p:anim>
                                  </p:childTnLst>
                                </p:cTn>
                              </p:par>
                            </p:childTnLst>
                          </p:cTn>
                        </p:par>
                        <p:par>
                          <p:cTn id="120" fill="hold">
                            <p:stCondLst>
                              <p:cond delay="4500"/>
                            </p:stCondLst>
                            <p:childTnLst>
                              <p:par>
                                <p:cTn id="121" presetID="49" presetClass="entr" presetSubtype="0" decel="100000" fill="hold" nodeType="afterEffect">
                                  <p:stCondLst>
                                    <p:cond delay="0"/>
                                  </p:stCondLst>
                                  <p:childTnLst>
                                    <p:set>
                                      <p:cBhvr>
                                        <p:cTn id="122" dur="1" fill="hold">
                                          <p:stCondLst>
                                            <p:cond delay="0"/>
                                          </p:stCondLst>
                                        </p:cTn>
                                        <p:tgtEl>
                                          <p:spTgt spid="47"/>
                                        </p:tgtEl>
                                        <p:attrNameLst>
                                          <p:attrName>style.visibility</p:attrName>
                                        </p:attrNameLst>
                                      </p:cBhvr>
                                      <p:to>
                                        <p:strVal val="visible"/>
                                      </p:to>
                                    </p:set>
                                    <p:anim calcmode="lin" valueType="num">
                                      <p:cBhvr>
                                        <p:cTn id="123" dur="500" fill="hold"/>
                                        <p:tgtEl>
                                          <p:spTgt spid="47"/>
                                        </p:tgtEl>
                                        <p:attrNameLst>
                                          <p:attrName>ppt_w</p:attrName>
                                        </p:attrNameLst>
                                      </p:cBhvr>
                                      <p:tavLst>
                                        <p:tav tm="0">
                                          <p:val>
                                            <p:fltVal val="0"/>
                                          </p:val>
                                        </p:tav>
                                        <p:tav tm="100000">
                                          <p:val>
                                            <p:strVal val="#ppt_w"/>
                                          </p:val>
                                        </p:tav>
                                      </p:tavLst>
                                    </p:anim>
                                    <p:anim calcmode="lin" valueType="num">
                                      <p:cBhvr>
                                        <p:cTn id="124" dur="500" fill="hold"/>
                                        <p:tgtEl>
                                          <p:spTgt spid="47"/>
                                        </p:tgtEl>
                                        <p:attrNameLst>
                                          <p:attrName>ppt_h</p:attrName>
                                        </p:attrNameLst>
                                      </p:cBhvr>
                                      <p:tavLst>
                                        <p:tav tm="0">
                                          <p:val>
                                            <p:fltVal val="0"/>
                                          </p:val>
                                        </p:tav>
                                        <p:tav tm="100000">
                                          <p:val>
                                            <p:strVal val="#ppt_h"/>
                                          </p:val>
                                        </p:tav>
                                      </p:tavLst>
                                    </p:anim>
                                    <p:anim calcmode="lin" valueType="num">
                                      <p:cBhvr>
                                        <p:cTn id="125" dur="500" fill="hold"/>
                                        <p:tgtEl>
                                          <p:spTgt spid="47"/>
                                        </p:tgtEl>
                                        <p:attrNameLst>
                                          <p:attrName>style.rotation</p:attrName>
                                        </p:attrNameLst>
                                      </p:cBhvr>
                                      <p:tavLst>
                                        <p:tav tm="0">
                                          <p:val>
                                            <p:fltVal val="360"/>
                                          </p:val>
                                        </p:tav>
                                        <p:tav tm="100000">
                                          <p:val>
                                            <p:fltVal val="0"/>
                                          </p:val>
                                        </p:tav>
                                      </p:tavLst>
                                    </p:anim>
                                    <p:animEffect transition="in" filter="fade">
                                      <p:cBhvr>
                                        <p:cTn id="126" dur="500"/>
                                        <p:tgtEl>
                                          <p:spTgt spid="47"/>
                                        </p:tgtEl>
                                      </p:cBhvr>
                                    </p:animEffect>
                                  </p:childTnLst>
                                </p:cTn>
                              </p:par>
                              <p:par>
                                <p:cTn id="127" presetID="47" presetClass="entr" presetSubtype="0" fill="hold" grpId="0" nodeType="withEffect">
                                  <p:stCondLst>
                                    <p:cond delay="0"/>
                                  </p:stCondLst>
                                  <p:childTnLst>
                                    <p:set>
                                      <p:cBhvr>
                                        <p:cTn id="128" dur="1" fill="hold">
                                          <p:stCondLst>
                                            <p:cond delay="0"/>
                                          </p:stCondLst>
                                        </p:cTn>
                                        <p:tgtEl>
                                          <p:spTgt spid="33"/>
                                        </p:tgtEl>
                                        <p:attrNameLst>
                                          <p:attrName>style.visibility</p:attrName>
                                        </p:attrNameLst>
                                      </p:cBhvr>
                                      <p:to>
                                        <p:strVal val="visible"/>
                                      </p:to>
                                    </p:set>
                                    <p:animEffect transition="in" filter="fade">
                                      <p:cBhvr>
                                        <p:cTn id="129" dur="500"/>
                                        <p:tgtEl>
                                          <p:spTgt spid="33"/>
                                        </p:tgtEl>
                                      </p:cBhvr>
                                    </p:animEffect>
                                    <p:anim calcmode="lin" valueType="num">
                                      <p:cBhvr>
                                        <p:cTn id="130" dur="500" fill="hold"/>
                                        <p:tgtEl>
                                          <p:spTgt spid="33"/>
                                        </p:tgtEl>
                                        <p:attrNameLst>
                                          <p:attrName>ppt_x</p:attrName>
                                        </p:attrNameLst>
                                      </p:cBhvr>
                                      <p:tavLst>
                                        <p:tav tm="0">
                                          <p:val>
                                            <p:strVal val="#ppt_x"/>
                                          </p:val>
                                        </p:tav>
                                        <p:tav tm="100000">
                                          <p:val>
                                            <p:strVal val="#ppt_x"/>
                                          </p:val>
                                        </p:tav>
                                      </p:tavLst>
                                    </p:anim>
                                    <p:anim calcmode="lin" valueType="num">
                                      <p:cBhvr>
                                        <p:cTn id="131" dur="500" fill="hold"/>
                                        <p:tgtEl>
                                          <p:spTgt spid="33"/>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34"/>
                                        </p:tgtEl>
                                        <p:attrNameLst>
                                          <p:attrName>style.visibility</p:attrName>
                                        </p:attrNameLst>
                                      </p:cBhvr>
                                      <p:to>
                                        <p:strVal val="visible"/>
                                      </p:to>
                                    </p:set>
                                    <p:animEffect transition="in" filter="fade">
                                      <p:cBhvr>
                                        <p:cTn id="134" dur="500"/>
                                        <p:tgtEl>
                                          <p:spTgt spid="34"/>
                                        </p:tgtEl>
                                      </p:cBhvr>
                                    </p:animEffect>
                                    <p:anim calcmode="lin" valueType="num">
                                      <p:cBhvr>
                                        <p:cTn id="135" dur="500" fill="hold"/>
                                        <p:tgtEl>
                                          <p:spTgt spid="34"/>
                                        </p:tgtEl>
                                        <p:attrNameLst>
                                          <p:attrName>ppt_x</p:attrName>
                                        </p:attrNameLst>
                                      </p:cBhvr>
                                      <p:tavLst>
                                        <p:tav tm="0">
                                          <p:val>
                                            <p:strVal val="#ppt_x"/>
                                          </p:val>
                                        </p:tav>
                                        <p:tav tm="100000">
                                          <p:val>
                                            <p:strVal val="#ppt_x"/>
                                          </p:val>
                                        </p:tav>
                                      </p:tavLst>
                                    </p:anim>
                                    <p:anim calcmode="lin" valueType="num">
                                      <p:cBhvr>
                                        <p:cTn id="136" dur="5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P spid="25" grpId="0"/>
      <p:bldP spid="26" grpId="0"/>
      <p:bldP spid="27" grpId="0"/>
      <p:bldP spid="28" grpId="0"/>
      <p:bldP spid="29" grpId="0"/>
      <p:bldP spid="30" grpId="0"/>
      <p:bldP spid="31" grpId="0"/>
      <p:bldP spid="32" grpId="0"/>
      <p:bldP spid="33" grpId="0"/>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ULTRA_SCORM_COURSE_ID" val="99F5218D-6071-4BFD-A21B-10FA60FDB5C7"/>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Lst>
</file>

<file path=ppt/tags/tag1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51125204017"/>
  <p:tag name="MH_LIBRARY" val="GRAPHIC"/>
  <p:tag name="MH_TYPE" val="Text"/>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Other"/>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Title"/>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Other"/>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Title"/>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Other"/>
  <p:tag name="MH_ORDER" val="2"/>
</p:tagLst>
</file>

<file path=ppt/tags/tag26.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Title"/>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Other"/>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Title"/>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9"/>
</p:tagLst>
</file>

<file path=ppt/tags/tag3.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30.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9"/>
</p:tagLst>
</file>

<file path=ppt/tags/tag31.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9"/>
</p:tagLst>
</file>

<file path=ppt/tags/tag32.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9"/>
</p:tagLst>
</file>

<file path=ppt/tags/tag33.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9"/>
</p:tagLst>
</file>

<file path=ppt/tags/tag34.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YinZJG#"/>
  <p:tag name="MH_LAYOUT" val="TitleSubTitleText"/>
  <p:tag name="MH" val="20151107164558"/>
  <p:tag name="MH_LIBRARY" val="GRAPHIC"/>
</p:tagLst>
</file>

<file path=ppt/tags/tag35.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BingLLB#"/>
  <p:tag name="MH_LAYOUT" val="SubTitleText"/>
  <p:tag name="MH" val="20151111200301"/>
  <p:tag name="MH_LIBRARY" val="GRAPHIC"/>
</p:tagLst>
</file>

<file path=ppt/tags/tag36.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60219112043"/>
  <p:tag name="MH_LIBRARY" val="GRAPHIC"/>
  <p:tag name="MH_TYPE" val="SubTitle"/>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60219112043"/>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4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4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48.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6"/>
</p:tagLst>
</file>

<file path=ppt/tags/tag49.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7"/>
</p:tagLst>
</file>

<file path=ppt/tags/tag5.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50.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15"/>
</p:tagLst>
</file>

<file path=ppt/tags/tag51.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10"/>
</p:tagLst>
</file>

<file path=ppt/tags/tag52.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11"/>
</p:tagLst>
</file>

<file path=ppt/tags/tag53.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14"/>
</p:tagLst>
</file>

<file path=ppt/tags/tag54.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4"/>
</p:tagLst>
</file>

<file path=ppt/tags/tag55.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5"/>
</p:tagLst>
</file>

<file path=ppt/tags/tag56.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13"/>
</p:tagLst>
</file>

<file path=ppt/tags/tag57.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8"/>
</p:tagLst>
</file>

<file path=ppt/tags/tag58.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9"/>
</p:tagLst>
</file>

<file path=ppt/tags/tag59.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12"/>
</p:tagLst>
</file>

<file path=ppt/tags/tag6.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60.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1"/>
</p:tagLst>
</file>

<file path=ppt/tags/tag61.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2"/>
</p:tagLst>
</file>

<file path=ppt/tags/tag62.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7"/>
</p:tagLst>
</file>

<file path=ppt/tags/tag63.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Desc"/>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1"/>
</p:tagLst>
</file>

<file path=ppt/tags/tag65.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1"/>
</p:tagLst>
</file>

<file path=ppt/tags/tag66.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1"/>
</p:tagLst>
</file>

<file path=ppt/tags/tag67.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1"/>
</p:tagLst>
</file>

<file path=ppt/tags/tag68.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5"/>
</p:tagLst>
</file>

<file path=ppt/tags/tag69.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6"/>
</p:tagLst>
</file>

<file path=ppt/tags/tag7.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70.xml><?xml version="1.0" encoding="utf-8"?>
<p:tagLst xmlns:a="http://schemas.openxmlformats.org/drawingml/2006/main" xmlns:r="http://schemas.openxmlformats.org/officeDocument/2006/relationships" xmlns:p="http://schemas.openxmlformats.org/presentationml/2006/main">
  <p:tag name="MH" val="20151029152328"/>
  <p:tag name="MH_LIBRARY" val="GRAPHIC"/>
  <p:tag name="MH_TYPE" val="SubTitle"/>
  <p:tag name="MH_ORDER" val="1"/>
</p:tagLst>
</file>

<file path=ppt/tags/tag71.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72.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73.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74.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75.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76.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77.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78.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79.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8.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80.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8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9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9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9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9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9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9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9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heme/theme1.xml><?xml version="1.0" encoding="utf-8"?>
<a:theme xmlns:a="http://schemas.openxmlformats.org/drawingml/2006/main" name="1_Office 主题​​">
  <a:themeElements>
    <a:clrScheme name="自定义 4">
      <a:dk1>
        <a:sysClr val="windowText" lastClr="000000"/>
      </a:dk1>
      <a:lt1>
        <a:sysClr val="window" lastClr="FFFFFF"/>
      </a:lt1>
      <a:dk2>
        <a:srgbClr val="000000"/>
      </a:dk2>
      <a:lt2>
        <a:srgbClr val="EEECE1"/>
      </a:lt2>
      <a:accent1>
        <a:srgbClr val="0065B0"/>
      </a:accent1>
      <a:accent2>
        <a:srgbClr val="00B0F0"/>
      </a:accent2>
      <a:accent3>
        <a:srgbClr val="0084B4"/>
      </a:accent3>
      <a:accent4>
        <a:srgbClr val="92D050"/>
      </a:accent4>
      <a:accent5>
        <a:srgbClr val="FFC000"/>
      </a:accent5>
      <a:accent6>
        <a:srgbClr val="FF0000"/>
      </a:accent6>
      <a:hlink>
        <a:srgbClr val="0000FF"/>
      </a:hlink>
      <a:folHlink>
        <a:srgbClr val="595959"/>
      </a:folHlink>
    </a:clrScheme>
    <a:fontScheme name="微软雅黑和Arial">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1670</TotalTime>
  <Words>3327</Words>
  <Application>Microsoft Office PowerPoint</Application>
  <PresentationFormat>全屏显示(16:9)</PresentationFormat>
  <Paragraphs>460</Paragraphs>
  <Slides>37</Slides>
  <Notes>37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37</vt:i4>
      </vt:variant>
    </vt:vector>
  </HeadingPairs>
  <TitlesOfParts>
    <vt:vector size="47" baseType="lpstr">
      <vt:lpstr>Arial</vt:lpstr>
      <vt:lpstr>Wingdings</vt:lpstr>
      <vt:lpstr>微软雅黑</vt:lpstr>
      <vt:lpstr>华文黑体</vt:lpstr>
      <vt:lpstr>HelveticaNeueLT Pro 55 Roman</vt:lpstr>
      <vt:lpstr>Calibri</vt:lpstr>
      <vt:lpstr>Aharoni</vt:lpstr>
      <vt:lpstr>宋体</vt:lpstr>
      <vt:lpstr>Impact</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XB</dc:creator>
  <cp:lastModifiedBy>User</cp:lastModifiedBy>
  <cp:revision>137</cp:revision>
  <dcterms:created xsi:type="dcterms:W3CDTF">2016-03-10T07:57:08Z</dcterms:created>
  <dcterms:modified xsi:type="dcterms:W3CDTF">2017-07-10T14:05:07Z</dcterms:modified>
</cp:coreProperties>
</file>